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9AFA2-BD39-453F-AAA0-24608E26441D}" type="datetimeFigureOut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DF3B66-1BB2-4516-8365-E089C633F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844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DF3B66-1BB2-4516-8365-E089C633F70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596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7D57-6212-4E9D-B8A5-E0B516FACEDF}" type="datetime1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437E-72F6-4651-B319-A8CA399C8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378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942A-5E09-42BA-81F1-4D98232325B8}" type="datetime1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437E-72F6-4651-B319-A8CA399C8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866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97CC8-B222-48C4-94E2-A5CE17B77F27}" type="datetime1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437E-72F6-4651-B319-A8CA399C8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342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E1E3B-AD5B-4443-9DBA-800817042961}" type="datetime1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437E-72F6-4651-B319-A8CA399C8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001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AE4C-0F2E-421F-9C8A-B01CA2DC9FB7}" type="datetime1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437E-72F6-4651-B319-A8CA399C8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6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F43B-73D6-4C34-9C99-096143E18734}" type="datetime1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437E-72F6-4651-B319-A8CA399C8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803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CD2D8-D0BA-442D-A985-A91F8BF4BB06}" type="datetime1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437E-72F6-4651-B319-A8CA399C8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576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54244-5949-4A98-BD44-5C87D48922E6}" type="datetime1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437E-72F6-4651-B319-A8CA399C8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319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D80E-037D-415A-8E9F-8645E6EEAC3D}" type="datetime1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437E-72F6-4651-B319-A8CA399C8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27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2635-34DD-408E-9956-37968736D997}" type="datetime1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437E-72F6-4651-B319-A8CA399C8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420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4701-016F-4D70-AF3A-9AF5D14FDA31}" type="datetime1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437E-72F6-4651-B319-A8CA399C8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45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68090-231C-4950-BEC0-2F058059D79C}" type="datetime1">
              <a:rPr lang="ko-KR" altLang="en-US" smtClean="0"/>
              <a:t>2019-08-30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B437E-72F6-4651-B319-A8CA399C8B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8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기계학습개론 실습문제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2019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8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31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437E-72F6-4651-B319-A8CA399C8B6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635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776288" y="678753"/>
            <a:ext cx="8531225" cy="685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20000"/>
              </a:lnSpc>
              <a:buAutoNum type="arabicPeriod"/>
            </a:pPr>
            <a:r>
              <a:rPr lang="ko-KR" altLang="en-US" sz="1600" dirty="0" smtClean="0"/>
              <a:t>어떤 공장의 기계의 사용기간과 정비비용 사이에 어떤 관계가 있는지 알아보기 위해 다음의 자료를 얻었다</a:t>
            </a:r>
            <a:r>
              <a:rPr lang="en-US" altLang="ko-KR" sz="1600" dirty="0" smtClean="0"/>
              <a:t>. </a:t>
            </a:r>
            <a:endParaRPr lang="en-US" altLang="ko-KR" sz="1600" dirty="0"/>
          </a:p>
          <a:p>
            <a:pPr marL="342900" indent="-342900">
              <a:lnSpc>
                <a:spcPct val="120000"/>
              </a:lnSpc>
              <a:buAutoNum type="arabicParenR"/>
            </a:pPr>
            <a:r>
              <a:rPr lang="ko-KR" altLang="en-US" sz="1600" dirty="0" smtClean="0"/>
              <a:t>아래 자료의 </a:t>
            </a:r>
            <a:r>
              <a:rPr lang="ko-KR" altLang="en-US" sz="1600" dirty="0" err="1" smtClean="0"/>
              <a:t>산점도를</a:t>
            </a:r>
            <a:r>
              <a:rPr lang="ko-KR" altLang="en-US" sz="1600" dirty="0" smtClean="0"/>
              <a:t> 그리는 코드를 작성하고 </a:t>
            </a:r>
            <a:r>
              <a:rPr lang="ko-KR" altLang="en-US" sz="1600" dirty="0" err="1" smtClean="0"/>
              <a:t>산점도를</a:t>
            </a:r>
            <a:r>
              <a:rPr lang="ko-KR" altLang="en-US" sz="1600" dirty="0" smtClean="0"/>
              <a:t> 출력하시오</a:t>
            </a:r>
            <a:endParaRPr lang="en-US" altLang="ko-KR" sz="1600" dirty="0" smtClean="0"/>
          </a:p>
          <a:p>
            <a:pPr marL="342900" indent="-342900">
              <a:lnSpc>
                <a:spcPct val="120000"/>
              </a:lnSpc>
              <a:buAutoNum type="arabicParenR"/>
            </a:pPr>
            <a:r>
              <a:rPr lang="ko-KR" altLang="en-US" sz="1600" dirty="0" err="1" smtClean="0"/>
              <a:t>선형회귀식을</a:t>
            </a:r>
            <a:r>
              <a:rPr lang="ko-KR" altLang="en-US" sz="1600" dirty="0" smtClean="0"/>
              <a:t> 구하는 </a:t>
            </a:r>
            <a:r>
              <a:rPr lang="ko-KR" altLang="en-US" sz="1600" dirty="0" err="1" smtClean="0"/>
              <a:t>파이썬</a:t>
            </a:r>
            <a:r>
              <a:rPr lang="ko-KR" altLang="en-US" sz="1600" dirty="0" smtClean="0"/>
              <a:t> 프로그램을 작성하시오</a:t>
            </a:r>
            <a:endParaRPr lang="en-US" altLang="ko-KR" sz="1600" dirty="0" smtClean="0"/>
          </a:p>
          <a:p>
            <a:pPr marL="342900" indent="-342900">
              <a:lnSpc>
                <a:spcPct val="120000"/>
              </a:lnSpc>
              <a:buAutoNum type="arabicParenR"/>
            </a:pPr>
            <a:r>
              <a:rPr lang="ko-KR" altLang="en-US" sz="1600" dirty="0" smtClean="0"/>
              <a:t>적합도를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검증하는 </a:t>
            </a:r>
            <a:r>
              <a:rPr lang="ko-KR" altLang="en-US" sz="1600" dirty="0" err="1" smtClean="0"/>
              <a:t>파이썬</a:t>
            </a:r>
            <a:r>
              <a:rPr lang="ko-KR" altLang="en-US" sz="1600" dirty="0" smtClean="0"/>
              <a:t> 코드를 작성하시고 결과를 출력하시오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20000"/>
              </a:lnSpc>
              <a:buAutoNum type="arabicParenR"/>
            </a:pPr>
            <a:r>
              <a:rPr lang="ko-KR" altLang="en-US" sz="1600" dirty="0" smtClean="0"/>
              <a:t>성능을 평가하는 코드를 작성하고 결과를 출력하시오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20000"/>
              </a:lnSpc>
              <a:buAutoNum type="arabicParenR"/>
            </a:pPr>
            <a:endParaRPr lang="ko-KR" altLang="en-US" sz="1600" dirty="0"/>
          </a:p>
        </p:txBody>
      </p:sp>
      <p:graphicFrame>
        <p:nvGraphicFramePr>
          <p:cNvPr id="3" name="Group 7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4516034"/>
              </p:ext>
            </p:extLst>
          </p:nvPr>
        </p:nvGraphicFramePr>
        <p:xfrm>
          <a:off x="1370012" y="3295344"/>
          <a:ext cx="7343775" cy="713232"/>
        </p:xfrm>
        <a:graphic>
          <a:graphicData uri="http://schemas.openxmlformats.org/drawingml/2006/table">
            <a:tbl>
              <a:tblPr/>
              <a:tblGrid>
                <a:gridCol w="1360487"/>
                <a:gridCol w="598488"/>
                <a:gridCol w="598487"/>
                <a:gridCol w="598488"/>
                <a:gridCol w="598487"/>
                <a:gridCol w="598488"/>
                <a:gridCol w="596900"/>
                <a:gridCol w="598487"/>
                <a:gridCol w="598488"/>
                <a:gridCol w="598487"/>
                <a:gridCol w="598488"/>
              </a:tblGrid>
              <a:tr h="0">
                <a:tc>
                  <a:txBody>
                    <a:bodyPr/>
                    <a:lstStyle>
                      <a:lvl1pPr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SzPct val="85000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SzPct val="85000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SzPct val="85000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SzPct val="85000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SzPct val="85000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SzPct val="85000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SzPct val="85000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SzPct val="85000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SzPct val="85000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SzPct val="85000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SzPct val="85000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>
                      <a:lvl1pPr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SzPct val="85000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사용기간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(xi)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SzPct val="85000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SzPct val="85000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SzPct val="85000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SzPct val="85000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SzPct val="85000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SzPct val="85000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36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SzPct val="85000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SzPct val="85000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SzPct val="85000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SzPct val="85000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36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>
                      <a:lvl1pPr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SzPct val="85000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정비비용</a:t>
                      </a: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(yi)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SzPct val="85000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SzPct val="85000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17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SzPct val="85000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SzPct val="85000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58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SzPct val="85000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SzPct val="85000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SzPct val="85000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SzPct val="85000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39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SzPct val="85000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SzPct val="85000"/>
                        <a:defRPr kumimoji="1" sz="2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60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437E-72F6-4651-B319-A8CA399C8B6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69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776288" y="678753"/>
            <a:ext cx="8531225" cy="685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 smtClean="0"/>
              <a:t>2. Iris data</a:t>
            </a:r>
            <a:r>
              <a:rPr lang="ko-KR" altLang="en-US" sz="1600" dirty="0" smtClean="0"/>
              <a:t>를 읽어 분류하는 </a:t>
            </a:r>
            <a:r>
              <a:rPr lang="en-US" altLang="ko-KR" sz="1600" dirty="0" smtClean="0"/>
              <a:t>random forest program</a:t>
            </a:r>
            <a:r>
              <a:rPr lang="ko-KR" altLang="en-US" sz="1600" dirty="0" smtClean="0"/>
              <a:t>을 </a:t>
            </a:r>
            <a:r>
              <a:rPr lang="en-US" altLang="ko-KR" sz="1600" dirty="0" smtClean="0"/>
              <a:t>python</a:t>
            </a:r>
            <a:r>
              <a:rPr lang="ko-KR" altLang="en-US" sz="1600" dirty="0" smtClean="0"/>
              <a:t>의 </a:t>
            </a:r>
            <a:r>
              <a:rPr lang="en-US" altLang="ko-KR" sz="1600" dirty="0" err="1" smtClean="0"/>
              <a:t>scikit</a:t>
            </a:r>
            <a:r>
              <a:rPr lang="en-US" altLang="ko-KR" sz="1600" dirty="0" smtClean="0"/>
              <a:t> learn package</a:t>
            </a:r>
            <a:r>
              <a:rPr lang="ko-KR" altLang="en-US" sz="1600" dirty="0" smtClean="0"/>
              <a:t>를 이용하여 다음 </a:t>
            </a:r>
            <a:r>
              <a:rPr lang="ko-KR" altLang="en-US" sz="1600" dirty="0" err="1" smtClean="0"/>
              <a:t>각경우에</a:t>
            </a:r>
            <a:r>
              <a:rPr lang="ko-KR" altLang="en-US" sz="1600" dirty="0" smtClean="0"/>
              <a:t> 대해 </a:t>
            </a:r>
            <a:r>
              <a:rPr lang="en-US" altLang="ko-KR" sz="1600" dirty="0" smtClean="0"/>
              <a:t>1) </a:t>
            </a:r>
            <a:r>
              <a:rPr lang="ko-KR" altLang="en-US" sz="1600" dirty="0" smtClean="0"/>
              <a:t>정확도를 출력하는 코드를 작성하시오 </a:t>
            </a:r>
            <a:r>
              <a:rPr lang="en-US" altLang="ko-KR" sz="1600" dirty="0" smtClean="0"/>
              <a:t>2) confusion matrix</a:t>
            </a:r>
            <a:r>
              <a:rPr lang="ko-KR" altLang="en-US" sz="1600" dirty="0" smtClean="0"/>
              <a:t>를 출력하는 코드를 작성하시오</a:t>
            </a:r>
            <a:endParaRPr lang="en-US" altLang="ko-KR" sz="1600" dirty="0" smtClean="0"/>
          </a:p>
          <a:p>
            <a:pPr marL="342900" indent="-342900">
              <a:lnSpc>
                <a:spcPct val="120000"/>
              </a:lnSpc>
              <a:buAutoNum type="arabicParenR"/>
            </a:pPr>
            <a:r>
              <a:rPr lang="en-US" altLang="ko-KR" sz="1600" dirty="0" smtClean="0"/>
              <a:t>Test set</a:t>
            </a:r>
            <a:r>
              <a:rPr lang="ko-KR" altLang="en-US" sz="1600" dirty="0" smtClean="0"/>
              <a:t>의 크기를 전체 데이터의 </a:t>
            </a:r>
            <a:r>
              <a:rPr lang="en-US" altLang="ko-KR" sz="1600" dirty="0" smtClean="0"/>
              <a:t>20%</a:t>
            </a:r>
            <a:r>
              <a:rPr lang="ko-KR" altLang="en-US" sz="1600" dirty="0" smtClean="0"/>
              <a:t>로 할 경우</a:t>
            </a:r>
            <a:endParaRPr lang="en-US" altLang="ko-KR" sz="1600" dirty="0" smtClean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600" dirty="0" smtClean="0"/>
              <a:t>Test set</a:t>
            </a:r>
            <a:r>
              <a:rPr lang="ko-KR" altLang="en-US" sz="1600" dirty="0" smtClean="0"/>
              <a:t>의 크기를 전체 데이터의 </a:t>
            </a:r>
            <a:r>
              <a:rPr lang="en-US" altLang="ko-KR" sz="1600" dirty="0"/>
              <a:t>1</a:t>
            </a:r>
            <a:r>
              <a:rPr lang="en-US" altLang="ko-KR" sz="1600" dirty="0" smtClean="0"/>
              <a:t>0%</a:t>
            </a:r>
            <a:r>
              <a:rPr lang="ko-KR" altLang="en-US" sz="1600" dirty="0" smtClean="0"/>
              <a:t>로 할 경우</a:t>
            </a:r>
            <a:endParaRPr lang="en-US" altLang="ko-KR" sz="1600" dirty="0" smtClean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600" dirty="0" smtClean="0"/>
              <a:t>Test set</a:t>
            </a:r>
            <a:r>
              <a:rPr lang="ko-KR" altLang="en-US" sz="1600" dirty="0" smtClean="0"/>
              <a:t>의 크기를 전체 데이터의 </a:t>
            </a:r>
            <a:r>
              <a:rPr lang="en-US" altLang="ko-KR" sz="1600" dirty="0"/>
              <a:t>3</a:t>
            </a:r>
            <a:r>
              <a:rPr lang="en-US" altLang="ko-KR" sz="1600" dirty="0" smtClean="0"/>
              <a:t>0%</a:t>
            </a:r>
            <a:r>
              <a:rPr lang="ko-KR" altLang="en-US" sz="1600" dirty="0" smtClean="0"/>
              <a:t>로 할 경우</a:t>
            </a:r>
            <a:endParaRPr lang="en-US" altLang="ko-KR" sz="1600" dirty="0" smtClean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endParaRPr lang="en-US" altLang="ko-KR" sz="1600" dirty="0" smtClean="0"/>
          </a:p>
          <a:p>
            <a:pPr marL="342900" indent="-342900">
              <a:lnSpc>
                <a:spcPct val="120000"/>
              </a:lnSpc>
              <a:buAutoNum type="arabicParenR"/>
            </a:pPr>
            <a:endParaRPr lang="en-US" altLang="ko-KR" sz="1600" dirty="0" smtClean="0"/>
          </a:p>
          <a:p>
            <a:pPr marL="342900" indent="-342900">
              <a:lnSpc>
                <a:spcPct val="120000"/>
              </a:lnSpc>
              <a:buAutoNum type="arabicParenR"/>
            </a:pP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437E-72F6-4651-B319-A8CA399C8B6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474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776288" y="678753"/>
            <a:ext cx="8531225" cy="685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 smtClean="0"/>
              <a:t>3. SVM</a:t>
            </a:r>
            <a:r>
              <a:rPr lang="ko-KR" altLang="en-US" sz="1600" dirty="0" smtClean="0"/>
              <a:t>을 이용하여 </a:t>
            </a:r>
            <a:r>
              <a:rPr lang="en-US" altLang="ko-KR" sz="1600" dirty="0" smtClean="0"/>
              <a:t>iris dataset</a:t>
            </a:r>
            <a:r>
              <a:rPr lang="ko-KR" altLang="en-US" sz="1600" dirty="0" smtClean="0"/>
              <a:t>을 분류하는 </a:t>
            </a:r>
            <a:r>
              <a:rPr lang="en-US" altLang="ko-KR" sz="1600" dirty="0" err="1" smtClean="0"/>
              <a:t>scikit</a:t>
            </a:r>
            <a:r>
              <a:rPr lang="en-US" altLang="ko-KR" sz="1600" dirty="0" smtClean="0"/>
              <a:t> learn</a:t>
            </a:r>
            <a:r>
              <a:rPr lang="ko-KR" altLang="en-US" sz="1600" dirty="0" smtClean="0"/>
              <a:t>을 이용한 </a:t>
            </a:r>
            <a:r>
              <a:rPr lang="en-US" altLang="ko-KR" sz="1600" dirty="0" smtClean="0"/>
              <a:t>python code</a:t>
            </a:r>
            <a:r>
              <a:rPr lang="ko-KR" altLang="en-US" sz="1600" dirty="0" smtClean="0"/>
              <a:t>를 다음 각 경우에 대해 작성하고 결과를 </a:t>
            </a:r>
            <a:r>
              <a:rPr lang="en-US" altLang="ko-KR" sz="1600" dirty="0" err="1" smtClean="0"/>
              <a:t>matplotlib</a:t>
            </a:r>
            <a:r>
              <a:rPr lang="ko-KR" altLang="en-US" sz="1600" dirty="0" smtClean="0"/>
              <a:t>을 이용한 코드를 작성하고 분류결과를 시각화하여 출력하시오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600" dirty="0" smtClean="0">
                <a:latin typeface="+mn-ea"/>
              </a:rPr>
              <a:t>kernel = </a:t>
            </a:r>
            <a:r>
              <a:rPr lang="en-US" altLang="ko-KR" sz="1600" dirty="0" err="1" smtClean="0">
                <a:latin typeface="+mn-ea"/>
              </a:rPr>
              <a:t>rbf</a:t>
            </a:r>
            <a:r>
              <a:rPr lang="en-US" altLang="ko-KR" sz="1600" dirty="0" smtClean="0">
                <a:latin typeface="+mn-ea"/>
              </a:rPr>
              <a:t>, C=1 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600" dirty="0" smtClean="0">
                <a:latin typeface="+mn-ea"/>
              </a:rPr>
              <a:t>kernel = </a:t>
            </a:r>
            <a:r>
              <a:rPr lang="en-US" altLang="ko-KR" sz="1600" dirty="0" err="1" smtClean="0">
                <a:latin typeface="+mn-ea"/>
              </a:rPr>
              <a:t>rbf</a:t>
            </a:r>
            <a:r>
              <a:rPr lang="en-US" altLang="ko-KR" sz="1600" dirty="0" smtClean="0">
                <a:latin typeface="+mn-ea"/>
              </a:rPr>
              <a:t>, C = 1, gamma = 10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600" dirty="0" smtClean="0">
                <a:latin typeface="+mn-ea"/>
              </a:rPr>
              <a:t>kernel = </a:t>
            </a:r>
            <a:r>
              <a:rPr lang="en-US" altLang="ko-KR" sz="1600" dirty="0" err="1" smtClean="0">
                <a:latin typeface="+mn-ea"/>
              </a:rPr>
              <a:t>rbf</a:t>
            </a:r>
            <a:r>
              <a:rPr lang="en-US" altLang="ko-KR" sz="1600" dirty="0" smtClean="0">
                <a:latin typeface="+mn-ea"/>
              </a:rPr>
              <a:t>, C = 1, gamma = auto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600" dirty="0" smtClean="0">
                <a:latin typeface="+mn-ea"/>
              </a:rPr>
              <a:t>kernel = </a:t>
            </a:r>
            <a:r>
              <a:rPr lang="en-US" altLang="ko-KR" sz="1600" dirty="0" err="1" smtClean="0">
                <a:latin typeface="+mn-ea"/>
              </a:rPr>
              <a:t>rbf</a:t>
            </a:r>
            <a:r>
              <a:rPr lang="en-US" altLang="ko-KR" sz="1600" dirty="0" smtClean="0">
                <a:latin typeface="+mn-ea"/>
              </a:rPr>
              <a:t>, C = 100, gamma = auto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r>
              <a:rPr lang="en-US" altLang="ko-KR" sz="1600" dirty="0" smtClean="0">
                <a:latin typeface="+mn-ea"/>
              </a:rPr>
              <a:t>kernel = </a:t>
            </a:r>
            <a:r>
              <a:rPr lang="en-US" altLang="ko-KR" sz="1600" dirty="0" err="1" smtClean="0">
                <a:latin typeface="+mn-ea"/>
              </a:rPr>
              <a:t>rbf</a:t>
            </a:r>
            <a:r>
              <a:rPr lang="en-US" altLang="ko-KR" sz="1600" dirty="0" smtClean="0">
                <a:latin typeface="+mn-ea"/>
              </a:rPr>
              <a:t>, C = 1000, gamma = auto</a:t>
            </a:r>
            <a:endParaRPr lang="en-US" altLang="ko-KR" sz="1600" dirty="0" smtClean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AutoNum type="arabicParenR"/>
            </a:pPr>
            <a:endParaRPr lang="en-US" altLang="ko-KR" sz="1600" dirty="0" smtClean="0"/>
          </a:p>
          <a:p>
            <a:pPr marL="342900" indent="-342900">
              <a:lnSpc>
                <a:spcPct val="120000"/>
              </a:lnSpc>
              <a:buAutoNum type="arabicParenR"/>
            </a:pPr>
            <a:endParaRPr lang="en-US" altLang="ko-KR" sz="1600" dirty="0" smtClean="0"/>
          </a:p>
          <a:p>
            <a:pPr marL="342900" indent="-342900">
              <a:lnSpc>
                <a:spcPct val="120000"/>
              </a:lnSpc>
              <a:buAutoNum type="arabicParenR"/>
            </a:pPr>
            <a:endParaRPr lang="ko-KR" altLang="en-US" sz="16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437E-72F6-4651-B319-A8CA399C8B6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190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900" y="2266174"/>
            <a:ext cx="3733800" cy="4171950"/>
          </a:xfrm>
          <a:prstGeom prst="rect">
            <a:avLst/>
          </a:prstGeom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76288" y="678753"/>
            <a:ext cx="8531225" cy="685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/>
              <a:t>4</a:t>
            </a:r>
            <a:r>
              <a:rPr lang="en-US" altLang="ko-KR" sz="1600" dirty="0" smtClean="0"/>
              <a:t>. </a:t>
            </a:r>
            <a:r>
              <a:rPr lang="en-US" altLang="ko-KR" sz="1600" smtClean="0"/>
              <a:t>Naïve Bayes </a:t>
            </a:r>
            <a:r>
              <a:rPr lang="ko-KR" altLang="en-US" sz="1600" smtClean="0"/>
              <a:t>문제</a:t>
            </a:r>
            <a:endParaRPr lang="en-US" altLang="ko-KR" sz="16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 smtClean="0"/>
              <a:t>1) </a:t>
            </a:r>
            <a:r>
              <a:rPr lang="ko-KR" altLang="en-US" sz="1600" dirty="0" smtClean="0"/>
              <a:t>다음과 같은 관측 결과가 있을 때 임의의 날씨가 주어지는 경우 테니스를 칠 수 있는지를 </a:t>
            </a:r>
            <a:r>
              <a:rPr lang="en-US" altLang="ko-KR" sz="1600" dirty="0" smtClean="0"/>
              <a:t>naïve </a:t>
            </a:r>
            <a:r>
              <a:rPr lang="en-US" altLang="ko-KR" sz="1600" dirty="0" err="1" smtClean="0"/>
              <a:t>bayes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방법으로 예측하는 </a:t>
            </a:r>
            <a:r>
              <a:rPr lang="ko-KR" altLang="en-US" sz="1600" dirty="0" err="1" smtClean="0"/>
              <a:t>파이썬</a:t>
            </a:r>
            <a:r>
              <a:rPr lang="ko-KR" altLang="en-US" sz="1600" dirty="0" smtClean="0"/>
              <a:t> 코드를 작성하시오</a:t>
            </a:r>
            <a:r>
              <a:rPr lang="en-US" altLang="ko-KR" sz="1600" dirty="0" smtClean="0"/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 smtClean="0"/>
              <a:t>2) </a:t>
            </a:r>
            <a:r>
              <a:rPr lang="ko-KR" altLang="en-US" sz="1600" dirty="0" smtClean="0"/>
              <a:t>전체 </a:t>
            </a:r>
            <a:r>
              <a:rPr lang="ko-KR" altLang="en-US" sz="1600" dirty="0" err="1" smtClean="0"/>
              <a:t>데이터셋에서</a:t>
            </a:r>
            <a:r>
              <a:rPr lang="ko-KR" altLang="en-US" sz="1600" dirty="0" smtClean="0"/>
              <a:t> 훈련 데이터와 테스트 데이터를 </a:t>
            </a:r>
            <a:r>
              <a:rPr lang="en-US" altLang="ko-KR" sz="1600" dirty="0" smtClean="0"/>
              <a:t>8:2</a:t>
            </a:r>
            <a:r>
              <a:rPr lang="ko-KR" altLang="en-US" sz="1600" dirty="0" smtClean="0"/>
              <a:t>로 나누어 테스트하고 그 결과를 출력하시오</a:t>
            </a:r>
            <a:r>
              <a:rPr lang="en-US" altLang="ko-KR" sz="1600" dirty="0" smtClean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 smtClean="0"/>
              <a:t>3) </a:t>
            </a:r>
            <a:r>
              <a:rPr lang="ko-KR" altLang="en-US" sz="1600" dirty="0" smtClean="0"/>
              <a:t>성능을 출력하는 코드를 작성하시오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20000"/>
              </a:lnSpc>
              <a:buAutoNum type="arabicParenR"/>
            </a:pPr>
            <a:endParaRPr lang="en-US" altLang="ko-KR" sz="1600" dirty="0" smtClean="0"/>
          </a:p>
          <a:p>
            <a:pPr marL="342900" indent="-342900">
              <a:lnSpc>
                <a:spcPct val="120000"/>
              </a:lnSpc>
              <a:buAutoNum type="arabicParenR"/>
            </a:pP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437E-72F6-4651-B319-A8CA399C8B6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933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295</Words>
  <Application>Microsoft Office PowerPoint</Application>
  <PresentationFormat>와이드스크린</PresentationFormat>
  <Paragraphs>61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굴림</vt:lpstr>
      <vt:lpstr>맑은 고딕</vt:lpstr>
      <vt:lpstr>Arial</vt:lpstr>
      <vt:lpstr>Office 테마</vt:lpstr>
      <vt:lpstr>기계학습개론 실습문제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기계학습개론 실습문제</dc:title>
  <dc:creator>유성준</dc:creator>
  <cp:lastModifiedBy>유성준</cp:lastModifiedBy>
  <cp:revision>5</cp:revision>
  <dcterms:created xsi:type="dcterms:W3CDTF">2019-08-30T13:57:32Z</dcterms:created>
  <dcterms:modified xsi:type="dcterms:W3CDTF">2019-08-30T14:43:43Z</dcterms:modified>
</cp:coreProperties>
</file>