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8" r:id="rId3"/>
    <p:sldId id="259" r:id="rId4"/>
    <p:sldId id="261"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p:scale>
          <a:sx n="50" d="100"/>
          <a:sy n="50" d="100"/>
        </p:scale>
        <p:origin x="1458"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8/6/2020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99953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8/6/2020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15680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8/6/2020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7382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8/6/2020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56514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8/6/2020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97173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8/6/2020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36605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8/6/2020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64333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8/6/2020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8892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8/6/2020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58981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8/6/2020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7195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8/6/2020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26116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8/6/2020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86700438"/>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5" name="Picture 3">
            <a:extLst>
              <a:ext uri="{FF2B5EF4-FFF2-40B4-BE49-F238E27FC236}">
                <a16:creationId xmlns:a16="http://schemas.microsoft.com/office/drawing/2014/main" id="{A14A3883-CBAA-4D74-92AA-680CA6BB17C3}"/>
              </a:ext>
            </a:extLst>
          </p:cNvPr>
          <p:cNvPicPr>
            <a:picLocks noChangeAspect="1"/>
          </p:cNvPicPr>
          <p:nvPr/>
        </p:nvPicPr>
        <p:blipFill rotWithShape="1">
          <a:blip r:embed="rId2"/>
          <a:srcRect r="13262" b="-1"/>
          <a:stretch/>
        </p:blipFill>
        <p:spPr>
          <a:xfrm>
            <a:off x="5264728" y="2"/>
            <a:ext cx="6927272" cy="5330949"/>
          </a:xfrm>
          <a:custGeom>
            <a:avLst/>
            <a:gdLst/>
            <a:ahLst/>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p:spPr>
      </p:pic>
      <p:sp>
        <p:nvSpPr>
          <p:cNvPr id="23" name="Freeform: Shape 22">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7DF76720-2F3E-42B0-980D-1047C30A6105}"/>
              </a:ext>
            </a:extLst>
          </p:cNvPr>
          <p:cNvSpPr>
            <a:spLocks noGrp="1"/>
          </p:cNvSpPr>
          <p:nvPr>
            <p:ph type="ctrTitle"/>
          </p:nvPr>
        </p:nvSpPr>
        <p:spPr>
          <a:xfrm>
            <a:off x="692729" y="3124200"/>
            <a:ext cx="4572000" cy="2286000"/>
          </a:xfrm>
        </p:spPr>
        <p:txBody>
          <a:bodyPr>
            <a:normAutofit/>
          </a:bodyPr>
          <a:lstStyle/>
          <a:p>
            <a:pPr algn="l"/>
            <a:endParaRPr lang="en-US" sz="4400" dirty="0"/>
          </a:p>
          <a:p>
            <a:pPr algn="l"/>
            <a:r>
              <a:rPr lang="en-US" sz="4400" dirty="0"/>
              <a:t>GABBY:CHATBOT</a:t>
            </a:r>
          </a:p>
        </p:txBody>
      </p:sp>
    </p:spTree>
    <p:extLst>
      <p:ext uri="{BB962C8B-B14F-4D97-AF65-F5344CB8AC3E}">
        <p14:creationId xmlns:p14="http://schemas.microsoft.com/office/powerpoint/2010/main" val="4001443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2CA33-EC91-49AD-ADD2-0BFF9F2330AA}"/>
              </a:ext>
            </a:extLst>
          </p:cNvPr>
          <p:cNvSpPr>
            <a:spLocks noGrp="1"/>
          </p:cNvSpPr>
          <p:nvPr>
            <p:ph type="title"/>
          </p:nvPr>
        </p:nvSpPr>
        <p:spPr/>
        <p:txBody>
          <a:bodyPr/>
          <a:lstStyle/>
          <a:p>
            <a:r>
              <a:rPr lang="en-US" dirty="0"/>
              <a:t>WHAT GABBY ACTUALLY IS AND WHAT IT DOES:</a:t>
            </a:r>
          </a:p>
        </p:txBody>
      </p:sp>
      <p:sp>
        <p:nvSpPr>
          <p:cNvPr id="3" name="Content Placeholder 2">
            <a:extLst>
              <a:ext uri="{FF2B5EF4-FFF2-40B4-BE49-F238E27FC236}">
                <a16:creationId xmlns:a16="http://schemas.microsoft.com/office/drawing/2014/main" id="{A3F6267B-E39E-455C-9A5E-4025883625BA}"/>
              </a:ext>
            </a:extLst>
          </p:cNvPr>
          <p:cNvSpPr>
            <a:spLocks noGrp="1"/>
          </p:cNvSpPr>
          <p:nvPr>
            <p:ph idx="1"/>
          </p:nvPr>
        </p:nvSpPr>
        <p:spPr/>
        <p:txBody>
          <a:bodyPr/>
          <a:lstStyle/>
          <a:p>
            <a:r>
              <a:rPr lang="en-US" dirty="0"/>
              <a:t>GABBY is a rule based chat bot which was created on the google machine learning platform called Dialogflow ,which files an fir of the complainant on the absence of any authority or if the victim wants some privacy while lodging his/her complaint. In addition to this it also helps the user by generating safety precautions and guidelines while travelling to a place.</a:t>
            </a:r>
          </a:p>
          <a:p>
            <a:endParaRPr lang="en-US" dirty="0"/>
          </a:p>
        </p:txBody>
      </p:sp>
    </p:spTree>
    <p:extLst>
      <p:ext uri="{BB962C8B-B14F-4D97-AF65-F5344CB8AC3E}">
        <p14:creationId xmlns:p14="http://schemas.microsoft.com/office/powerpoint/2010/main" val="382607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87A23-E6E2-41CB-ADAA-6D96A0C2E71B}"/>
              </a:ext>
            </a:extLst>
          </p:cNvPr>
          <p:cNvSpPr>
            <a:spLocks noGrp="1"/>
          </p:cNvSpPr>
          <p:nvPr>
            <p:ph type="title"/>
          </p:nvPr>
        </p:nvSpPr>
        <p:spPr/>
        <p:txBody>
          <a:bodyPr/>
          <a:lstStyle/>
          <a:p>
            <a:r>
              <a:rPr lang="en-US" dirty="0"/>
              <a:t>FUNCTIONALITIES:</a:t>
            </a:r>
          </a:p>
        </p:txBody>
      </p:sp>
      <p:sp>
        <p:nvSpPr>
          <p:cNvPr id="3" name="Content Placeholder 2">
            <a:extLst>
              <a:ext uri="{FF2B5EF4-FFF2-40B4-BE49-F238E27FC236}">
                <a16:creationId xmlns:a16="http://schemas.microsoft.com/office/drawing/2014/main" id="{1EBE0373-921D-4870-AD9C-058FD0C4368B}"/>
              </a:ext>
            </a:extLst>
          </p:cNvPr>
          <p:cNvSpPr>
            <a:spLocks noGrp="1"/>
          </p:cNvSpPr>
          <p:nvPr>
            <p:ph idx="1"/>
          </p:nvPr>
        </p:nvSpPr>
        <p:spPr/>
        <p:txBody>
          <a:bodyPr/>
          <a:lstStyle/>
          <a:p>
            <a:r>
              <a:rPr lang="en-US" dirty="0"/>
              <a:t>1)Able to gather the details of the complainant like full legal name, age, email address, contact number etc.</a:t>
            </a:r>
          </a:p>
          <a:p>
            <a:r>
              <a:rPr lang="en-US" dirty="0"/>
              <a:t>2)Able to generate a copy of the fir and send it to the user.</a:t>
            </a:r>
          </a:p>
          <a:p>
            <a:r>
              <a:rPr lang="en-US" dirty="0"/>
              <a:t>3)Able to update the excel sheet of the nearest station.</a:t>
            </a:r>
          </a:p>
          <a:p>
            <a:r>
              <a:rPr lang="en-US" dirty="0"/>
              <a:t>4)And clear all the doubts and questions if the complainant has any.</a:t>
            </a:r>
          </a:p>
        </p:txBody>
      </p:sp>
    </p:spTree>
    <p:extLst>
      <p:ext uri="{BB962C8B-B14F-4D97-AF65-F5344CB8AC3E}">
        <p14:creationId xmlns:p14="http://schemas.microsoft.com/office/powerpoint/2010/main" val="3092228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B9607-9EDB-4DC1-90A5-9A104C1FB8FE}"/>
              </a:ext>
            </a:extLst>
          </p:cNvPr>
          <p:cNvSpPr>
            <a:spLocks noGrp="1"/>
          </p:cNvSpPr>
          <p:nvPr>
            <p:ph type="title"/>
          </p:nvPr>
        </p:nvSpPr>
        <p:spPr>
          <a:xfrm>
            <a:off x="762000" y="1257300"/>
            <a:ext cx="10668000" cy="4248150"/>
          </a:xfrm>
        </p:spPr>
        <p:txBody>
          <a:bodyPr/>
          <a:lstStyle/>
          <a:p>
            <a:r>
              <a:rPr lang="en-US" dirty="0"/>
              <a:t> HOW TO CONSTRUCT THE APPLICATION </a:t>
            </a:r>
          </a:p>
        </p:txBody>
      </p:sp>
    </p:spTree>
    <p:extLst>
      <p:ext uri="{BB962C8B-B14F-4D97-AF65-F5344CB8AC3E}">
        <p14:creationId xmlns:p14="http://schemas.microsoft.com/office/powerpoint/2010/main" val="3224493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04EBD12-88F6-4CBD-9612-7044409107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10" name="Rectangle 9">
            <a:extLst>
              <a:ext uri="{FF2B5EF4-FFF2-40B4-BE49-F238E27FC236}">
                <a16:creationId xmlns:a16="http://schemas.microsoft.com/office/drawing/2014/main" id="{26F0F473-D698-46EA-A855-4D1F72218272}"/>
              </a:ext>
            </a:extLst>
          </p:cNvPr>
          <p:cNvSpPr/>
          <p:nvPr/>
        </p:nvSpPr>
        <p:spPr>
          <a:xfrm>
            <a:off x="0" y="0"/>
            <a:ext cx="10668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3769992"/>
      </p:ext>
    </p:extLst>
  </p:cSld>
  <p:clrMapOvr>
    <a:masterClrMapping/>
  </p:clrMapOvr>
</p:sld>
</file>

<file path=ppt/theme/theme1.xml><?xml version="1.0" encoding="utf-8"?>
<a:theme xmlns:a="http://schemas.openxmlformats.org/drawingml/2006/main" name="PebbleVTI">
  <a:themeElements>
    <a:clrScheme name="AnalogousFromLightSeedRightStep">
      <a:dk1>
        <a:srgbClr val="000000"/>
      </a:dk1>
      <a:lt1>
        <a:srgbClr val="FFFFFF"/>
      </a:lt1>
      <a:dk2>
        <a:srgbClr val="413524"/>
      </a:dk2>
      <a:lt2>
        <a:srgbClr val="E2E8E6"/>
      </a:lt2>
      <a:accent1>
        <a:srgbClr val="CC90A0"/>
      </a:accent1>
      <a:accent2>
        <a:srgbClr val="C18377"/>
      </a:accent2>
      <a:accent3>
        <a:srgbClr val="C09F74"/>
      </a:accent3>
      <a:accent4>
        <a:srgbClr val="A8A768"/>
      </a:accent4>
      <a:accent5>
        <a:srgbClr val="96AB78"/>
      </a:accent5>
      <a:accent6>
        <a:srgbClr val="7AB16D"/>
      </a:accent6>
      <a:hlink>
        <a:srgbClr val="568F80"/>
      </a:hlink>
      <a:folHlink>
        <a:srgbClr val="828282"/>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31</TotalTime>
  <Words>156</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Avenir Next LT Pro</vt:lpstr>
      <vt:lpstr>Avenir Next LT Pro Light</vt:lpstr>
      <vt:lpstr>Sitka Subheading</vt:lpstr>
      <vt:lpstr>PebbleVTI</vt:lpstr>
      <vt:lpstr> GABBY:CHATBOT</vt:lpstr>
      <vt:lpstr>WHAT GABBY ACTUALLY IS AND WHAT IT DOES:</vt:lpstr>
      <vt:lpstr>FUNCTIONALITIES:</vt:lpstr>
      <vt:lpstr> HOW TO CONSTRUCT THE APPLICATION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GABBY:CHATBOT</dc:title>
  <dc:creator>Soumya Koneti</dc:creator>
  <cp:lastModifiedBy>Soumya Koneti</cp:lastModifiedBy>
  <cp:revision>3</cp:revision>
  <dcterms:created xsi:type="dcterms:W3CDTF">2020-08-06T08:37:33Z</dcterms:created>
  <dcterms:modified xsi:type="dcterms:W3CDTF">2020-08-06T09:08:49Z</dcterms:modified>
</cp:coreProperties>
</file>