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eyzgotbHdt8QbTnArMhscf4z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2C8D0C-0789-4AEB-901E-0744730A5D24}">
  <a:tblStyle styleId="{152C8D0C-0789-4AEB-901E-0744730A5D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6fff5a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6fff5a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80e2282ea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80e2282ea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5fd5a3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5fd5a3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0e2282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0e2282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172625" y="2330025"/>
            <a:ext cx="29451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imagesearch.com/author/adria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241825" y="14837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Real Time Face Mask Detection and Social Distance Monitoring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>
                <a:solidFill>
                  <a:srgbClr val="002F4A"/>
                </a:solidFill>
              </a:rPr>
              <a:t>Inhouse Project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000000"/>
                </a:solidFill>
              </a:rPr>
              <a:t>Project Mentor : Dr. (Mrs.) Sujata Khedkar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2700" y="2973450"/>
            <a:ext cx="931600" cy="1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5899525" y="2887800"/>
            <a:ext cx="32445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08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>
                <a:solidFill>
                  <a:srgbClr val="F3F3F3"/>
                </a:solidFill>
              </a:rPr>
              <a:t> 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Shreyas Kotkar D12C - 34 </a:t>
            </a:r>
            <a:r>
              <a:rPr lang="en">
                <a:solidFill>
                  <a:srgbClr val="F3F3F3"/>
                </a:solidFill>
              </a:rPr>
              <a:t>(Leader)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Chirag Kinger D12C - 31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Vikram Virwani D12B - 68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Yashkumar Jain D12B - 24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073050" y="41396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(Face Mask Detector)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25" y="0"/>
            <a:ext cx="5884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7176100" y="-74375"/>
            <a:ext cx="21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Chirag Kinger-31-D12C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86fff5af6_0_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(Social Distance Detector)</a:t>
            </a:r>
            <a:endParaRPr/>
          </a:p>
        </p:txBody>
      </p:sp>
      <p:pic>
        <p:nvPicPr>
          <p:cNvPr id="142" name="Google Shape;142;gc86fff5af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719813"/>
            <a:ext cx="5334000" cy="37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86fff5af6_0_1"/>
          <p:cNvSpPr txBox="1"/>
          <p:nvPr/>
        </p:nvSpPr>
        <p:spPr>
          <a:xfrm>
            <a:off x="6708925" y="97850"/>
            <a:ext cx="2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Chirag Kinger - 34 -D12C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Modular Diagram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050"/>
            <a:ext cx="9143999" cy="26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7002600" y="24800"/>
            <a:ext cx="23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Chirag Kinger-31-D12C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Next Work Plan 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377375" y="1579400"/>
            <a:ext cx="8520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Used in Public Places such as Offices, markets, Airports, etc. :-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Coughing and Sneezing Detection :-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Temperature Screening :-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50" y="2012650"/>
            <a:ext cx="3581400" cy="1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36081" l="0" r="0" t="0"/>
          <a:stretch/>
        </p:blipFill>
        <p:spPr>
          <a:xfrm>
            <a:off x="4277125" y="3610475"/>
            <a:ext cx="2180201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6891050" y="37175"/>
            <a:ext cx="28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Yashkumar Jain-24-D12B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307500" y="1523475"/>
            <a:ext cx="84699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307500" y="1495525"/>
            <a:ext cx="5758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System will operate in an efficient manner in the current situation when the lockout is eased and helps to track public places.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System would improve public safety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Prevention of epidemic diseases including COVID-19 in public.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Different Model will be used and among them the best model with  highest prediction value will be selected.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6866275" y="24800"/>
            <a:ext cx="2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Yashkumar Jain-24-D12B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0" y="1729850"/>
            <a:ext cx="3011199" cy="28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11700" y="1332400"/>
            <a:ext cx="83901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Viola and M. Jones, “Rapid object detection using a boosted cascade of simple features,” in Proceedings of the 2001 IEEE computer society conference on computer vision and pattern recognition. CVPR 2001, vol.1. IEEE, 2001, pp. I–I.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Girshick, J. Donahue, T. Darrell, and J. Malik, “Rich feature hierarchies for accurate object detection and semantic segmentation,” in Proceedings of the IEEE conference on computer vision and pattern recognition,2014, pp. 580–587.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Girshick, “Fast r-cnn,” in Proceedings of the IEEE international conference on computer vision, 2015,pp. 1440–1448.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Ren, K. He, R. Girshick, and J. Sun, “Faster r-cnn: Towards real-time object detection with region proposal networks,” in Advances in neural information processing systems, 2015, pp. 91–99.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Liu, D. Anguelov, D. Erhan, C. Szegedy, S. Reed, C.-Y. Fu, and A. C. Berg, “Ssd: Single shot multibox detector,” in European conference on computer vision. Springer, 2016, pp. 21–37.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●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J. Redmon, S. Divvala, R. Girshick, and A. Farhadi, “You only look once: Uniﬁed, real-time object detection,” in Proceedings of the IEEE conference on computer vision and pattern recognition, 2016, pp. 779–788.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BFA"/>
              </a:highlight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6903450" y="37175"/>
            <a:ext cx="27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Yashkumar Jain-24-D12B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0e2282ea_5_1"/>
          <p:cNvSpPr txBox="1"/>
          <p:nvPr/>
        </p:nvSpPr>
        <p:spPr>
          <a:xfrm>
            <a:off x="7015000" y="49575"/>
            <a:ext cx="23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c80e2282ea_5_1"/>
          <p:cNvSpPr txBox="1"/>
          <p:nvPr/>
        </p:nvSpPr>
        <p:spPr>
          <a:xfrm>
            <a:off x="104400" y="1639750"/>
            <a:ext cx="9039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" sz="10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YOU!!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1505700"/>
            <a:ext cx="56424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Project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Lacuna in the existing systems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Literature Survey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 employed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Hardware, Software, tools and the constraints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Block Diagram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Modular Diagram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Next Work Plan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Conclusion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AutoNum type="romanUcPeriod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7002600" y="37175"/>
            <a:ext cx="26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Shreyas Kotkar - 34 -D12C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 to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 txBox="1"/>
          <p:nvPr>
            <p:ph idx="4294967295" type="body"/>
          </p:nvPr>
        </p:nvSpPr>
        <p:spPr>
          <a:xfrm>
            <a:off x="311700" y="1306275"/>
            <a:ext cx="85206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COVID-19 is an emerging infectious disease.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Approach to preventing the spread of the virus.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Facemask-wearing is valuable.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Facemask-wearing provide an opportunity for automatic identification.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 learning has presented opportunities for development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600" y="1409825"/>
            <a:ext cx="2970850" cy="1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7076950" y="37175"/>
            <a:ext cx="2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Vikram Virwani-68-D12B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Lacuna in the existing system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11700" y="1188725"/>
            <a:ext cx="85206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There is no such system available in India to be used in school or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college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campuses or public places.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All the existing </a:t>
            </a: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are either face mask detector or social distancing manager but our model is combination of both.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015000" y="37175"/>
            <a:ext cx="26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Vikram Virwani-68-D12B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252850" y="1293225"/>
            <a:ext cx="85206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build a system that can detect and identify if the detected faces are wearing masks or not.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Real-world videos are entirely different from the videos captured by webcams or selfie cameras.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explore mask/ no mask classification 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Classification problem in real-world videos as our </a:t>
            </a:r>
            <a:endParaRPr sz="17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final goal.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25" y="3118750"/>
            <a:ext cx="2940975" cy="20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7089350" y="37175"/>
            <a:ext cx="24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Vikram Virwani-68-D12B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832400" y="1347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324025" y="134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{152C8D0C-0789-4AEB-901E-0744730A5D24}</a:tableStyleId>
              </a:tblPr>
              <a:tblGrid>
                <a:gridCol w="896900"/>
                <a:gridCol w="3532850"/>
                <a:gridCol w="2223350"/>
                <a:gridCol w="1842825"/>
              </a:tblGrid>
              <a:tr h="23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Sr. No.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Used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7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Mask Detector with OpenCV, Keras/TensorFlow, and Deep Learning </a:t>
                      </a:r>
                      <a:r>
                        <a:rPr i="1"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by </a:t>
                      </a:r>
                      <a:r>
                        <a:rPr lang="en" sz="1100"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Merriweather"/>
                          <a:ea typeface="Merriweather"/>
                          <a:cs typeface="Merriweather"/>
                          <a:sym typeface="Merriweather"/>
                          <a:hlinkClick r:id="rId3"/>
                        </a:rPr>
                        <a:t>Adrian Rosebrock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OpenCV and Keras/TensorFlow and Deep Learning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 Vision-based Social Distancing and Critical Density Detection System for COVID-19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AI, machine learning and computer vision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07 - 2020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for Face Detection Combining Geometry Constraints and Face-Mask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combines geometry constraints and face-mask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06 - 2013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Recognition with Facial Mask Application and Neural Networks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DCT, MLP and RBF Neural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06-2013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Enabling and Emerging Technologies for Social Distancing: A Comprehensive Survey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AI, machine learning, computer vision, ultrasonic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6"/>
          <p:cNvSpPr txBox="1"/>
          <p:nvPr/>
        </p:nvSpPr>
        <p:spPr>
          <a:xfrm>
            <a:off x="6295000" y="37175"/>
            <a:ext cx="27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Yashkumar Jain</a:t>
            </a: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- 24 -D12B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5fd5a38f_0_1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Literature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gc65fd5a38f_0_1"/>
          <p:cNvGraphicFramePr/>
          <p:nvPr/>
        </p:nvGraphicFramePr>
        <p:xfrm>
          <a:off x="216600" y="13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{152C8D0C-0789-4AEB-901E-0744730A5D24}</a:tableStyleId>
              </a:tblPr>
              <a:tblGrid>
                <a:gridCol w="1074575"/>
                <a:gridCol w="3541125"/>
                <a:gridCol w="2417475"/>
                <a:gridCol w="1760450"/>
              </a:tblGrid>
              <a:tr h="41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Sr. No.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Title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Algorithm Used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Year</a:t>
                      </a:r>
                      <a:endParaRPr b="1" sz="1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 Mask Detection using Transfer Learning of</a:t>
                      </a:r>
                      <a:endParaRPr sz="1100"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90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InceptionV3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RCNN, SSD, YOLO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 Review on Face Mask Detection using Convolutional Neural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MobileNet V2 classifier, SVM, PCA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Applying deep learning algorithm to maintain social distance in public place through drone technology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YOLO-v3, Darknet-53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05-2020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Deep Learning based Safe Social Distancing and Face Mask Detection in Public Areas for COVID-19 Safety Guidelines Adherence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RCNN, MobileNet V2 classifier, SSD, YOLO-v3,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Computer Vision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Real-Time Face Mask Identification Using </a:t>
                      </a: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Facemask Net</a:t>
                      </a: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Deep Learning Network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Facemask Net</a:t>
                      </a: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, ReLu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07-2020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gc65fd5a38f_0_1"/>
          <p:cNvSpPr txBox="1"/>
          <p:nvPr/>
        </p:nvSpPr>
        <p:spPr>
          <a:xfrm>
            <a:off x="6903450" y="37175"/>
            <a:ext cx="27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Shreyas Kotkar - 34 -D12C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80e2282ea_0_2"/>
          <p:cNvSpPr txBox="1"/>
          <p:nvPr>
            <p:ph type="title"/>
          </p:nvPr>
        </p:nvSpPr>
        <p:spPr>
          <a:xfrm>
            <a:off x="81425" y="21360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300"/>
              <a:t>Methodology Employed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c80e2282e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25" y="57475"/>
            <a:ext cx="584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c80e2282ea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575" y="2250500"/>
            <a:ext cx="1307200" cy="15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80e2282ea_0_2"/>
          <p:cNvSpPr txBox="1"/>
          <p:nvPr/>
        </p:nvSpPr>
        <p:spPr>
          <a:xfrm>
            <a:off x="6878650" y="24800"/>
            <a:ext cx="22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Shreyas Kotkar - 34 -D12C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Hardware, Software, Tools and constraint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311700" y="1280150"/>
            <a:ext cx="87018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b="1" lang="en" sz="1600">
                <a:solidFill>
                  <a:srgbClr val="000000"/>
                </a:solidFill>
              </a:rPr>
              <a:t>Software :</a:t>
            </a:r>
            <a:r>
              <a:rPr lang="en" sz="1600">
                <a:solidFill>
                  <a:srgbClr val="000000"/>
                </a:solidFill>
              </a:rPr>
              <a:t> Anaconda + Python 3.x (3.8 or earlier)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b="1" lang="en" sz="1600">
                <a:solidFill>
                  <a:srgbClr val="000000"/>
                </a:solidFill>
              </a:rPr>
              <a:t>Editor :</a:t>
            </a:r>
            <a:r>
              <a:rPr lang="en" sz="1600">
                <a:solidFill>
                  <a:srgbClr val="000000"/>
                </a:solidFill>
              </a:rPr>
              <a:t> VS Code/ PyCharm/ Sublime/ Spyder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Implementing our COVID-19 face mask detector training script with Keras and TensorFlow.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 accomplish this task, we'll be fine-tuning the MobileNet V2 architecture.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b="1" lang="en" sz="1600">
                <a:solidFill>
                  <a:srgbClr val="000000"/>
                </a:solidFill>
              </a:rPr>
              <a:t>HARDWARE:</a:t>
            </a:r>
            <a:endParaRPr b="1"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GPU : Graphics Processor (NVIDIA) min 2GB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Camera : CCTV/ Webcam/ Mobile Camera 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Storage Disk : SSD - Min 400MB/s Read Speed</a:t>
            </a:r>
            <a:endParaRPr sz="16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6729925" y="37175"/>
            <a:ext cx="24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Chirag Kinger</a:t>
            </a:r>
            <a:r>
              <a:rPr i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- 34 -D12C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75" y="3261425"/>
            <a:ext cx="2066925" cy="18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