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-56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https://www.streetlightdata.com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https://www.trafficcountsplus.com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https://www.qsm.com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https://thumbs.dreamstime.com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https://webassets.tomtom.com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TrafficTelligence-Advanced-Traffic-Volume-Estimation-With-Machine-Learning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Challenges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emerging data sources like connected vehicles and IoT devices is a future goal.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privacy and security remains a critical concern.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focuses on enhancing model robustness and scalability for larger networks.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TrafficTelligence and Traffic Volume Estimation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TrafficTelligence is an advanced system designed to accurately estimate traffic volumes using machine learning techniques.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traffic volume data is essential for transportation planning, congestion management, and infrastructure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machine learning enhances traffic volume estimation beyond traditional methods.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treetlightdata.com/wp-content/uploads/2024/10/Traffic-Volumes-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Traffic Volume Data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Precise traffic volume data helps optimize traffic flow and reduce congestion in urban areas.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supports decision-making processes for policymakers and transportation agencies.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data accuracy leads to better resource allocation and infrastructure investments.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Traffic Estimation Methods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Conventional methods include manual counts, inductive loop detectors, and camera-based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methods often face limitations such as high costs, limited coverage, and data inaccuracies.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may also require extensive human intervention and maintenance.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qsm.com/sites/default/files/qsm/machinelearn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Role of Machine Learning in Traffic Estimation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can analyze large datasets to identify complex traffic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enable real-time traffic volume predictions with higher accuracy and adaptability.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models can incorporate diverse data sources, such as GPS, weather, and social media.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Used in TrafficTelligence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integrates data from sensors, satellite imagery, traffic cameras, and mobile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Historical traffic data helps train models to recognize typical flow patterns.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External factors like weather conditions and special events are also considered for better predictions.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humbs.dreamstime.com/b/person-learning-machine-learning-techniques-to-easily-analyze-interpret-data-person-learning-machine-learning-techniques-to-27330389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Techniques Employed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such as Random Forests, Support Vector Machines, and Neural Networks are utilized.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algorithms learn from data to predict traffic volumes under various conditions.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training involves feature selection, data preprocessing, and validation to improve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ebassets.tomtom.com/m/8e3b5f79485cd38/original/Header-products-real-time-traffic_2000x120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TrafficTelligence System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offers real-time traffic volume estimates with high precision.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reduces reliance on costly infrastructure and manual counting methods.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Adaptive learning allows the system to improve over time as more data becomes available.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EED6D3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E8B4B8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A49393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Results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Deployment in urban areas demonstrated a significant improvement in traffic prediction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helped reduce congestion by enabling dynamic traffic management strategies.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Results indicate increased efficiency and cost savings for transportation agencies.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486</Words>
  <Application>Microsoft Office PowerPoint</Application>
  <PresentationFormat>On-screen Show (16:9)</PresentationFormat>
  <Paragraphs>83</Paragraphs>
  <Slides>10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SlideMake.com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TrafficTelligence-Advanced-Traffic-Volume-Estimation-With-Machine-Learning</dc:title>
  <dc:subject>TrafficTelligence-Advanced-Traffic-Volume-Estimation-With-Machine-Learning</dc:subject>
  <dc:creator>SlideMake.com</dc:creator>
  <cp:lastModifiedBy>Shaziya S</cp:lastModifiedBy>
  <cp:revision>2</cp:revision>
  <dcterms:created xsi:type="dcterms:W3CDTF">2025-06-26T06:40:59Z</dcterms:created>
  <dcterms:modified xsi:type="dcterms:W3CDTF">2025-06-26T07:19:34Z</dcterms:modified>
</cp:coreProperties>
</file>