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57" r:id="rId1"/>
  </p:sldMasterIdLst>
  <p:notesMasterIdLst>
    <p:notesMasterId r:id="rId4"/>
  </p:notesMasterIdLst>
  <p:handoutMasterIdLst>
    <p:handoutMasterId r:id="rId5"/>
  </p:handoutMasterIdLst>
  <p:sldIdLst>
    <p:sldId id="846" r:id="rId2"/>
    <p:sldId id="847" r:id="rId3"/>
  </p:sldIdLst>
  <p:sldSz cx="9906000" cy="6858000" type="A4"/>
  <p:notesSz cx="6864350" cy="9996488"/>
  <p:defaultTextStyle>
    <a:defPPr>
      <a:defRPr lang="ko-KR"/>
    </a:defPPr>
    <a:lvl1pPr algn="ctr" rtl="0" fontAlgn="base" latinLnBrk="1">
      <a:lnSpc>
        <a:spcPct val="110000"/>
      </a:lnSpc>
      <a:spcBef>
        <a:spcPct val="10000"/>
      </a:spcBef>
      <a:spcAft>
        <a:spcPct val="1000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lnSpc>
        <a:spcPct val="110000"/>
      </a:lnSpc>
      <a:spcBef>
        <a:spcPct val="10000"/>
      </a:spcBef>
      <a:spcAft>
        <a:spcPct val="1000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lnSpc>
        <a:spcPct val="110000"/>
      </a:lnSpc>
      <a:spcBef>
        <a:spcPct val="10000"/>
      </a:spcBef>
      <a:spcAft>
        <a:spcPct val="1000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lnSpc>
        <a:spcPct val="110000"/>
      </a:lnSpc>
      <a:spcBef>
        <a:spcPct val="10000"/>
      </a:spcBef>
      <a:spcAft>
        <a:spcPct val="1000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lnSpc>
        <a:spcPct val="110000"/>
      </a:lnSpc>
      <a:spcBef>
        <a:spcPct val="10000"/>
      </a:spcBef>
      <a:spcAft>
        <a:spcPct val="1000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CCECFF"/>
    <a:srgbClr val="E5CDFF"/>
    <a:srgbClr val="DCDCF4"/>
    <a:srgbClr val="F0CDFF"/>
    <a:srgbClr val="FFCC99"/>
    <a:srgbClr val="FFFFCC"/>
    <a:srgbClr val="333200"/>
    <a:srgbClr val="9B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67" autoAdjust="0"/>
    <p:restoredTop sz="99760" autoAdjust="0"/>
  </p:normalViewPr>
  <p:slideViewPr>
    <p:cSldViewPr snapToObjects="1">
      <p:cViewPr>
        <p:scale>
          <a:sx n="110" d="100"/>
          <a:sy n="110" d="100"/>
        </p:scale>
        <p:origin x="-2106" y="-222"/>
      </p:cViewPr>
      <p:guideLst>
        <p:guide orient="horz" pos="4319"/>
        <p:guide orient="horz"/>
        <p:guide orient="horz" pos="981"/>
        <p:guide orient="horz" pos="618"/>
        <p:guide orient="horz" pos="1078"/>
        <p:guide orient="horz" pos="1768"/>
        <p:guide pos="172"/>
        <p:guide pos="6068"/>
        <p:guide pos="4526"/>
        <p:guide pos="2666"/>
        <p:guide pos="6023"/>
        <p:guide pos="5433"/>
        <p:guide pos="716"/>
        <p:guide pos="4899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3216" y="-91"/>
      </p:cViewPr>
      <p:guideLst>
        <p:guide orient="horz" pos="3149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5300" cy="50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8" tIns="45938" rIns="91878" bIns="45938" numCol="1" anchor="t" anchorCtr="0" compatLnSpc="1">
            <a:prstTxWarp prst="textNoShape">
              <a:avLst/>
            </a:prstTxWarp>
          </a:bodyPr>
          <a:lstStyle>
            <a:lvl1pPr algn="l" defTabSz="9183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굴림" charset="-127"/>
                <a:ea typeface="굴림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053" y="1"/>
            <a:ext cx="2975300" cy="50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8" tIns="45938" rIns="91878" bIns="45938" numCol="1" anchor="t" anchorCtr="0" compatLnSpc="1">
            <a:prstTxWarp prst="textNoShape">
              <a:avLst/>
            </a:prstTxWarp>
          </a:bodyPr>
          <a:lstStyle>
            <a:lvl1pPr algn="r" defTabSz="9183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굴림" charset="-127"/>
                <a:ea typeface="굴림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6105"/>
            <a:ext cx="2975300" cy="50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8" tIns="45938" rIns="91878" bIns="45938" numCol="1" anchor="b" anchorCtr="0" compatLnSpc="1">
            <a:prstTxWarp prst="textNoShape">
              <a:avLst/>
            </a:prstTxWarp>
          </a:bodyPr>
          <a:lstStyle>
            <a:lvl1pPr algn="l" defTabSz="9183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굴림" charset="-127"/>
                <a:ea typeface="굴림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053" y="9496105"/>
            <a:ext cx="2975300" cy="50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8" tIns="45938" rIns="91878" bIns="45938" numCol="1" anchor="b" anchorCtr="0" compatLnSpc="1">
            <a:prstTxWarp prst="textNoShape">
              <a:avLst/>
            </a:prstTxWarp>
          </a:bodyPr>
          <a:lstStyle>
            <a:lvl1pPr algn="r" defTabSz="9183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굴림" charset="-127"/>
                <a:ea typeface="굴림" charset="-127"/>
              </a:defRPr>
            </a:lvl1pPr>
          </a:lstStyle>
          <a:p>
            <a:fld id="{720D1C0A-4DF1-4225-A112-802D339A9265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3533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00949" cy="46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4" tIns="46076" rIns="92154" bIns="46076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굴림" charset="-127"/>
                <a:ea typeface="굴림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5120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18" y="2"/>
            <a:ext cx="2924001" cy="46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4" tIns="46076" rIns="92154" bIns="46076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굴림" charset="-127"/>
                <a:ea typeface="굴림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51204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0888" y="771525"/>
            <a:ext cx="53482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371" y="4783224"/>
            <a:ext cx="5001582" cy="447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4" tIns="46076" rIns="92154" bIns="46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20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8112"/>
            <a:ext cx="3000949" cy="5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4" tIns="46076" rIns="92154" bIns="46076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굴림" charset="-127"/>
                <a:ea typeface="굴림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5120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4318" y="9488112"/>
            <a:ext cx="2924001" cy="5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4" tIns="46076" rIns="92154" bIns="46076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굴림" charset="-127"/>
                <a:ea typeface="굴림" charset="-127"/>
              </a:defRPr>
            </a:lvl1pPr>
          </a:lstStyle>
          <a:p>
            <a:fld id="{AE2C1100-C6E8-428F-B4ED-61BDF36F5048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7250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C1100-C6E8-428F-B4ED-61BDF36F5048}" type="slidenum">
              <a:rPr lang="en-US" altLang="ko-KR" smtClean="0"/>
              <a:pPr/>
              <a:t>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419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C1100-C6E8-428F-B4ED-61BDF36F5048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419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6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4722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 userDrawn="1"/>
        </p:nvSpPr>
        <p:spPr bwMode="gray">
          <a:xfrm>
            <a:off x="144016" y="569888"/>
            <a:ext cx="9561512" cy="657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695325" rtl="0" eaLnBrk="1" fontAlgn="base" latinLnBrk="0" hangingPunct="1"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defRPr b="1">
                <a:solidFill>
                  <a:schemeClr val="tx1"/>
                </a:solidFill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defRPr>
            </a:lvl1pPr>
            <a:lvl2pPr marL="358775" indent="-357188" algn="l" defTabSz="695325" rtl="0" eaLnBrk="1" fontAlgn="base" latinLnBrk="0" hangingPunct="1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accent3">
                    <a:lumMod val="75000"/>
                  </a:schemeClr>
                </a:solidFill>
                <a:latin typeface="+mn-lt"/>
                <a:ea typeface="돋움" pitchFamily="50" charset="-127"/>
              </a:defRPr>
            </a:lvl2pPr>
            <a:lvl3pPr marL="723900" indent="-363538" algn="l" defTabSz="695325" rtl="0" eaLnBrk="1" fontAlgn="base" latinLnBrk="0" hangingPunct="1">
              <a:spcBef>
                <a:spcPct val="0"/>
              </a:spcBef>
              <a:spcAft>
                <a:spcPct val="20000"/>
              </a:spcAft>
              <a:buFont typeface="Arial" charset="0"/>
              <a:buChar char="-"/>
              <a:defRPr sz="2400">
                <a:solidFill>
                  <a:schemeClr val="accent3">
                    <a:lumMod val="75000"/>
                  </a:schemeClr>
                </a:solidFill>
                <a:latin typeface="+mn-lt"/>
                <a:ea typeface="돋움" pitchFamily="50" charset="-127"/>
              </a:defRPr>
            </a:lvl3pPr>
            <a:lvl4pPr marL="1076325" indent="-350838" algn="l" defTabSz="695325" rtl="0" eaLnBrk="1" fontAlgn="base" latinLnBrk="0" hangingPunct="1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accent3">
                    <a:lumMod val="75000"/>
                  </a:schemeClr>
                </a:solidFill>
                <a:latin typeface="+mn-lt"/>
                <a:ea typeface="돋움" pitchFamily="50" charset="-127"/>
              </a:defRPr>
            </a:lvl4pPr>
            <a:lvl5pPr marL="1438275" indent="-360363" algn="l" defTabSz="695325" rtl="0" eaLnBrk="1" fontAlgn="base" latinLnBrk="0" hangingPunct="1">
              <a:spcBef>
                <a:spcPct val="0"/>
              </a:spcBef>
              <a:spcAft>
                <a:spcPct val="20000"/>
              </a:spcAft>
              <a:buFont typeface="Arial" charset="0"/>
              <a:buChar char="-"/>
              <a:defRPr sz="2400">
                <a:solidFill>
                  <a:schemeClr val="accent3">
                    <a:lumMod val="75000"/>
                  </a:schemeClr>
                </a:solidFill>
                <a:latin typeface="+mn-lt"/>
                <a:ea typeface="돋움" pitchFamily="50" charset="-127"/>
              </a:defRPr>
            </a:lvl5pPr>
            <a:lvl6pPr marL="1895475" indent="-360363" algn="l" defTabSz="695325" rtl="0" eaLnBrk="1" fontAlgn="base" latinLnBrk="1" hangingPunct="1">
              <a:spcBef>
                <a:spcPct val="0"/>
              </a:spcBef>
              <a:spcAft>
                <a:spcPct val="20000"/>
              </a:spcAft>
              <a:buFont typeface="Arial" charset="0"/>
              <a:buChar char="-"/>
              <a:defRPr sz="2400">
                <a:solidFill>
                  <a:schemeClr val="bg2"/>
                </a:solidFill>
                <a:latin typeface="+mn-lt"/>
                <a:ea typeface="돋움" pitchFamily="50" charset="-127"/>
              </a:defRPr>
            </a:lvl6pPr>
            <a:lvl7pPr marL="2352675" indent="-360363" algn="l" defTabSz="695325" rtl="0" eaLnBrk="1" fontAlgn="base" latinLnBrk="1" hangingPunct="1">
              <a:spcBef>
                <a:spcPct val="0"/>
              </a:spcBef>
              <a:spcAft>
                <a:spcPct val="20000"/>
              </a:spcAft>
              <a:buFont typeface="Arial" charset="0"/>
              <a:buChar char="-"/>
              <a:defRPr sz="2400">
                <a:solidFill>
                  <a:schemeClr val="bg2"/>
                </a:solidFill>
                <a:latin typeface="+mn-lt"/>
                <a:ea typeface="돋움" pitchFamily="50" charset="-127"/>
              </a:defRPr>
            </a:lvl7pPr>
            <a:lvl8pPr marL="2809875" indent="-360363" algn="l" defTabSz="695325" rtl="0" eaLnBrk="1" fontAlgn="base" latinLnBrk="1" hangingPunct="1">
              <a:spcBef>
                <a:spcPct val="0"/>
              </a:spcBef>
              <a:spcAft>
                <a:spcPct val="20000"/>
              </a:spcAft>
              <a:buFont typeface="Arial" charset="0"/>
              <a:buChar char="-"/>
              <a:defRPr sz="2400">
                <a:solidFill>
                  <a:schemeClr val="bg2"/>
                </a:solidFill>
                <a:latin typeface="+mn-lt"/>
                <a:ea typeface="돋움" pitchFamily="50" charset="-127"/>
              </a:defRPr>
            </a:lvl8pPr>
            <a:lvl9pPr marL="3267075" indent="-360363" algn="l" defTabSz="695325" rtl="0" eaLnBrk="1" fontAlgn="base" latinLnBrk="1" hangingPunct="1">
              <a:spcBef>
                <a:spcPct val="0"/>
              </a:spcBef>
              <a:spcAft>
                <a:spcPct val="20000"/>
              </a:spcAft>
              <a:buFont typeface="Arial" charset="0"/>
              <a:buChar char="-"/>
              <a:defRPr sz="2400">
                <a:solidFill>
                  <a:schemeClr val="bg2"/>
                </a:solidFill>
                <a:latin typeface="+mn-lt"/>
                <a:ea typeface="돋움" pitchFamily="50" charset="-127"/>
              </a:defRPr>
            </a:lvl9pPr>
          </a:lstStyle>
          <a:p>
            <a:pPr marL="0" marR="0" lvl="0" indent="0" algn="l" defTabSz="69532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Pct val="90000"/>
              <a:buFont typeface="Arial" charset="0"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6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9147175" y="6597650"/>
            <a:ext cx="671513" cy="260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4000" rIns="54000">
            <a:spAutoFit/>
          </a:bodyPr>
          <a:lstStyle/>
          <a:p>
            <a:pPr eaLnBrk="0" latinLnBrk="0" hangingPunct="0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defRPr/>
            </a:pPr>
            <a:r>
              <a:rPr kumimoji="0" lang="en-US" altLang="ko-KR" sz="1100" i="1" dirty="0">
                <a:solidFill>
                  <a:srgbClr val="000000"/>
                </a:solidFill>
              </a:rPr>
              <a:t>Page. </a:t>
            </a:r>
            <a:fld id="{06C93212-C3EB-4729-8260-C5554B53DB97}" type="slidenum">
              <a:rPr kumimoji="0" lang="en-US" altLang="ko-KR" sz="1100" i="1">
                <a:solidFill>
                  <a:srgbClr val="000000"/>
                </a:solidFill>
              </a:rPr>
              <a:pPr eaLnBrk="0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altLang="ko-KR" sz="1100" i="1" dirty="0">
              <a:solidFill>
                <a:srgbClr val="000000"/>
              </a:solidFill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0" y="6632575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91424" tIns="45712" rIns="91424" bIns="45712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80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60979" name="Rectangle 19"/>
          <p:cNvSpPr>
            <a:spLocks noChangeArrowheads="1"/>
          </p:cNvSpPr>
          <p:nvPr/>
        </p:nvSpPr>
        <p:spPr bwMode="auto">
          <a:xfrm>
            <a:off x="47625" y="0"/>
            <a:ext cx="9858375" cy="5492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1424" tIns="45712" rIns="91424" bIns="45712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4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026" name="Object 20"/>
          <p:cNvGraphicFramePr>
            <a:graphicFrameLocks noChangeAspect="1"/>
          </p:cNvGraphicFramePr>
          <p:nvPr/>
        </p:nvGraphicFramePr>
        <p:xfrm>
          <a:off x="3238500" y="0"/>
          <a:ext cx="33147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62" name="Image" r:id="rId6" imgW="5701587" imgH="6679365" progId="">
                  <p:embed/>
                </p:oleObj>
              </mc:Choice>
              <mc:Fallback>
                <p:oleObj name="Image" r:id="rId6" imgW="5701587" imgH="6679365" progId="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DDDDDD"/>
                          </a:clrFrom>
                          <a:clrTo>
                            <a:srgbClr val="DDDDDD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9336"/>
                      <a:stretch>
                        <a:fillRect/>
                      </a:stretch>
                    </p:blipFill>
                    <p:spPr bwMode="auto">
                      <a:xfrm>
                        <a:off x="3238500" y="0"/>
                        <a:ext cx="33147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1"/>
          <p:cNvGraphicFramePr>
            <a:graphicFrameLocks noChangeAspect="1"/>
          </p:cNvGraphicFramePr>
          <p:nvPr/>
        </p:nvGraphicFramePr>
        <p:xfrm>
          <a:off x="5548313" y="0"/>
          <a:ext cx="43624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63" name="Image" r:id="rId8" imgW="5650794" imgH="4749206" progId="">
                  <p:embed/>
                </p:oleObj>
              </mc:Choice>
              <mc:Fallback>
                <p:oleObj name="Image" r:id="rId8" imgW="5650794" imgH="4749206" progId="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5551"/>
                      <a:stretch>
                        <a:fillRect/>
                      </a:stretch>
                    </p:blipFill>
                    <p:spPr bwMode="auto">
                      <a:xfrm>
                        <a:off x="5548313" y="0"/>
                        <a:ext cx="43624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0982" name="Line 22"/>
          <p:cNvSpPr>
            <a:spLocks noChangeShapeType="1"/>
          </p:cNvSpPr>
          <p:nvPr/>
        </p:nvSpPr>
        <p:spPr bwMode="auto">
          <a:xfrm>
            <a:off x="13162" y="549275"/>
            <a:ext cx="99000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4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30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3013" indent="-22701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0213" indent="-22701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7413" indent="-22701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4613" indent="-22701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6371" y="106472"/>
            <a:ext cx="5022653" cy="3835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7273" tIns="43636" rIns="87273" bIns="43636">
            <a:spAutoFit/>
          </a:bodyPr>
          <a:lstStyle/>
          <a:p>
            <a:pPr algn="l" defTabSz="873125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000000"/>
                </a:solidFill>
              </a:rPr>
              <a:t>2. </a:t>
            </a:r>
            <a:r>
              <a:rPr lang="ko-KR" altLang="en-US" sz="1600" b="1" dirty="0" smtClean="0">
                <a:solidFill>
                  <a:srgbClr val="000000"/>
                </a:solidFill>
              </a:rPr>
              <a:t>상세 시나리오</a:t>
            </a:r>
            <a:endParaRPr lang="en-US" altLang="ko-KR" sz="1600" b="1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10297" y="173029"/>
            <a:ext cx="5022653" cy="2878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7273" tIns="43636" rIns="87273" bIns="43636">
            <a:spAutoFit/>
          </a:bodyPr>
          <a:lstStyle/>
          <a:p>
            <a:pPr algn="r" defTabSz="873125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solidFill>
                  <a:srgbClr val="000000"/>
                </a:solidFill>
              </a:rPr>
              <a:t>목차</a:t>
            </a:r>
            <a:endParaRPr lang="en-US" altLang="ko-KR" b="1" dirty="0">
              <a:solidFill>
                <a:srgbClr val="00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00889"/>
              </p:ext>
            </p:extLst>
          </p:nvPr>
        </p:nvGraphicFramePr>
        <p:xfrm>
          <a:off x="495300" y="1052736"/>
          <a:ext cx="8915400" cy="3141600"/>
        </p:xfrm>
        <a:graphic>
          <a:graphicData uri="http://schemas.openxmlformats.org/drawingml/2006/table">
            <a:tbl>
              <a:tblPr/>
              <a:tblGrid>
                <a:gridCol w="643410"/>
                <a:gridCol w="933970"/>
                <a:gridCol w="5256584"/>
                <a:gridCol w="2081436"/>
              </a:tblGrid>
              <a:tr h="1966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시나리오 내용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6663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ERS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MG-02-01-011</a:t>
                      </a:r>
                      <a:endParaRPr kumimoji="0" lang="ko-KR" altLang="en-US" sz="100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맑은 고딕"/>
                        </a:rPr>
                        <a:t>가스렌지 및 가스오븐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맑은 고딕"/>
                        </a:rPr>
                        <a:t>_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맑은 고딕"/>
                        </a:rPr>
                        <a:t>적염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맑은 고딕"/>
                        </a:rPr>
                        <a:t>황염  </a:t>
                      </a:r>
                      <a:r>
                        <a:rPr lang="en-US" altLang="ko-KR" sz="1000" smtClean="0">
                          <a:solidFill>
                            <a:srgbClr val="000000"/>
                          </a:solidFill>
                          <a:latin typeface="맑은 고딕"/>
                        </a:rPr>
                        <a:t>(page 1)</a:t>
                      </a:r>
                      <a:endParaRPr lang="ko-KR" altLang="en-US" sz="100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663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663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663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663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663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663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663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663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663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663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663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5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6371" y="106472"/>
            <a:ext cx="5022653" cy="3835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7273" tIns="43636" rIns="87273" bIns="43636">
            <a:spAutoFit/>
          </a:bodyPr>
          <a:lstStyle/>
          <a:p>
            <a:pPr algn="l" defTabSz="873125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000000"/>
                </a:solidFill>
              </a:rPr>
              <a:t>2. </a:t>
            </a:r>
            <a:r>
              <a:rPr lang="ko-KR" altLang="en-US" sz="1600" b="1" dirty="0" smtClean="0">
                <a:solidFill>
                  <a:srgbClr val="000000"/>
                </a:solidFill>
              </a:rPr>
              <a:t>상세 시나리오</a:t>
            </a:r>
            <a:endParaRPr lang="en-US" altLang="ko-KR" sz="1600" b="1" dirty="0">
              <a:solidFill>
                <a:srgbClr val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2479" y="849454"/>
            <a:ext cx="1152130" cy="26324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72000" tIns="36000" rIns="72000" bIns="36000" rtlCol="0" anchor="ctr"/>
          <a:lstStyle/>
          <a:p>
            <a:pPr marL="84138" marR="0" lvl="0" indent="-841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시나리오 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ID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4608" y="849454"/>
            <a:ext cx="1512167" cy="263241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72000" tIns="36000" rIns="72000" bIns="36000" rtlCol="0" anchor="ctr"/>
          <a:lstStyle/>
          <a:p>
            <a:pPr marL="84138" marR="0" lvl="0" indent="-841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MG-02-01-011</a:t>
            </a:r>
            <a:endParaRPr kumimoji="0" lang="ko-KR" altLang="en-US" sz="11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36570" y="849454"/>
            <a:ext cx="1152130" cy="26324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72000" tIns="36000" rIns="72000" bIns="36000" rtlCol="0" anchor="ctr"/>
          <a:lstStyle/>
          <a:p>
            <a:pPr marL="84138" marR="0" lvl="0" indent="-841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시나리오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내용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088700" y="849454"/>
            <a:ext cx="5544250" cy="263241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72000" tIns="36000" rIns="72000" bIns="36000" rtlCol="0" anchor="ctr"/>
          <a:lstStyle/>
          <a:p>
            <a:pPr algn="l" fontAlgn="ctr"/>
            <a:r>
              <a:rPr lang="ko-KR" altLang="en-US" sz="1100" b="1" smtClean="0">
                <a:solidFill>
                  <a:srgbClr val="0033CC"/>
                </a:solidFill>
                <a:latin typeface="맑은 고딕"/>
              </a:rPr>
              <a:t>가스레인지 </a:t>
            </a: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및 가스오븐</a:t>
            </a:r>
            <a:r>
              <a:rPr lang="en-US" altLang="ko-KR" sz="1100" smtClean="0">
                <a:solidFill>
                  <a:srgbClr val="000000"/>
                </a:solidFill>
                <a:latin typeface="맑은 고딕"/>
              </a:rPr>
              <a:t>_</a:t>
            </a: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적염</a:t>
            </a:r>
            <a:r>
              <a:rPr lang="en-US" altLang="ko-KR" sz="1100" smtClean="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황염 </a:t>
            </a:r>
            <a:r>
              <a:rPr lang="en-US" altLang="ko-KR" sz="1100" smtClean="0">
                <a:solidFill>
                  <a:srgbClr val="000000"/>
                </a:solidFill>
                <a:latin typeface="맑은 고딕"/>
              </a:rPr>
              <a:t>(page 1)</a:t>
            </a:r>
            <a:endParaRPr lang="ko-KR" altLang="en-US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3050" y="1112695"/>
            <a:ext cx="9359900" cy="5412649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72000" tIns="36000" rIns="72000" bIns="36000" rtlCol="0" anchor="ctr"/>
          <a:lstStyle/>
          <a:p>
            <a:pPr marL="84138" marR="0" lvl="0" indent="-84138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9197" y="1504529"/>
            <a:ext cx="2075531" cy="814628"/>
          </a:xfrm>
          <a:prstGeom prst="rect">
            <a:avLst/>
          </a:prstGeom>
          <a:solidFill>
            <a:srgbClr val="E8E8E8"/>
          </a:solidFill>
          <a:ln w="25400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Agent :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kern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어떠한 불편이 있으십니까</a:t>
            </a:r>
            <a:r>
              <a:rPr kumimoji="0" lang="en-US" altLang="ko-KR" sz="900" kern="0" dirty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?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kern="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User </a:t>
            </a:r>
            <a:r>
              <a:rPr kumimoji="0" lang="en-US" altLang="ko-KR" sz="900" b="1" ker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:</a:t>
            </a:r>
            <a:r>
              <a:rPr kumimoji="0" lang="en-US" altLang="ko-KR" sz="900" ker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 </a:t>
            </a:r>
          </a:p>
          <a:p>
            <a:pPr marL="228600" marR="0" lvl="0" indent="-228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불꽃이 빨개요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8" name="꺾인 연결선 37"/>
          <p:cNvCxnSpPr>
            <a:endCxn id="73" idx="1"/>
          </p:cNvCxnSpPr>
          <p:nvPr/>
        </p:nvCxnSpPr>
        <p:spPr>
          <a:xfrm>
            <a:off x="2504728" y="1911843"/>
            <a:ext cx="1123345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43" name="직사각형 42"/>
          <p:cNvSpPr/>
          <p:nvPr/>
        </p:nvSpPr>
        <p:spPr>
          <a:xfrm>
            <a:off x="344488" y="1196752"/>
            <a:ext cx="1491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0</a:t>
            </a:r>
            <a:r>
              <a:rPr kumimoji="0" lang="en-US" altLang="ko-KR" b="1" dirty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altLang="ko-KR" b="1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r>
              <a:rPr kumimoji="0" lang="ko-KR" altLang="en-US" b="1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 상담 </a:t>
            </a:r>
            <a:r>
              <a:rPr kumimoji="0" lang="ko-KR" altLang="en-US" b="1" dirty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유형 확인</a:t>
            </a:r>
            <a:endParaRPr kumimoji="0" lang="ko-KR" altLang="en-US" b="1" dirty="0">
              <a:solidFill>
                <a:prstClr val="black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28073" y="1504529"/>
            <a:ext cx="2370505" cy="814628"/>
          </a:xfrm>
          <a:prstGeom prst="rect">
            <a:avLst/>
          </a:prstGeom>
          <a:solidFill>
            <a:srgbClr val="E8E8E8"/>
          </a:solidFill>
          <a:ln w="25400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Agent :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혹시 용기바닥이 까맣게 그을렸나요</a:t>
            </a:r>
            <a:r>
              <a:rPr kumimoji="0" lang="en-US" altLang="ko-KR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?</a:t>
            </a:r>
            <a:endParaRPr kumimoji="0" lang="en-US" altLang="ko-KR" sz="900" b="0" i="0" u="none" strike="noStrike" kern="0" cap="none" spc="0" normalizeH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kern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User </a:t>
            </a:r>
            <a:r>
              <a:rPr kumimoji="0" lang="en-US" altLang="ko-KR" sz="900" b="1" ker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:</a:t>
            </a:r>
            <a:r>
              <a:rPr kumimoji="0" lang="en-US" altLang="ko-KR" sz="900" ker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 </a:t>
            </a:r>
            <a:endParaRPr kumimoji="0" lang="en-US" altLang="ko-KR" sz="900" kern="0" smtClean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kern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아니오</a:t>
            </a:r>
            <a:r>
              <a:rPr kumimoji="0" lang="en-US" altLang="ko-KR" sz="900" kern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kumimoji="0" lang="ko-KR" altLang="en-US" sz="900" kern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예</a:t>
            </a:r>
            <a:endParaRPr kumimoji="0" lang="en-US" altLang="ko-KR" sz="900" kern="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551516" y="1212859"/>
            <a:ext cx="11432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0</a:t>
            </a:r>
            <a:r>
              <a:rPr kumimoji="0" lang="en-US" altLang="ko-KR" b="1" dirty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2</a:t>
            </a:r>
            <a:r>
              <a:rPr kumimoji="0" lang="en-US" altLang="ko-KR" b="1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.</a:t>
            </a:r>
            <a:r>
              <a:rPr kumimoji="0" lang="ko-KR" altLang="en-US" b="1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  현상 확인</a:t>
            </a:r>
            <a:endParaRPr kumimoji="0" lang="ko-KR" altLang="en-US" b="1" dirty="0">
              <a:solidFill>
                <a:prstClr val="black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29197" y="4808185"/>
            <a:ext cx="15616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04. </a:t>
            </a:r>
            <a:r>
              <a:rPr kumimoji="0" lang="ko-KR" altLang="en-US" b="1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서비스접수 확인</a:t>
            </a:r>
            <a:endParaRPr kumimoji="0" lang="ko-KR" altLang="en-US" b="1" dirty="0">
              <a:solidFill>
                <a:prstClr val="black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7394" y="5085184"/>
            <a:ext cx="3379827" cy="1113926"/>
          </a:xfrm>
          <a:prstGeom prst="rect">
            <a:avLst/>
          </a:prstGeom>
          <a:solidFill>
            <a:srgbClr val="E8E8E8"/>
          </a:solidFill>
          <a:ln w="25400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Agent :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kern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네</a:t>
            </a:r>
            <a:r>
              <a:rPr kumimoji="0" lang="en-US" altLang="ko-KR" sz="900" kern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kumimoji="0" lang="ko-KR" altLang="en-US" sz="900" kern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그럼 엔지니어 방문점검이 필요할 것 같습니다</a:t>
            </a:r>
            <a:r>
              <a:rPr kumimoji="0" lang="en-US" altLang="ko-KR" sz="900" kern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kumimoji="0" lang="ko-KR" altLang="en-US" sz="900" kern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엔지니어 방문시에는 렌탈사용중이거나 품질보증기간 </a:t>
            </a:r>
            <a:r>
              <a:rPr kumimoji="0" lang="en-US" altLang="ko-KR" sz="900" kern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r>
              <a:rPr kumimoji="0" lang="ko-KR" altLang="en-US" sz="900" kern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년이내 제품상 문제의 경우 무상 서비스가 가능하나 </a:t>
            </a:r>
            <a:r>
              <a:rPr kumimoji="0" lang="en-US" altLang="ko-KR" sz="900" kern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r>
              <a:rPr kumimoji="0" lang="ko-KR" altLang="en-US" sz="900" kern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년초과나 고객님의 사용부주의 등에 의한 부분은 비용이 발생할 수 있습니다</a:t>
            </a:r>
            <a:r>
              <a:rPr kumimoji="0" lang="en-US" altLang="ko-KR" sz="900" kern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. AS</a:t>
            </a:r>
            <a:r>
              <a:rPr kumimoji="0" lang="ko-KR" altLang="en-US" sz="900" kern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 접수를 해드릴까요</a:t>
            </a:r>
            <a:r>
              <a:rPr kumimoji="0" lang="en-US" altLang="ko-KR" sz="900" kern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?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kern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User :</a:t>
            </a:r>
            <a:r>
              <a:rPr kumimoji="0" lang="en-US" altLang="ko-KR" sz="900" kern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kern="0" smtClean="0">
                <a:latin typeface="+mn-ea"/>
                <a:cs typeface="Arial" panose="020B0604020202020204" pitchFamily="34" charset="0"/>
              </a:rPr>
              <a:t>예</a:t>
            </a:r>
            <a:r>
              <a:rPr kumimoji="0" lang="en-US" altLang="ko-KR" sz="900" kern="0" smtClean="0">
                <a:latin typeface="+mn-ea"/>
                <a:cs typeface="Arial" panose="020B0604020202020204" pitchFamily="34" charset="0"/>
              </a:rPr>
              <a:t>/</a:t>
            </a:r>
            <a:r>
              <a:rPr kumimoji="0" lang="ko-KR" altLang="en-US" sz="900" kern="0" smtClean="0">
                <a:latin typeface="+mn-ea"/>
                <a:cs typeface="Arial" panose="020B0604020202020204" pitchFamily="34" charset="0"/>
              </a:rPr>
              <a:t>아니오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575465" y="4005064"/>
            <a:ext cx="1451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03.</a:t>
            </a:r>
            <a:r>
              <a:rPr kumimoji="0" lang="ko-KR" altLang="en-US" b="1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  조치사항 안내</a:t>
            </a:r>
            <a:endParaRPr kumimoji="0" lang="ko-KR" altLang="en-US" b="1" dirty="0">
              <a:solidFill>
                <a:prstClr val="black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6622239" y="4282063"/>
            <a:ext cx="2869442" cy="1168201"/>
          </a:xfrm>
          <a:prstGeom prst="rect">
            <a:avLst/>
          </a:prstGeom>
          <a:solidFill>
            <a:srgbClr val="E8E8E8"/>
          </a:solidFill>
          <a:ln w="25400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algn="l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kern="0" smtClean="0">
                <a:solidFill>
                  <a:srgbClr val="FF0000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Agent :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네</a:t>
            </a:r>
            <a:r>
              <a:rPr kumimoji="0" lang="en-US" altLang="ko-KR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, </a:t>
            </a:r>
            <a:r>
              <a:rPr kumimoji="0" lang="ko-KR" altLang="en-US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고객님</a:t>
            </a:r>
            <a:r>
              <a:rPr kumimoji="0" lang="en-US" altLang="ko-KR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. </a:t>
            </a:r>
            <a:r>
              <a:rPr kumimoji="0" lang="ko-KR" altLang="en-US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화구 위에 놓여진 동그랗고 검은 부품과 아래 실버색의 부품에 이물질이 있는지 확인해주세요</a:t>
            </a:r>
            <a:r>
              <a:rPr kumimoji="0" lang="en-US" altLang="ko-KR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. </a:t>
            </a:r>
            <a:r>
              <a:rPr kumimoji="0" lang="ko-KR" altLang="en-US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이물질이 있다면 세척후 물기가 건조된 상태로 장착후 다시 확인해주세요</a:t>
            </a:r>
            <a:r>
              <a:rPr kumimoji="0" lang="en-US" altLang="ko-KR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.</a:t>
            </a:r>
            <a:r>
              <a:rPr kumimoji="0" lang="ko-KR" altLang="en-US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 혹시 증상이 해결되었나요</a:t>
            </a:r>
            <a:r>
              <a:rPr kumimoji="0" lang="en-US" altLang="ko-KR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? </a:t>
            </a:r>
            <a:endParaRPr kumimoji="0" lang="en-US" altLang="ko-KR" sz="900" b="1" kern="0" smtClean="0">
              <a:solidFill>
                <a:prstClr val="black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kern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User :</a:t>
            </a:r>
            <a:r>
              <a:rPr kumimoji="0" lang="en-US" altLang="ko-KR" sz="900" kern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 </a:t>
            </a:r>
          </a:p>
          <a:p>
            <a:pPr algn="l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아니오</a:t>
            </a:r>
            <a:r>
              <a:rPr kumimoji="0" lang="en-US" altLang="ko-KR" sz="900" kern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kumimoji="0" lang="ko-KR" altLang="en-US" sz="900" kern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예</a:t>
            </a:r>
            <a:endParaRPr kumimoji="0" lang="en-US" altLang="ko-KR" sz="900" kern="0" smtClean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83" name="꺾인 연결선 182"/>
          <p:cNvCxnSpPr>
            <a:stCxn id="73" idx="3"/>
            <a:endCxn id="78" idx="1"/>
          </p:cNvCxnSpPr>
          <p:nvPr/>
        </p:nvCxnSpPr>
        <p:spPr>
          <a:xfrm>
            <a:off x="5998578" y="1911843"/>
            <a:ext cx="637801" cy="6789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998578" y="1667161"/>
            <a:ext cx="288238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예</a:t>
            </a:r>
            <a:endParaRPr lang="ko-KR" altLang="en-US" sz="900"/>
          </a:p>
        </p:txBody>
      </p:sp>
      <p:sp>
        <p:nvSpPr>
          <p:cNvPr id="41" name="TextBox 40"/>
          <p:cNvSpPr txBox="1"/>
          <p:nvPr/>
        </p:nvSpPr>
        <p:spPr>
          <a:xfrm>
            <a:off x="4813326" y="2319157"/>
            <a:ext cx="669230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아니오</a:t>
            </a:r>
            <a:endParaRPr lang="ko-KR" altLang="en-US" sz="900"/>
          </a:p>
        </p:txBody>
      </p:sp>
      <p:cxnSp>
        <p:nvCxnSpPr>
          <p:cNvPr id="44" name="꺾인 연결선 43"/>
          <p:cNvCxnSpPr>
            <a:stCxn id="73" idx="2"/>
            <a:endCxn id="111" idx="0"/>
          </p:cNvCxnSpPr>
          <p:nvPr/>
        </p:nvCxnSpPr>
        <p:spPr>
          <a:xfrm rot="5400000">
            <a:off x="2993829" y="989024"/>
            <a:ext cx="489364" cy="314963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7" name="꺾인 연결선 46"/>
          <p:cNvCxnSpPr>
            <a:stCxn id="170" idx="2"/>
            <a:endCxn id="64" idx="3"/>
          </p:cNvCxnSpPr>
          <p:nvPr/>
        </p:nvCxnSpPr>
        <p:spPr>
          <a:xfrm rot="5400000">
            <a:off x="5886150" y="3471336"/>
            <a:ext cx="191883" cy="4149739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8071101" y="5450264"/>
            <a:ext cx="669230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아니오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6545489" y="1118639"/>
            <a:ext cx="12795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02-1.</a:t>
            </a:r>
            <a:r>
              <a:rPr kumimoji="0" lang="ko-KR" altLang="en-US" b="1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  현상 확인</a:t>
            </a:r>
            <a:endParaRPr kumimoji="0" lang="ko-KR" altLang="en-US" b="1" dirty="0">
              <a:solidFill>
                <a:prstClr val="black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636379" y="1395638"/>
            <a:ext cx="2869442" cy="1168201"/>
          </a:xfrm>
          <a:prstGeom prst="rect">
            <a:avLst/>
          </a:prstGeom>
          <a:solidFill>
            <a:srgbClr val="E8E8E8"/>
          </a:solidFill>
          <a:ln w="25400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algn="l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kern="0" smtClean="0">
                <a:solidFill>
                  <a:srgbClr val="FF0000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Agent :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네</a:t>
            </a:r>
            <a:r>
              <a:rPr kumimoji="0" lang="en-US" altLang="ko-KR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, </a:t>
            </a:r>
            <a:r>
              <a:rPr kumimoji="0" lang="ko-KR" altLang="en-US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고객님</a:t>
            </a:r>
            <a:r>
              <a:rPr kumimoji="0" lang="en-US" altLang="ko-KR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. </a:t>
            </a:r>
            <a:r>
              <a:rPr kumimoji="0" lang="ko-KR" altLang="en-US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최근에 연결된 가스종류가 변경된적이 있나요</a:t>
            </a:r>
            <a:r>
              <a:rPr kumimoji="0" lang="en-US" altLang="ko-KR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?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kern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User :</a:t>
            </a:r>
            <a:r>
              <a:rPr kumimoji="0" lang="en-US" altLang="ko-KR" sz="900" kern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 </a:t>
            </a:r>
          </a:p>
          <a:p>
            <a:pPr algn="l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아니오</a:t>
            </a:r>
            <a:r>
              <a:rPr kumimoji="0" lang="en-US" altLang="ko-KR" sz="900" kern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kumimoji="0" lang="ko-KR" altLang="en-US" sz="900" kern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예</a:t>
            </a:r>
            <a:endParaRPr kumimoji="0" lang="en-US" altLang="ko-KR" sz="900" kern="0" smtClean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71101" y="2563839"/>
            <a:ext cx="626315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아니오</a:t>
            </a:r>
            <a:endParaRPr lang="ko-KR" altLang="en-US" sz="900"/>
          </a:p>
        </p:txBody>
      </p:sp>
      <p:cxnSp>
        <p:nvCxnSpPr>
          <p:cNvPr id="83" name="꺾인 연결선 82"/>
          <p:cNvCxnSpPr>
            <a:stCxn id="78" idx="2"/>
            <a:endCxn id="170" idx="0"/>
          </p:cNvCxnSpPr>
          <p:nvPr/>
        </p:nvCxnSpPr>
        <p:spPr>
          <a:xfrm rot="5400000">
            <a:off x="7204918" y="3415881"/>
            <a:ext cx="1718224" cy="1414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94" name="직사각형 93"/>
          <p:cNvSpPr/>
          <p:nvPr/>
        </p:nvSpPr>
        <p:spPr>
          <a:xfrm>
            <a:off x="3152657" y="2644412"/>
            <a:ext cx="1604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04.</a:t>
            </a:r>
            <a:r>
              <a:rPr kumimoji="0" lang="ko-KR" altLang="en-US" b="1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  서비스접수 확인</a:t>
            </a:r>
            <a:endParaRPr kumimoji="0" lang="ko-KR" altLang="en-US" b="1" dirty="0">
              <a:solidFill>
                <a:prstClr val="black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260057" y="2921411"/>
            <a:ext cx="2869442" cy="1168201"/>
          </a:xfrm>
          <a:prstGeom prst="rect">
            <a:avLst/>
          </a:prstGeom>
          <a:solidFill>
            <a:srgbClr val="E8E8E8"/>
          </a:solidFill>
          <a:ln w="25400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algn="l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kern="0" smtClean="0">
                <a:solidFill>
                  <a:srgbClr val="FF0000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Agent :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네</a:t>
            </a:r>
            <a:r>
              <a:rPr kumimoji="0" lang="en-US" altLang="ko-KR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, </a:t>
            </a:r>
            <a:r>
              <a:rPr kumimoji="0" lang="ko-KR" altLang="en-US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고객님</a:t>
            </a:r>
            <a:r>
              <a:rPr kumimoji="0" lang="en-US" altLang="ko-KR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. </a:t>
            </a:r>
            <a:r>
              <a:rPr kumimoji="0" lang="ko-KR" altLang="en-US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그럼 엔지니어가 방문하여 제품 내부의 노즐이란 부품을 변경해야 정상적인 사용이 가능합니다</a:t>
            </a:r>
            <a:r>
              <a:rPr kumimoji="0" lang="en-US" altLang="ko-KR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. </a:t>
            </a:r>
            <a:r>
              <a:rPr kumimoji="0" lang="ko-KR" altLang="en-US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방문수리시 </a:t>
            </a:r>
            <a:r>
              <a:rPr kumimoji="0" lang="en-US" altLang="ko-KR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AS</a:t>
            </a:r>
            <a:r>
              <a:rPr kumimoji="0" lang="ko-KR" altLang="en-US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비용이 발생합니다</a:t>
            </a:r>
            <a:r>
              <a:rPr kumimoji="0" lang="en-US" altLang="ko-KR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. </a:t>
            </a:r>
            <a:r>
              <a:rPr kumimoji="0" lang="ko-KR" altLang="en-US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접수를 해드릴까요</a:t>
            </a:r>
            <a:r>
              <a:rPr kumimoji="0" lang="en-US" altLang="ko-KR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?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kern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User :</a:t>
            </a:r>
            <a:r>
              <a:rPr kumimoji="0" lang="en-US" altLang="ko-KR" sz="900" kern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 </a:t>
            </a:r>
          </a:p>
          <a:p>
            <a:pPr algn="l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아니오</a:t>
            </a:r>
            <a:r>
              <a:rPr kumimoji="0" lang="en-US" altLang="ko-KR" sz="900" kern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kumimoji="0" lang="ko-KR" altLang="en-US" sz="900" kern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예</a:t>
            </a:r>
            <a:endParaRPr kumimoji="0" lang="en-US" altLang="ko-KR" sz="900" kern="0" smtClean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99" name="꺾인 연결선 98"/>
          <p:cNvCxnSpPr>
            <a:stCxn id="104" idx="2"/>
            <a:endCxn id="95" idx="3"/>
          </p:cNvCxnSpPr>
          <p:nvPr/>
        </p:nvCxnSpPr>
        <p:spPr>
          <a:xfrm rot="5400000">
            <a:off x="6380938" y="2557082"/>
            <a:ext cx="696991" cy="1199868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185248" y="2563839"/>
            <a:ext cx="288238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예</a:t>
            </a:r>
            <a:endParaRPr lang="ko-KR" altLang="en-US" sz="900"/>
          </a:p>
        </p:txBody>
      </p:sp>
      <p:sp>
        <p:nvSpPr>
          <p:cNvPr id="111" name="직사각형 110"/>
          <p:cNvSpPr/>
          <p:nvPr/>
        </p:nvSpPr>
        <p:spPr>
          <a:xfrm>
            <a:off x="390615" y="2808521"/>
            <a:ext cx="2546160" cy="1168201"/>
          </a:xfrm>
          <a:prstGeom prst="rect">
            <a:avLst/>
          </a:prstGeom>
          <a:solidFill>
            <a:srgbClr val="E8E8E8"/>
          </a:solidFill>
          <a:ln w="25400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algn="l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kern="0" smtClean="0">
                <a:solidFill>
                  <a:srgbClr val="FF0000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Agent :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네</a:t>
            </a:r>
            <a:r>
              <a:rPr kumimoji="0" lang="en-US" altLang="ko-KR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, </a:t>
            </a:r>
            <a:r>
              <a:rPr kumimoji="0" lang="ko-KR" altLang="en-US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고객님</a:t>
            </a:r>
            <a:r>
              <a:rPr kumimoji="0" lang="en-US" altLang="ko-KR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. </a:t>
            </a:r>
            <a:r>
              <a:rPr kumimoji="0" lang="ko-KR" altLang="en-US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적염이 발생되는 건 집안내 습도가 높을 경우 발생되어 가습기 사용시 주로 나타나는 현상입니다</a:t>
            </a:r>
            <a:r>
              <a:rPr kumimoji="0" lang="en-US" altLang="ko-KR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. </a:t>
            </a:r>
            <a:r>
              <a:rPr kumimoji="0" lang="ko-KR" altLang="en-US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또한</a:t>
            </a:r>
            <a:r>
              <a:rPr kumimoji="0" lang="en-US" altLang="ko-KR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, </a:t>
            </a:r>
            <a:r>
              <a:rPr kumimoji="0" lang="ko-KR" altLang="en-US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온도차가 심해지는 아침무렵에 증상이 나타나기도 합니다</a:t>
            </a:r>
            <a:r>
              <a:rPr kumimoji="0" lang="en-US" altLang="ko-KR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. </a:t>
            </a:r>
            <a:r>
              <a:rPr kumimoji="0" lang="ko-KR" altLang="en-US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제품의 이상은 아니니 안심하고 사용하셔도 됩니다</a:t>
            </a:r>
            <a:r>
              <a:rPr kumimoji="0" lang="en-US" altLang="ko-KR" sz="900" kern="0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390615" y="2563839"/>
            <a:ext cx="1451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03.</a:t>
            </a:r>
            <a:r>
              <a:rPr kumimoji="0" lang="ko-KR" altLang="en-US" b="1" smtClean="0">
                <a:solidFill>
                  <a:prstClr val="black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  조치사항 안내</a:t>
            </a:r>
            <a:endParaRPr kumimoji="0" lang="ko-KR" altLang="en-US" b="1" dirty="0">
              <a:solidFill>
                <a:prstClr val="black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" cap="flat" cmpd="sng" algn="ctr">
          <a:solidFill>
            <a:srgbClr val="ADABA1"/>
          </a:solidFill>
          <a:prstDash val="solid"/>
          <a:miter lim="800000"/>
        </a:ln>
        <a:effectLst/>
      </a:spPr>
      <a:bodyPr rot="0" spcFirstLastPara="0" vertOverflow="overflow" horzOverflow="overflow" vert="horz" wrap="square" lIns="73152" tIns="144000" rIns="73152" bIns="73152" numCol="1" spcCol="0" rtlCol="0" fromWordArt="0" anchor="t" anchorCtr="0" forceAA="0" compatLnSpc="1">
        <a:prstTxWarp prst="textNoShape">
          <a:avLst/>
        </a:prstTxWarp>
        <a:noAutofit/>
      </a:bodyPr>
      <a:lstStyle>
        <a:defPPr marL="182563" marR="0" indent="-182563" algn="l" defTabSz="914400" eaLnBrk="1" fontAlgn="auto" latinLnBrk="0" hangingPunct="1">
          <a:lnSpc>
            <a:spcPct val="100000"/>
          </a:lnSpc>
          <a:spcBef>
            <a:spcPts val="200"/>
          </a:spcBef>
          <a:spcAft>
            <a:spcPts val="200"/>
          </a:spcAft>
          <a:buClrTx/>
          <a:buSzTx/>
          <a:buFont typeface="Wingdings" panose="05000000000000000000" pitchFamily="2" charset="2"/>
          <a:buChar char="v"/>
          <a:tabLst/>
          <a:defRPr kumimoji="0" sz="1100" kern="0" dirty="0" smtClean="0">
            <a:cs typeface="Arial" pitchFamily="34" charset="0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94284</TotalTime>
  <Words>267</Words>
  <Application>Microsoft Office PowerPoint</Application>
  <PresentationFormat>A4 용지(210x297mm)</PresentationFormat>
  <Paragraphs>54</Paragraphs>
  <Slides>2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3_기본 디자인</vt:lpstr>
      <vt:lpstr>Image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Windows 사용자</cp:lastModifiedBy>
  <cp:revision>14237</cp:revision>
  <cp:lastPrinted>2017-03-27T06:08:38Z</cp:lastPrinted>
  <dcterms:created xsi:type="dcterms:W3CDTF">2005-01-18T04:13:27Z</dcterms:created>
  <dcterms:modified xsi:type="dcterms:W3CDTF">2018-04-24T16:08:18Z</dcterms:modified>
</cp:coreProperties>
</file>