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2.jp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86" r:id="rId2"/>
    <p:sldId id="287" r:id="rId3"/>
    <p:sldId id="257" r:id="rId4"/>
    <p:sldId id="321" r:id="rId5"/>
    <p:sldId id="260" r:id="rId6"/>
    <p:sldId id="295" r:id="rId7"/>
    <p:sldId id="322" r:id="rId8"/>
    <p:sldId id="323" r:id="rId9"/>
    <p:sldId id="297" r:id="rId10"/>
    <p:sldId id="324" r:id="rId11"/>
    <p:sldId id="298" r:id="rId12"/>
    <p:sldId id="307" r:id="rId13"/>
    <p:sldId id="314" r:id="rId14"/>
    <p:sldId id="325" r:id="rId15"/>
    <p:sldId id="315" r:id="rId16"/>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7791" autoAdjust="0"/>
  </p:normalViewPr>
  <p:slideViewPr>
    <p:cSldViewPr>
      <p:cViewPr varScale="1">
        <p:scale>
          <a:sx n="68" d="100"/>
          <a:sy n="68" d="100"/>
        </p:scale>
        <p:origin x="64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60B5E5C-4A4B-4F08-BBDF-6158BB09B739}" type="datetimeFigureOut">
              <a:rPr lang="fr-FR" smtClean="0"/>
              <a:t>27/11/2024</a:t>
            </a:fld>
            <a:endParaRPr lang="fr-FR"/>
          </a:p>
        </p:txBody>
      </p:sp>
      <p:sp>
        <p:nvSpPr>
          <p:cNvPr id="4" name="Espace réservé de l'image des diapositives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1246A5C-8AC9-4C30-9F28-970565A1B751}" type="slidenum">
              <a:rPr lang="fr-FR" smtClean="0"/>
              <a:t>‹N°›</a:t>
            </a:fld>
            <a:endParaRPr lang="fr-FR"/>
          </a:p>
        </p:txBody>
      </p:sp>
    </p:spTree>
    <p:extLst>
      <p:ext uri="{BB962C8B-B14F-4D97-AF65-F5344CB8AC3E}">
        <p14:creationId xmlns:p14="http://schemas.microsoft.com/office/powerpoint/2010/main" val="394905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Je vous rappelle ce qu’on a fais déjà on </a:t>
            </a:r>
            <a:r>
              <a:rPr lang="fr-FR" b="1"/>
              <a:t>et on va </a:t>
            </a:r>
            <a:r>
              <a:rPr lang="fr-FR" b="1" dirty="0"/>
              <a:t>faire quoi : on a vu les composants et les technologies des applications web </a:t>
            </a:r>
            <a:r>
              <a:rPr lang="fr-FR" b="1" dirty="0" err="1"/>
              <a:t>notament</a:t>
            </a:r>
            <a:r>
              <a:rPr lang="fr-FR" b="1" dirty="0"/>
              <a:t> la servlet et la </a:t>
            </a:r>
            <a:r>
              <a:rPr lang="fr-FR" b="1" dirty="0" err="1"/>
              <a:t>jsp</a:t>
            </a:r>
            <a:r>
              <a:rPr lang="fr-FR" b="1" dirty="0"/>
              <a:t> : elles sont les principales technologies pour travailler une application web avec </a:t>
            </a:r>
            <a:r>
              <a:rPr lang="fr-FR" b="1" dirty="0" err="1"/>
              <a:t>jee</a:t>
            </a:r>
            <a:r>
              <a:rPr lang="fr-FR" b="1" dirty="0"/>
              <a:t> , on a vu également les </a:t>
            </a:r>
            <a:r>
              <a:rPr lang="fr-FR" b="1" dirty="0" err="1"/>
              <a:t>framwork</a:t>
            </a:r>
            <a:r>
              <a:rPr lang="fr-FR" b="1" dirty="0"/>
              <a:t> des applications MVC qui facilitent le développement des applications web(( mais réellement je vous jure il complique le </a:t>
            </a:r>
            <a:r>
              <a:rPr lang="fr-FR" b="1" dirty="0" err="1"/>
              <a:t>dévelloppement</a:t>
            </a:r>
            <a:r>
              <a:rPr lang="fr-FR" b="1" dirty="0"/>
              <a:t>)) , vous pouvez pas faire des grandes applications avec que des servlets et </a:t>
            </a:r>
            <a:r>
              <a:rPr lang="fr-FR" b="1" dirty="0" err="1"/>
              <a:t>jsp</a:t>
            </a:r>
            <a:r>
              <a:rPr lang="fr-FR" b="1" dirty="0"/>
              <a:t>,, généralement il faut utiliser des </a:t>
            </a:r>
            <a:r>
              <a:rPr lang="fr-FR" b="1" dirty="0" err="1"/>
              <a:t>framworks</a:t>
            </a:r>
            <a:r>
              <a:rPr lang="fr-FR" b="1" dirty="0"/>
              <a:t> comme </a:t>
            </a:r>
            <a:r>
              <a:rPr lang="fr-FR" b="1" dirty="0" err="1"/>
              <a:t>spring</a:t>
            </a:r>
            <a:r>
              <a:rPr lang="fr-FR" b="1" dirty="0"/>
              <a:t> ou </a:t>
            </a:r>
            <a:r>
              <a:rPr lang="fr-FR" b="1" dirty="0" err="1"/>
              <a:t>jsf</a:t>
            </a:r>
            <a:r>
              <a:rPr lang="fr-FR" b="1" dirty="0"/>
              <a:t> : </a:t>
            </a:r>
            <a:r>
              <a:rPr lang="fr-FR" b="1" dirty="0" err="1"/>
              <a:t>aujourdh’ui</a:t>
            </a:r>
            <a:r>
              <a:rPr lang="fr-FR" b="1" dirty="0"/>
              <a:t> on va voir Maven </a:t>
            </a:r>
            <a:r>
              <a:rPr lang="fr-FR" dirty="0"/>
              <a:t>un outil de gestion de projet utilisé pour faciliter le dev des applications MVC , </a:t>
            </a:r>
            <a:r>
              <a:rPr lang="fr-FR" sz="1200" kern="1200" dirty="0">
                <a:solidFill>
                  <a:schemeClr val="tx1"/>
                </a:solidFill>
                <a:effectLst/>
                <a:latin typeface="+mn-lt"/>
                <a:ea typeface="+mn-ea"/>
                <a:cs typeface="+mn-cs"/>
              </a:rPr>
              <a:t>par exemple pour  le </a:t>
            </a:r>
            <a:r>
              <a:rPr lang="fr-FR" sz="1200" kern="1200" dirty="0" err="1">
                <a:solidFill>
                  <a:schemeClr val="tx1"/>
                </a:solidFill>
                <a:effectLst/>
                <a:latin typeface="+mn-lt"/>
                <a:ea typeface="+mn-ea"/>
                <a:cs typeface="+mn-cs"/>
              </a:rPr>
              <a:t>framwork</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spring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maven</a:t>
            </a:r>
            <a:r>
              <a:rPr lang="fr-FR" sz="1200" kern="1200" dirty="0">
                <a:solidFill>
                  <a:schemeClr val="tx1"/>
                </a:solidFill>
                <a:effectLst/>
                <a:latin typeface="+mn-lt"/>
                <a:ea typeface="+mn-ea"/>
                <a:cs typeface="+mn-cs"/>
              </a:rPr>
              <a:t> télécharge et </a:t>
            </a:r>
            <a:r>
              <a:rPr lang="fr-FR" sz="1200" kern="1200" dirty="0" err="1">
                <a:solidFill>
                  <a:schemeClr val="tx1"/>
                </a:solidFill>
                <a:effectLst/>
                <a:latin typeface="+mn-lt"/>
                <a:ea typeface="+mn-ea"/>
                <a:cs typeface="+mn-cs"/>
              </a:rPr>
              <a:t>gére</a:t>
            </a:r>
            <a:r>
              <a:rPr lang="fr-FR" sz="1200" kern="1200" dirty="0">
                <a:solidFill>
                  <a:schemeClr val="tx1"/>
                </a:solidFill>
                <a:effectLst/>
                <a:latin typeface="+mn-lt"/>
                <a:ea typeface="+mn-ea"/>
                <a:cs typeface="+mn-cs"/>
              </a:rPr>
              <a:t> automatiquement les bibliothèques nécessaires pour Spring : il organise la structure des projets et Facilite les tâches de compilation, et de déploiement.</a:t>
            </a:r>
            <a:endParaRPr lang="fr-FR" dirty="0"/>
          </a:p>
        </p:txBody>
      </p:sp>
      <p:sp>
        <p:nvSpPr>
          <p:cNvPr id="4" name="Espace réservé du numéro de diapositive 3"/>
          <p:cNvSpPr>
            <a:spLocks noGrp="1"/>
          </p:cNvSpPr>
          <p:nvPr>
            <p:ph type="sldNum" sz="quarter" idx="5"/>
          </p:nvPr>
        </p:nvSpPr>
        <p:spPr/>
        <p:txBody>
          <a:bodyPr/>
          <a:lstStyle/>
          <a:p>
            <a:fld id="{A72B5A76-F1E1-46B2-B4F7-7E03F1AE6388}" type="slidenum">
              <a:rPr lang="fr-FR" smtClean="0"/>
              <a:t>1</a:t>
            </a:fld>
            <a:endParaRPr lang="fr-FR"/>
          </a:p>
        </p:txBody>
      </p:sp>
    </p:spTree>
    <p:extLst>
      <p:ext uri="{BB962C8B-B14F-4D97-AF65-F5344CB8AC3E}">
        <p14:creationId xmlns:p14="http://schemas.microsoft.com/office/powerpoint/2010/main" val="291736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C’EST est JUSTE un </a:t>
            </a:r>
            <a:r>
              <a:rPr lang="fr-FR" dirty="0" err="1"/>
              <a:t>exmple</a:t>
            </a:r>
            <a:r>
              <a:rPr lang="fr-FR" dirty="0"/>
              <a:t> d’un extrait du fichier </a:t>
            </a:r>
            <a:r>
              <a:rPr lang="fr-FR" dirty="0" err="1"/>
              <a:t>POM;xml</a:t>
            </a:r>
            <a:r>
              <a:rPr lang="fr-FR" dirty="0"/>
              <a:t> ou b1 la structure fondamentale de sa racine et les attributs essentiels tels que la version du modèle , </a:t>
            </a:r>
            <a:r>
              <a:rPr lang="fr-FR" dirty="0" err="1"/>
              <a:t>groiupid</a:t>
            </a:r>
            <a:r>
              <a:rPr lang="fr-FR" dirty="0"/>
              <a:t> </a:t>
            </a:r>
            <a:r>
              <a:rPr lang="fr-FR" dirty="0" err="1"/>
              <a:t>artifactid</a:t>
            </a:r>
            <a:r>
              <a:rPr lang="fr-FR" dirty="0"/>
              <a:t> </a:t>
            </a:r>
            <a:r>
              <a:rPr lang="fr-FR" dirty="0" err="1"/>
              <a:t>etc</a:t>
            </a:r>
            <a:r>
              <a:rPr lang="fr-FR" dirty="0"/>
              <a:t> ;</a:t>
            </a:r>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10</a:t>
            </a:fld>
            <a:endParaRPr lang="fr-FR"/>
          </a:p>
        </p:txBody>
      </p:sp>
    </p:spTree>
    <p:extLst>
      <p:ext uri="{BB962C8B-B14F-4D97-AF65-F5344CB8AC3E}">
        <p14:creationId xmlns:p14="http://schemas.microsoft.com/office/powerpoint/2010/main" val="2653257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Parmi les autres </a:t>
            </a:r>
            <a:r>
              <a:rPr lang="fr-FR" dirty="0" err="1"/>
              <a:t>element</a:t>
            </a:r>
            <a:r>
              <a:rPr lang="fr-FR" dirty="0"/>
              <a:t> du fichier </a:t>
            </a:r>
            <a:r>
              <a:rPr lang="fr-FR" dirty="0" err="1"/>
              <a:t>pom</a:t>
            </a:r>
            <a:r>
              <a:rPr lang="fr-FR" dirty="0"/>
              <a:t> : Les plugins et les rapports ; les plugins permettent d'étendre les fonctionnalités de Maven. </a:t>
            </a:r>
            <a:r>
              <a:rPr lang="fr-FR" b="1" dirty="0"/>
              <a:t>//</a:t>
            </a:r>
            <a:r>
              <a:rPr lang="fr-FR" dirty="0"/>
              <a:t> : Maven propose de nombreux plugins par défaut pour des tâches courantes, telles que la compilation, l'exécution de tests, et la génération de rapports comme on a vue tt a l’heure, Ces plugins existants peuvent être ajoutés et configurés facilement dans le fichier pom.xml pour automatiser des tâches spécifiques.</a:t>
            </a:r>
          </a:p>
          <a:p>
            <a:r>
              <a:rPr lang="fr-FR" b="1" dirty="0"/>
              <a:t>Tâches personnalisées ( ou b1 Possibilité de créer de nouveaux plugins)</a:t>
            </a:r>
            <a:r>
              <a:rPr lang="fr-FR" dirty="0"/>
              <a:t> : Si les plugins existants ne répondent pas aux besoins spécifiques du projet, il est possible de créer des plugins personnalisés. Cela permet de définir des tâches uniques , l’autre </a:t>
            </a:r>
            <a:r>
              <a:rPr lang="fr-FR" dirty="0" err="1"/>
              <a:t>elem</a:t>
            </a:r>
            <a:r>
              <a:rPr lang="fr-FR" dirty="0"/>
              <a:t> la </a:t>
            </a:r>
            <a:r>
              <a:rPr lang="fr-FR" b="1" dirty="0"/>
              <a:t>Gestion des rapports :  </a:t>
            </a:r>
            <a:r>
              <a:rPr lang="fr-FR" dirty="0"/>
              <a:t>Les rapports aident à surveiller et analyser divers aspects du projet, comme la qualité du code, les tests, et la couverture. </a:t>
            </a:r>
            <a:r>
              <a:rPr lang="fr-FR" b="1" dirty="0"/>
              <a:t>En fait Maven permet de générer différents types de rapports </a:t>
            </a:r>
            <a:r>
              <a:rPr lang="fr-FR" dirty="0"/>
              <a:t>pour obtenir des informations détaillées sur le projet. dc Ces rapports sont définis dans le pom.xml en indiquant les plugins nécessaires pour les générer. </a:t>
            </a:r>
          </a:p>
          <a:p>
            <a:r>
              <a:rPr lang="fr-FR" b="1" dirty="0"/>
              <a:t>Utilisation des plugins dédiés</a:t>
            </a:r>
            <a:r>
              <a:rPr lang="fr-FR" dirty="0"/>
              <a:t> c’est juste Pour personnaliser les types de rapports produits selon les besoins du projet.</a:t>
            </a:r>
          </a:p>
          <a:p>
            <a:endParaRPr lang="fr-FR" dirty="0"/>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11</a:t>
            </a:fld>
            <a:endParaRPr lang="fr-FR"/>
          </a:p>
        </p:txBody>
      </p:sp>
    </p:spTree>
    <p:extLst>
      <p:ext uri="{BB962C8B-B14F-4D97-AF65-F5344CB8AC3E}">
        <p14:creationId xmlns:p14="http://schemas.microsoft.com/office/powerpoint/2010/main" val="304887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structure de fichiers celle-ci est la structure par défaut de </a:t>
            </a:r>
            <a:r>
              <a:rPr lang="fr-FR" dirty="0" err="1"/>
              <a:t>maven</a:t>
            </a:r>
            <a:r>
              <a:rPr lang="fr-FR" dirty="0"/>
              <a:t>: mais on peut la personnaliser, pour que les développeurs puisse l’adapter selon leurs besoins. les trois éléments principaux du répertoire racine d’un projet Maven : </a:t>
            </a:r>
          </a:p>
          <a:p>
            <a:r>
              <a:rPr lang="fr-FR" b="1" dirty="0"/>
              <a:t>Le fichier de description du projet pom.xml</a:t>
            </a:r>
            <a:r>
              <a:rPr lang="fr-FR" dirty="0"/>
              <a:t> : pour récapituler ce fich contient toutes les informations de configuration, telles que les dépendances du projet, les plugins, les informations de version et les tâches à exécuter. </a:t>
            </a:r>
            <a:r>
              <a:rPr lang="fr-FR" b="1" dirty="0"/>
              <a:t>Le répertoire src</a:t>
            </a:r>
            <a:r>
              <a:rPr lang="fr-FR" dirty="0"/>
              <a:t> : Ce dossier contient les fichiers source de l’application.</a:t>
            </a:r>
          </a:p>
          <a:p>
            <a:r>
              <a:rPr lang="fr-FR" dirty="0"/>
              <a:t>  les fichiers source Java se trouvent dans src/main/java, les fichiers de ressources (comme les fichiers de configuration) dans src/main/</a:t>
            </a:r>
            <a:r>
              <a:rPr lang="fr-FR" dirty="0" err="1"/>
              <a:t>resources</a:t>
            </a:r>
            <a:r>
              <a:rPr lang="fr-FR" dirty="0"/>
              <a:t>, et les fichiers de test dans src/test/java.  </a:t>
            </a:r>
          </a:p>
          <a:p>
            <a:r>
              <a:rPr lang="fr-FR" b="1" dirty="0"/>
              <a:t>Le répertoire </a:t>
            </a:r>
            <a:r>
              <a:rPr lang="fr-FR" b="1" dirty="0" err="1"/>
              <a:t>target</a:t>
            </a:r>
            <a:r>
              <a:rPr lang="fr-FR" dirty="0"/>
              <a:t> : C'est le dossier où Maven place les fichiers générés lors de la construction du projet. Il contient notamment les fichiers compilés (.class), les packages (comme les fichiers .jar ou .</a:t>
            </a:r>
            <a:r>
              <a:rPr lang="fr-FR" dirty="0" err="1"/>
              <a:t>war</a:t>
            </a:r>
            <a:r>
              <a:rPr lang="fr-FR" dirty="0"/>
              <a:t>), et les autres ressources résultant des étapes de compilation ou de tests. </a:t>
            </a:r>
          </a:p>
          <a:p>
            <a:endParaRPr lang="fr-FR" dirty="0"/>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12</a:t>
            </a:fld>
            <a:endParaRPr lang="fr-FR"/>
          </a:p>
        </p:txBody>
      </p:sp>
    </p:spTree>
    <p:extLst>
      <p:ext uri="{BB962C8B-B14F-4D97-AF65-F5344CB8AC3E}">
        <p14:creationId xmlns:p14="http://schemas.microsoft.com/office/powerpoint/2010/main" val="3120724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Lorsqu'on télécharge Maven, seul le moteur de base est inclus, sans les plugins spécifiques. Les objectifs (goals) de Maven, même ceux essentiels comme la compilation, sont tous fournis via des plugins. Par conséquent, lors de la première exécution d'un objectif, Maven va télécharger les plugins nécessaires, ce qui peut prendre du temps. </a:t>
            </a:r>
            <a:r>
              <a:rPr lang="fr-FR" b="1" dirty="0"/>
              <a:t>Les </a:t>
            </a:r>
            <a:r>
              <a:rPr lang="fr-FR" b="1" i="1" dirty="0" err="1"/>
              <a:t>core</a:t>
            </a:r>
            <a:r>
              <a:rPr lang="fr-FR" b="1" i="1" dirty="0"/>
              <a:t> plugins</a:t>
            </a:r>
            <a:r>
              <a:rPr lang="fr-FR" b="1" dirty="0"/>
              <a:t> de Maven sont des outils essentiels qui facilitent la gestion du cycle de vie d’un projet Java. </a:t>
            </a:r>
          </a:p>
          <a:p>
            <a:r>
              <a:rPr lang="fr-FR" b="1" dirty="0"/>
              <a:t>clean : Supprime les fichiers générés du répertoire de travail pour un démarrage frais. compile : Compile les sources Java en fichiers .</a:t>
            </a:r>
            <a:r>
              <a:rPr lang="fr-FR" dirty="0"/>
              <a:t>class.</a:t>
            </a:r>
          </a:p>
          <a:p>
            <a:r>
              <a:rPr lang="fr-FR" b="1" dirty="0" err="1"/>
              <a:t>resources</a:t>
            </a:r>
            <a:r>
              <a:rPr lang="fr-FR" dirty="0"/>
              <a:t> : Copie les ressources (fichiers de configuration, images, etc.) dans le répertoire de construction. </a:t>
            </a:r>
            <a:r>
              <a:rPr lang="fr-FR" b="1" dirty="0"/>
              <a:t>site</a:t>
            </a:r>
            <a:r>
              <a:rPr lang="fr-FR" dirty="0"/>
              <a:t> : Génère un site web pour le projet, incluant la documentation et les rapports. </a:t>
            </a:r>
            <a:r>
              <a:rPr lang="fr-FR" b="1" dirty="0" err="1"/>
              <a:t>surefire</a:t>
            </a:r>
            <a:r>
              <a:rPr lang="fr-FR" dirty="0"/>
              <a:t> : Exécute les tests unitaires pour vérifier le bon fonctionnement du code.</a:t>
            </a:r>
          </a:p>
          <a:p>
            <a:endParaRPr lang="fr-FR" dirty="0"/>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13</a:t>
            </a:fld>
            <a:endParaRPr lang="fr-FR"/>
          </a:p>
        </p:txBody>
      </p:sp>
    </p:spTree>
    <p:extLst>
      <p:ext uri="{BB962C8B-B14F-4D97-AF65-F5344CB8AC3E}">
        <p14:creationId xmlns:p14="http://schemas.microsoft.com/office/powerpoint/2010/main" val="884475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les principaux plugins Maven :</a:t>
            </a:r>
            <a:endParaRPr lang="fr-FR" dirty="0"/>
          </a:p>
          <a:p>
            <a:r>
              <a:rPr lang="fr-FR" b="1" dirty="0" err="1"/>
              <a:t>archetype</a:t>
            </a:r>
            <a:r>
              <a:rPr lang="fr-FR" dirty="0"/>
              <a:t> : pour </a:t>
            </a:r>
            <a:r>
              <a:rPr lang="fr-FR" dirty="0" err="1"/>
              <a:t>génèrer</a:t>
            </a:r>
            <a:r>
              <a:rPr lang="fr-FR" dirty="0"/>
              <a:t> une structure de projet à partir d’un modèle.</a:t>
            </a:r>
          </a:p>
          <a:p>
            <a:r>
              <a:rPr lang="fr-FR" b="1" dirty="0" err="1"/>
              <a:t>assembly</a:t>
            </a:r>
            <a:r>
              <a:rPr lang="fr-FR" dirty="0"/>
              <a:t> : pour créer une distribution (sources ou binaires).</a:t>
            </a:r>
          </a:p>
          <a:p>
            <a:r>
              <a:rPr lang="fr-FR" b="1" dirty="0" err="1"/>
              <a:t>dependency</a:t>
            </a:r>
            <a:r>
              <a:rPr lang="fr-FR" dirty="0"/>
              <a:t> : pour analyser et </a:t>
            </a:r>
            <a:r>
              <a:rPr lang="fr-FR" dirty="0" err="1"/>
              <a:t>gèrer</a:t>
            </a:r>
            <a:r>
              <a:rPr lang="fr-FR" dirty="0"/>
              <a:t> les dépendances.</a:t>
            </a:r>
          </a:p>
          <a:p>
            <a:r>
              <a:rPr lang="fr-FR" b="1" dirty="0"/>
              <a:t>help</a:t>
            </a:r>
            <a:r>
              <a:rPr lang="fr-FR" dirty="0"/>
              <a:t> : fournit des infos sur l’environnement du projet.</a:t>
            </a:r>
          </a:p>
          <a:p>
            <a:r>
              <a:rPr lang="fr-FR" b="1" dirty="0"/>
              <a:t>Et bien d’autres</a:t>
            </a:r>
            <a:r>
              <a:rPr lang="fr-FR" dirty="0"/>
              <a:t> : </a:t>
            </a:r>
            <a:r>
              <a:rPr lang="fr-FR" dirty="0" err="1"/>
              <a:t>ant</a:t>
            </a:r>
            <a:r>
              <a:rPr lang="fr-FR" dirty="0"/>
              <a:t>, enforcer, release, </a:t>
            </a:r>
            <a:r>
              <a:rPr lang="fr-FR" dirty="0" err="1"/>
              <a:t>scm</a:t>
            </a:r>
            <a:r>
              <a:rPr lang="fr-FR" dirty="0"/>
              <a:t>, etc.</a:t>
            </a:r>
          </a:p>
          <a:p>
            <a:endParaRPr lang="fr-FR" dirty="0"/>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14</a:t>
            </a:fld>
            <a:endParaRPr lang="fr-FR"/>
          </a:p>
        </p:txBody>
      </p:sp>
    </p:spTree>
    <p:extLst>
      <p:ext uri="{BB962C8B-B14F-4D97-AF65-F5344CB8AC3E}">
        <p14:creationId xmlns:p14="http://schemas.microsoft.com/office/powerpoint/2010/main" val="6111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 plugins sont des </a:t>
            </a:r>
            <a:r>
              <a:rPr lang="fr-FR" dirty="0" err="1"/>
              <a:t>pluging</a:t>
            </a:r>
            <a:r>
              <a:rPr lang="fr-FR" dirty="0"/>
              <a:t> de </a:t>
            </a:r>
            <a:r>
              <a:rPr lang="fr-FR" dirty="0" err="1"/>
              <a:t>reporting</a:t>
            </a:r>
            <a:r>
              <a:rPr lang="fr-FR" dirty="0"/>
              <a:t>, En fait Les plugins de </a:t>
            </a:r>
            <a:r>
              <a:rPr lang="fr-FR" dirty="0" err="1"/>
              <a:t>reporting</a:t>
            </a:r>
            <a:r>
              <a:rPr lang="fr-FR" dirty="0"/>
              <a:t> comme </a:t>
            </a:r>
            <a:r>
              <a:rPr lang="fr-FR" b="1" dirty="0" err="1"/>
              <a:t>checkstyle</a:t>
            </a:r>
            <a:r>
              <a:rPr lang="fr-FR" dirty="0"/>
              <a:t>, </a:t>
            </a:r>
            <a:r>
              <a:rPr lang="fr-FR" b="1" dirty="0" err="1"/>
              <a:t>javadoc</a:t>
            </a:r>
            <a:r>
              <a:rPr lang="fr-FR" dirty="0"/>
              <a:t>, </a:t>
            </a:r>
            <a:r>
              <a:rPr lang="fr-FR" b="1" dirty="0" err="1"/>
              <a:t>pmd</a:t>
            </a:r>
            <a:r>
              <a:rPr lang="fr-FR" dirty="0"/>
              <a:t>, </a:t>
            </a:r>
            <a:r>
              <a:rPr lang="fr-FR" b="1" dirty="0" err="1"/>
              <a:t>surefire</a:t>
            </a:r>
            <a:r>
              <a:rPr lang="fr-FR" b="1" dirty="0"/>
              <a:t>-reports</a:t>
            </a:r>
            <a:r>
              <a:rPr lang="fr-FR" dirty="0"/>
              <a:t>, </a:t>
            </a:r>
            <a:r>
              <a:rPr lang="fr-FR" b="1" dirty="0"/>
              <a:t>et tous ces plugins </a:t>
            </a:r>
            <a:r>
              <a:rPr lang="fr-FR" dirty="0"/>
              <a:t>permettent de générer des rapports d’audit de code, de documentation, de tests unitaires et d’analyse de code, tandis que les plugins pour IDE, comme </a:t>
            </a:r>
            <a:r>
              <a:rPr lang="fr-FR" b="1" dirty="0" err="1"/>
              <a:t>eclipse</a:t>
            </a:r>
            <a:r>
              <a:rPr lang="fr-FR" dirty="0"/>
              <a:t>, facilitent l’intégration des projets dans des environnements de développement comme Eclipse.</a:t>
            </a:r>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15</a:t>
            </a:fld>
            <a:endParaRPr lang="fr-FR"/>
          </a:p>
        </p:txBody>
      </p:sp>
    </p:spTree>
    <p:extLst>
      <p:ext uri="{BB962C8B-B14F-4D97-AF65-F5344CB8AC3E}">
        <p14:creationId xmlns:p14="http://schemas.microsoft.com/office/powerpoint/2010/main" val="98947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2</a:t>
            </a:fld>
            <a:endParaRPr lang="fr-FR"/>
          </a:p>
        </p:txBody>
      </p:sp>
    </p:spTree>
    <p:extLst>
      <p:ext uri="{BB962C8B-B14F-4D97-AF65-F5344CB8AC3E}">
        <p14:creationId xmlns:p14="http://schemas.microsoft.com/office/powerpoint/2010/main" val="393086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Maven est un outil conçu et maintenu par la fondation Apache Software. Il est utilisé pour gérer et automatiser toutes les étapes de production des projets logiciels, notamment les projets Java. </a:t>
            </a:r>
            <a:r>
              <a:rPr lang="fr-FR" b="1" dirty="0"/>
              <a:t>Objectif principal</a:t>
            </a:r>
            <a:r>
              <a:rPr lang="fr-FR" dirty="0"/>
              <a:t> de Maven est de viser à faciliter la génération d'un logiciel complet et opérationnel à partir de son code source. En automatisant et en organisant les différentes étapes de production, EN FAIT Maven permet de gagner du temps et d’assurer une structure cohérente du projet. Les </a:t>
            </a:r>
            <a:r>
              <a:rPr lang="fr-FR" b="1" dirty="0"/>
              <a:t>Fonctionnalités principales</a:t>
            </a:r>
            <a:r>
              <a:rPr lang="fr-FR" dirty="0"/>
              <a:t> : </a:t>
            </a:r>
            <a:r>
              <a:rPr lang="fr-FR" b="1" dirty="0"/>
              <a:t>Compiler</a:t>
            </a:r>
            <a:r>
              <a:rPr lang="fr-FR" dirty="0"/>
              <a:t> : cad Transformer le code source Java en </a:t>
            </a:r>
            <a:r>
              <a:rPr lang="fr-FR" dirty="0" err="1"/>
              <a:t>bytecode</a:t>
            </a:r>
            <a:r>
              <a:rPr lang="fr-FR" dirty="0"/>
              <a:t> exécutable par (JVM). </a:t>
            </a:r>
            <a:r>
              <a:rPr lang="fr-FR" b="1" dirty="0"/>
              <a:t>Tester</a:t>
            </a:r>
            <a:r>
              <a:rPr lang="fr-FR" dirty="0"/>
              <a:t> : </a:t>
            </a:r>
            <a:r>
              <a:rPr lang="fr-FR" dirty="0" err="1"/>
              <a:t>maven</a:t>
            </a:r>
            <a:r>
              <a:rPr lang="fr-FR" dirty="0"/>
              <a:t> Exécute des tests automatiques pour vérifier que le code fonctionne correctement et ne présente pas d'erreurs. </a:t>
            </a:r>
            <a:r>
              <a:rPr lang="fr-FR" b="1" dirty="0"/>
              <a:t>Contrôler</a:t>
            </a:r>
            <a:r>
              <a:rPr lang="fr-FR" dirty="0"/>
              <a:t> : </a:t>
            </a:r>
            <a:r>
              <a:rPr lang="fr-FR" dirty="0" err="1"/>
              <a:t>maven</a:t>
            </a:r>
            <a:r>
              <a:rPr lang="fr-FR" dirty="0"/>
              <a:t> Valide le bon déroulement des étapes pour assurer la cohérence du logiciel. </a:t>
            </a:r>
            <a:r>
              <a:rPr lang="fr-FR" b="1" dirty="0"/>
              <a:t>Produire les packages livrables</a:t>
            </a:r>
            <a:r>
              <a:rPr lang="fr-FR" dirty="0"/>
              <a:t> : en Générant des fichiers (JAR, WAR) prêts à être déployés et utilisés. // et il permet aussi de publier des rapports détaillés et de la documentation sur la qualité du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3</a:t>
            </a:fld>
            <a:endParaRPr lang="fr-FR"/>
          </a:p>
        </p:txBody>
      </p:sp>
    </p:spTree>
    <p:extLst>
      <p:ext uri="{BB962C8B-B14F-4D97-AF65-F5344CB8AC3E}">
        <p14:creationId xmlns:p14="http://schemas.microsoft.com/office/powerpoint/2010/main" val="269599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Maven automatise de nombreuses étapes répétitives et complexes du processus de construction (compilation, empaquetage, déploiement, etc.), ce qui permet aux développeurs de se concentrer sur l’écriture de code plutôt que sur la gestion des tâches de production. Il </a:t>
            </a:r>
            <a:r>
              <a:rPr lang="fr-FR" b="1" dirty="0"/>
              <a:t>Fournit les bonnes pratiques de développement</a:t>
            </a:r>
            <a:r>
              <a:rPr lang="fr-FR" dirty="0"/>
              <a:t> : en imposant une structure de projet cohérente et en facilitant l’intégration de tests automatisés, il aide à maintenir la qualité et la clarté du code.</a:t>
            </a:r>
          </a:p>
          <a:p>
            <a:r>
              <a:rPr lang="fr-FR" b="1" dirty="0"/>
              <a:t>Tendance à uniformiser le processus de construction logicielle</a:t>
            </a:r>
            <a:r>
              <a:rPr lang="fr-FR" dirty="0"/>
              <a:t> : en fait avec Maven, les projets suivent un modèle commun, ce qui rend le processus de construction identique d'un projet à un autre. Cela facilite le travail des équipes, surtout lorsque les développeurs passent d’un projet à un autre, car ils trouvent une organisation familière. </a:t>
            </a:r>
            <a:r>
              <a:rPr lang="fr-FR" b="1" dirty="0"/>
              <a:t>Facilitation de la maintenance d’un projet</a:t>
            </a:r>
            <a:r>
              <a:rPr lang="fr-FR" dirty="0"/>
              <a:t> : Grâce à l’organisation standardisée et aux bonnes pratiques imposées par Maven, il devient plus facile de maintenir et de faire évoluer le projet dans le temps. La structure claire et les dépendances gérées par Maven permettent aux nouveaux développeurs de comprendre rapidement le projet.</a:t>
            </a:r>
          </a:p>
          <a:p>
            <a:endParaRPr lang="fr-FR" dirty="0"/>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4</a:t>
            </a:fld>
            <a:endParaRPr lang="fr-FR"/>
          </a:p>
        </p:txBody>
      </p:sp>
    </p:spTree>
    <p:extLst>
      <p:ext uri="{BB962C8B-B14F-4D97-AF65-F5344CB8AC3E}">
        <p14:creationId xmlns:p14="http://schemas.microsoft.com/office/powerpoint/2010/main" val="3614631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s'assurer que Maven fonctionne correctement, il est nécessaire de configurer certaines variables d'environnement, comme </a:t>
            </a:r>
            <a:r>
              <a:rPr lang="fr-FR" b="1" dirty="0"/>
              <a:t>JAVA_HOME</a:t>
            </a:r>
            <a:r>
              <a:rPr lang="fr-FR" dirty="0"/>
              <a:t> . Mais , : si vous utilisez Maven uniquement dans Eclipse et n'avez pas de besoins spécifiques en dehors de l’environnement </a:t>
            </a:r>
            <a:r>
              <a:rPr lang="fr-FR" dirty="0" err="1"/>
              <a:t>eclipse</a:t>
            </a:r>
            <a:r>
              <a:rPr lang="fr-FR" dirty="0"/>
              <a:t> , cette configuration n'est pas obligatoire. En revanche, pour travailler sur des projets complexes ou exécuter des scripts </a:t>
            </a:r>
            <a:r>
              <a:rPr lang="fr-FR" dirty="0" err="1"/>
              <a:t>shell</a:t>
            </a:r>
            <a:r>
              <a:rPr lang="fr-FR" dirty="0"/>
              <a:t> où Maven est utilisé en dehors d'Eclipse, il est essentiel de configurer ces variables d'environnement :</a:t>
            </a:r>
          </a:p>
          <a:p>
            <a:r>
              <a:rPr lang="fr-FR" b="1" dirty="0"/>
              <a:t>JAVA_HOME</a:t>
            </a:r>
            <a:r>
              <a:rPr lang="fr-FR" dirty="0"/>
              <a:t> : indique le chemin vers l'installation de Java (le JDK) sur votre machine.</a:t>
            </a:r>
          </a:p>
          <a:p>
            <a:r>
              <a:rPr lang="fr-FR" b="1" dirty="0"/>
              <a:t>M2_HOME</a:t>
            </a:r>
            <a:r>
              <a:rPr lang="fr-FR" dirty="0"/>
              <a:t> : pointe vers le répertoire où Maven est installé.</a:t>
            </a:r>
          </a:p>
          <a:p>
            <a:r>
              <a:rPr lang="fr-FR" dirty="0"/>
              <a:t>Il faut ajouter ces 2 var à la var </a:t>
            </a:r>
            <a:r>
              <a:rPr lang="fr-FR" b="1" dirty="0"/>
              <a:t>PATH</a:t>
            </a:r>
            <a:r>
              <a:rPr lang="fr-FR" dirty="0"/>
              <a:t>, pour que le système puisse exécuter les commandes Maven directement depuis le terminal ou l'invite de commande.</a:t>
            </a:r>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5</a:t>
            </a:fld>
            <a:endParaRPr lang="fr-FR"/>
          </a:p>
        </p:txBody>
      </p:sp>
    </p:spTree>
    <p:extLst>
      <p:ext uri="{BB962C8B-B14F-4D97-AF65-F5344CB8AC3E}">
        <p14:creationId xmlns:p14="http://schemas.microsoft.com/office/powerpoint/2010/main" val="243358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Comment Maven structure-t-il les projets </a:t>
            </a:r>
            <a:r>
              <a:rPr lang="fr-FR" sz="1200" spc="-65" dirty="0">
                <a:solidFill>
                  <a:srgbClr val="3C3C3C"/>
                </a:solidFill>
                <a:latin typeface="Times New Roman" panose="02020603050405020304" pitchFamily="18" charset="0"/>
                <a:cs typeface="Times New Roman" panose="02020603050405020304" pitchFamily="18" charset="0"/>
              </a:rPr>
              <a:t>et gère les fichiers ! </a:t>
            </a:r>
            <a:r>
              <a:rPr lang="fr-FR" dirty="0"/>
              <a:t>Maven organise les projets selon une structure de répertoires par défaut,. Il offre un </a:t>
            </a:r>
            <a:r>
              <a:rPr lang="fr-FR" b="1" dirty="0"/>
              <a:t>Répertoire pour le code source : </a:t>
            </a:r>
            <a:r>
              <a:rPr lang="fr-FR" dirty="0"/>
              <a:t>qui est le répertoire src/main/java. Ce répertoire est considéré comme le répertoire de base où tout le code Java de l'app doit être placé. Cela </a:t>
            </a:r>
            <a:r>
              <a:rPr lang="fr-FR" dirty="0" err="1"/>
              <a:t>pemet</a:t>
            </a:r>
            <a:r>
              <a:rPr lang="fr-FR" dirty="0"/>
              <a:t> de simplifier la navigation dans le projet, car tout développeur utilisant Maven sait où trouver le code source. </a:t>
            </a:r>
            <a:r>
              <a:rPr lang="fr-FR" b="1" dirty="0"/>
              <a:t>Par défaut, src/main/java est le package racine du projet, </a:t>
            </a:r>
            <a:r>
              <a:rPr lang="fr-FR" dirty="0"/>
              <a:t>mais il est recommandé de ne pas y placer tout le code directement. Pour une meilleure organisation, il est conseillé de créer des sous-packages basés sur les fonctionnalités ou les modules de l’application. Maven offre aussi des </a:t>
            </a:r>
            <a:r>
              <a:rPr lang="fr-FR" b="1" dirty="0"/>
              <a:t>Répertoire pour les tests unitaires pour </a:t>
            </a:r>
            <a:r>
              <a:rPr lang="fr-FR" dirty="0"/>
              <a:t>la séparation du code source et les tests ,en fait Les tests unitaires, permettent de vérifier le bon fonctionnement des différentes parties du code. </a:t>
            </a:r>
            <a:r>
              <a:rPr lang="fr-FR" b="1" dirty="0"/>
              <a:t>: </a:t>
            </a:r>
            <a:r>
              <a:rPr lang="fr-FR" dirty="0"/>
              <a:t>Lorsque Maven compile le projet, le code compilé est automatiquement placé dans </a:t>
            </a:r>
            <a:r>
              <a:rPr lang="fr-FR" b="1" dirty="0"/>
              <a:t>le répertoire </a:t>
            </a:r>
            <a:r>
              <a:rPr lang="fr-FR" b="1" dirty="0" err="1"/>
              <a:t>target</a:t>
            </a:r>
            <a:r>
              <a:rPr lang="fr-FR" b="1" dirty="0"/>
              <a:t> </a:t>
            </a:r>
            <a:r>
              <a:rPr lang="fr-FR" dirty="0"/>
              <a:t>. </a:t>
            </a:r>
            <a:r>
              <a:rPr lang="fr-FR" dirty="0" err="1"/>
              <a:t>Dc</a:t>
            </a:r>
            <a:r>
              <a:rPr lang="fr-FR" dirty="0"/>
              <a:t> Ce répertoire est destiné aux fichiers générés, comme les classes compilées ou fichiers JAR, zip, etc.).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6</a:t>
            </a:fld>
            <a:endParaRPr lang="fr-FR"/>
          </a:p>
        </p:txBody>
      </p:sp>
    </p:spTree>
    <p:extLst>
      <p:ext uri="{BB962C8B-B14F-4D97-AF65-F5344CB8AC3E}">
        <p14:creationId xmlns:p14="http://schemas.microsoft.com/office/powerpoint/2010/main" val="2424797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Passant au cœur de Maven : le Project Object Model ou POM, qui est l'élément central de la gestion des projets :::::::::::::</a:t>
            </a:r>
            <a:r>
              <a:rPr lang="fr-FR" b="1" dirty="0"/>
              <a:t>Spécifie les dépendances : </a:t>
            </a:r>
            <a:r>
              <a:rPr lang="fr-FR" dirty="0"/>
              <a:t>Le POM permet d'indiquer les bibliothèques externes nécessaires au projet qui sont généralement sous forme de fichiers JAR  , avec </a:t>
            </a:r>
            <a:r>
              <a:rPr lang="fr-FR" dirty="0" err="1"/>
              <a:t>maven</a:t>
            </a:r>
            <a:r>
              <a:rPr lang="fr-FR" dirty="0"/>
              <a:t> ces biblio  peuvent être téléchargées automatiquement En définissant les dépendances dans le xml , ce fichier </a:t>
            </a:r>
            <a:r>
              <a:rPr lang="fr-FR" b="1" dirty="0"/>
              <a:t>Définit également les tâches à exécuter : </a:t>
            </a:r>
            <a:r>
              <a:rPr lang="fr-FR" dirty="0"/>
              <a:t>Maven est livré avec un ensemble de tâches prédéfinies, appelées "goals". Et qui incluent des actions comme la </a:t>
            </a:r>
            <a:r>
              <a:rPr lang="fr-FR" b="1" dirty="0"/>
              <a:t>Compilation du code Java, et la Gestion des dépendances</a:t>
            </a:r>
            <a:r>
              <a:rPr lang="fr-FR" dirty="0"/>
              <a:t> , //</a:t>
            </a:r>
            <a:r>
              <a:rPr lang="fr-FR" dirty="0" err="1"/>
              <a:t>Pom</a:t>
            </a:r>
            <a:r>
              <a:rPr lang="fr-FR" dirty="0"/>
              <a:t> </a:t>
            </a:r>
            <a:r>
              <a:rPr lang="fr-FR" b="1" dirty="0"/>
              <a:t>Fournit aussi  de valeurs par défaut </a:t>
            </a:r>
            <a:r>
              <a:rPr lang="fr-FR" dirty="0"/>
              <a:t>qui sont considérées comme de bonnes pratiques dans la structuration des projets.</a:t>
            </a:r>
          </a:p>
          <a:p>
            <a:r>
              <a:rPr lang="fr-FR" dirty="0"/>
              <a:t>Par exemple, il définit le répertoire source par défaut pour le code Java comme src/main/java. Cela signifie que, par défaut, Maven s'attend à trouver le code source Java dans ce répertoire, ce qui facilite l'organisation du projet. Ces valeurs par défaut permettent de réduire le besoin de configurations supplémentaires et d'assurer la cohérence entre différents projets.</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7</a:t>
            </a:fld>
            <a:endParaRPr lang="fr-FR"/>
          </a:p>
        </p:txBody>
      </p:sp>
    </p:spTree>
    <p:extLst>
      <p:ext uri="{BB962C8B-B14F-4D97-AF65-F5344CB8AC3E}">
        <p14:creationId xmlns:p14="http://schemas.microsoft.com/office/powerpoint/2010/main" val="4072592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Un projet Maven est considéré comme un module d'une application </a:t>
            </a:r>
            <a:r>
              <a:rPr lang="fr-FR" dirty="0"/>
              <a:t>comme on a vu la </a:t>
            </a:r>
            <a:r>
              <a:rPr lang="fr-FR" dirty="0" err="1"/>
              <a:t>derniere</a:t>
            </a:r>
            <a:r>
              <a:rPr lang="fr-FR" dirty="0"/>
              <a:t> fois, l’approche modulaire permet de diviser une application en composants ou module ,: pour </a:t>
            </a:r>
            <a:r>
              <a:rPr lang="fr-FR" dirty="0" err="1"/>
              <a:t>maven</a:t>
            </a:r>
            <a:r>
              <a:rPr lang="fr-FR" dirty="0"/>
              <a:t> chaque module peut avoir son propre POM et ses propres dépendances, mais ils peuvent également partager des bibliothèques ou d'autres ressources. </a:t>
            </a:r>
            <a:r>
              <a:rPr lang="fr-FR" b="1" dirty="0"/>
              <a:t>Un seul fich </a:t>
            </a:r>
            <a:r>
              <a:rPr lang="fr-FR" b="1" dirty="0" err="1"/>
              <a:t>pom,xml</a:t>
            </a:r>
            <a:r>
              <a:rPr lang="fr-FR" b="1" dirty="0"/>
              <a:t> est nécessaire pour un projet : cad  </a:t>
            </a:r>
            <a:r>
              <a:rPr lang="fr-FR" dirty="0"/>
              <a:t>Chaque projet Maven nécessite un fichier (pom.xml), qui contient toutes les informations nécessaires pour construire et gérer le projet. </a:t>
            </a:r>
            <a:r>
              <a:rPr lang="fr-FR" dirty="0" err="1"/>
              <a:t>Dc</a:t>
            </a:r>
            <a:r>
              <a:rPr lang="fr-FR" dirty="0"/>
              <a:t> ce fich centralise toutes les configurations, les dépendances et les informations relatives au projet. // </a:t>
            </a:r>
            <a:r>
              <a:rPr lang="fr-FR" b="1" dirty="0"/>
              <a:t>Les commandes Maven doivent être exécutées à la racine du projet, où se trouve le fichier pom.xml : en fait , </a:t>
            </a:r>
            <a:r>
              <a:rPr lang="fr-FR" dirty="0"/>
              <a:t>Lorsque vous utilisez Maven pour construire ou gérer votre projet, il faut exécuter les commandes à partir du répertoire racine du projet, c'est-à-dire celui qui contient le fichier pom.xml. Cela permet à Maven de localiser correctement le POM et d'exécuter les tâches; </a:t>
            </a:r>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8</a:t>
            </a:fld>
            <a:endParaRPr lang="fr-FR"/>
          </a:p>
        </p:txBody>
      </p:sp>
    </p:spTree>
    <p:extLst>
      <p:ext uri="{BB962C8B-B14F-4D97-AF65-F5344CB8AC3E}">
        <p14:creationId xmlns:p14="http://schemas.microsoft.com/office/powerpoint/2010/main" val="226221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Passant aux éléments clés qui composent le fichier POM, </a:t>
            </a:r>
            <a:r>
              <a:rPr lang="fr-FR" b="1" dirty="0"/>
              <a:t>La racine du projet : &lt;</a:t>
            </a:r>
            <a:r>
              <a:rPr lang="fr-FR" b="1" dirty="0" err="1"/>
              <a:t>project</a:t>
            </a:r>
            <a:r>
              <a:rPr lang="fr-FR" b="1" dirty="0"/>
              <a:t>&gt; </a:t>
            </a:r>
            <a:r>
              <a:rPr lang="fr-FR" dirty="0"/>
              <a:t>marque le début du fichier POM et représente la racine du projet Maven. Tous les autres éléments (tags ou balises) se trouvent à l'intérieur du tag projet. </a:t>
            </a:r>
            <a:r>
              <a:rPr lang="fr-FR" b="1" dirty="0"/>
              <a:t>La version du modèle </a:t>
            </a:r>
            <a:r>
              <a:rPr lang="fr-FR" dirty="0"/>
              <a:t> spécifie la version du POM que vous utilisez, </a:t>
            </a:r>
            <a:r>
              <a:rPr lang="fr-FR" b="1" dirty="0" err="1"/>
              <a:t>L’id</a:t>
            </a:r>
            <a:r>
              <a:rPr lang="fr-FR" b="1" dirty="0"/>
              <a:t> du groupe auquel appartient le projet : &lt;</a:t>
            </a:r>
            <a:r>
              <a:rPr lang="fr-FR" b="1" dirty="0" err="1"/>
              <a:t>groupId</a:t>
            </a:r>
            <a:r>
              <a:rPr lang="fr-FR" b="1" dirty="0"/>
              <a:t>&gt; c’</a:t>
            </a:r>
            <a:r>
              <a:rPr lang="fr-FR" dirty="0"/>
              <a:t>est un identifiant unique pour le groupe ou l'organisation qui développe le projet. </a:t>
            </a:r>
            <a:r>
              <a:rPr lang="fr-FR" b="1" dirty="0" err="1"/>
              <a:t>L’id</a:t>
            </a:r>
            <a:r>
              <a:rPr lang="fr-FR" b="1" dirty="0"/>
              <a:t> de l’artefact à construire , le tag &lt;</a:t>
            </a:r>
            <a:r>
              <a:rPr lang="fr-FR" b="1" dirty="0" err="1"/>
              <a:t>artifactId</a:t>
            </a:r>
            <a:r>
              <a:rPr lang="fr-FR" b="1" dirty="0"/>
              <a:t>&gt; </a:t>
            </a:r>
            <a:r>
              <a:rPr lang="fr-FR" dirty="0"/>
              <a:t> désigne le nom spécifique de l'artefact (module) que vous construisez. C'est généralement le nom du module sans espaces et en minuscules ; </a:t>
            </a:r>
            <a:r>
              <a:rPr lang="fr-FR" b="1" dirty="0"/>
              <a:t>La version de l’artefact à construire : &lt;version&gt;</a:t>
            </a:r>
            <a:r>
              <a:rPr lang="fr-FR" dirty="0"/>
              <a:t>spécifie la version de l'artefact que vous construisez. Par </a:t>
            </a:r>
            <a:r>
              <a:rPr lang="fr-FR" dirty="0" err="1"/>
              <a:t>defaut</a:t>
            </a:r>
            <a:r>
              <a:rPr lang="fr-FR" dirty="0"/>
              <a:t>, la version SNAPSHOT qui indique que la version peut changer  d'un même groupe. et</a:t>
            </a:r>
            <a:r>
              <a:rPr lang="fr-FR" b="1" dirty="0"/>
              <a:t> type d’artefact à construire : &lt;packaging&gt; ce</a:t>
            </a:r>
            <a:r>
              <a:rPr lang="fr-FR" dirty="0"/>
              <a:t> tag indique le type de l'artefact que Maven doit générer. Les types les plus courants sont : </a:t>
            </a:r>
            <a:r>
              <a:rPr lang="fr-FR" b="1" dirty="0" err="1"/>
              <a:t>pom</a:t>
            </a:r>
            <a:r>
              <a:rPr lang="fr-FR" dirty="0"/>
              <a:t> : utilisé pour les projets , </a:t>
            </a:r>
            <a:r>
              <a:rPr lang="fr-FR" b="1" dirty="0"/>
              <a:t>jar</a:t>
            </a:r>
            <a:r>
              <a:rPr lang="fr-FR" dirty="0"/>
              <a:t> : pour les bibliothèques ,</a:t>
            </a:r>
            <a:r>
              <a:rPr lang="fr-FR" b="1" dirty="0" err="1"/>
              <a:t>war</a:t>
            </a:r>
            <a:r>
              <a:rPr lang="fr-FR" dirty="0"/>
              <a:t> : pour les applications Web,, </a:t>
            </a:r>
          </a:p>
        </p:txBody>
      </p:sp>
      <p:sp>
        <p:nvSpPr>
          <p:cNvPr id="4" name="Espace réservé du numéro de diapositive 3"/>
          <p:cNvSpPr>
            <a:spLocks noGrp="1"/>
          </p:cNvSpPr>
          <p:nvPr>
            <p:ph type="sldNum" sz="quarter" idx="5"/>
          </p:nvPr>
        </p:nvSpPr>
        <p:spPr/>
        <p:txBody>
          <a:bodyPr/>
          <a:lstStyle/>
          <a:p>
            <a:fld id="{A1246A5C-8AC9-4C30-9F28-970565A1B751}" type="slidenum">
              <a:rPr lang="fr-FR" smtClean="0"/>
              <a:t>9</a:t>
            </a:fld>
            <a:endParaRPr lang="fr-FR"/>
          </a:p>
        </p:txBody>
      </p:sp>
    </p:spTree>
    <p:extLst>
      <p:ext uri="{BB962C8B-B14F-4D97-AF65-F5344CB8AC3E}">
        <p14:creationId xmlns:p14="http://schemas.microsoft.com/office/powerpoint/2010/main" val="83760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fr-FR"/>
              <a:t>xxxx</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1EFC638-5EA9-441C-8221-DD4D41E9540C}" type="datetime1">
              <a:rPr lang="en-US" smtClean="0"/>
              <a:t>11/27/2024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fr-FR"/>
              <a:t>xxxx</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A8C3B6-EEA9-4B58-848F-3C269495F593}" type="datetime1">
              <a:rPr lang="en-US" smtClean="0"/>
              <a:t>11/27/2024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fr-FR"/>
              <a:t>xxxx</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69075BE-273C-49FA-BB24-5E8ADEE14C0C}" type="datetime1">
              <a:rPr lang="en-US" smtClean="0"/>
              <a:t>11/27/2024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48"/>
            <a:ext cx="12191999" cy="6857873"/>
          </a:xfrm>
          <a:prstGeom prst="rect">
            <a:avLst/>
          </a:prstGeom>
        </p:spPr>
      </p:pic>
      <p:sp>
        <p:nvSpPr>
          <p:cNvPr id="17" name="bg object 17"/>
          <p:cNvSpPr/>
          <p:nvPr/>
        </p:nvSpPr>
        <p:spPr>
          <a:xfrm>
            <a:off x="446531" y="457200"/>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1A315F"/>
          </a:solidFill>
        </p:spPr>
        <p:txBody>
          <a:bodyPr wrap="square" lIns="0" tIns="0" rIns="0" bIns="0" rtlCol="0"/>
          <a:lstStyle/>
          <a:p>
            <a:endParaRPr/>
          </a:p>
        </p:txBody>
      </p:sp>
      <p:sp>
        <p:nvSpPr>
          <p:cNvPr id="18" name="bg object 18"/>
          <p:cNvSpPr/>
          <p:nvPr/>
        </p:nvSpPr>
        <p:spPr>
          <a:xfrm>
            <a:off x="8042147" y="45415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rgbClr val="959FA7"/>
          </a:solidFill>
        </p:spPr>
        <p:txBody>
          <a:bodyPr wrap="square" lIns="0" tIns="0" rIns="0" bIns="0" rtlCol="0"/>
          <a:lstStyle/>
          <a:p>
            <a:endParaRPr/>
          </a:p>
        </p:txBody>
      </p:sp>
      <p:sp>
        <p:nvSpPr>
          <p:cNvPr id="19" name="bg object 19"/>
          <p:cNvSpPr/>
          <p:nvPr/>
        </p:nvSpPr>
        <p:spPr>
          <a:xfrm>
            <a:off x="4241291" y="45720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4590B8"/>
          </a:solidFill>
        </p:spPr>
        <p:txBody>
          <a:bodyPr wrap="square" lIns="0" tIns="0" rIns="0" bIns="0" rtlCol="0"/>
          <a:lstStyle/>
          <a:p>
            <a:endParaRPr/>
          </a:p>
        </p:txBody>
      </p:sp>
      <p:sp>
        <p:nvSpPr>
          <p:cNvPr id="20" name="bg object 20"/>
          <p:cNvSpPr/>
          <p:nvPr/>
        </p:nvSpPr>
        <p:spPr>
          <a:xfrm>
            <a:off x="448055" y="4428743"/>
            <a:ext cx="11261090" cy="1961514"/>
          </a:xfrm>
          <a:custGeom>
            <a:avLst/>
            <a:gdLst/>
            <a:ahLst/>
            <a:cxnLst/>
            <a:rect l="l" t="t" r="r" b="b"/>
            <a:pathLst>
              <a:path w="11261090" h="1961514">
                <a:moveTo>
                  <a:pt x="11260836" y="0"/>
                </a:moveTo>
                <a:lnTo>
                  <a:pt x="0" y="0"/>
                </a:lnTo>
                <a:lnTo>
                  <a:pt x="0" y="1961387"/>
                </a:lnTo>
                <a:lnTo>
                  <a:pt x="11260836" y="1961387"/>
                </a:lnTo>
                <a:lnTo>
                  <a:pt x="11260836" y="0"/>
                </a:lnTo>
                <a:close/>
              </a:path>
            </a:pathLst>
          </a:custGeom>
          <a:solidFill>
            <a:srgbClr val="1A315F">
              <a:alpha val="96862"/>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fr-FR"/>
              <a:t>xxxx</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8AD3ACE-094B-40FF-AE7A-9A1D2816077D}" type="datetime1">
              <a:rPr lang="en-US" smtClean="0"/>
              <a:t>11/27/2024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fr-FR"/>
              <a:t>xxxx</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3689A24-559D-468F-902C-8A77CC375221}" type="datetime1">
              <a:rPr lang="en-US" smtClean="0"/>
              <a:t>11/27/2024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e de titr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874589"/>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933056"/>
            <a:ext cx="9144000" cy="1324744"/>
          </a:xfrm>
        </p:spPr>
        <p:txBody>
          <a:bodyPr/>
          <a:lstStyle>
            <a:lvl1pPr marL="0" indent="0" algn="ctr">
              <a:buNone/>
              <a:defRPr sz="2400">
                <a:solidFill>
                  <a:srgbClr val="424A5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FR" dirty="0"/>
          </a:p>
        </p:txBody>
      </p:sp>
      <p:sp>
        <p:nvSpPr>
          <p:cNvPr id="4" name="Espace réservé de la date 3"/>
          <p:cNvSpPr>
            <a:spLocks noGrp="1"/>
          </p:cNvSpPr>
          <p:nvPr>
            <p:ph type="dt" sz="half" idx="10"/>
          </p:nvPr>
        </p:nvSpPr>
        <p:spPr/>
        <p:txBody>
          <a:bodyPr/>
          <a:lstStyle/>
          <a:p>
            <a:fld id="{D409BA8F-5697-4D13-8050-906600B276AD}" type="datetime1">
              <a:rPr lang="en-US" smtClean="0"/>
              <a:t>11/27/2024</a:t>
            </a:fld>
            <a:endParaRPr lang="fr-FR"/>
          </a:p>
        </p:txBody>
      </p:sp>
      <p:sp>
        <p:nvSpPr>
          <p:cNvPr id="5" name="Espace réservé du pied de page 4"/>
          <p:cNvSpPr>
            <a:spLocks noGrp="1"/>
          </p:cNvSpPr>
          <p:nvPr>
            <p:ph type="ftr" sz="quarter" idx="11"/>
          </p:nvPr>
        </p:nvSpPr>
        <p:spPr/>
        <p:txBody>
          <a:bodyPr/>
          <a:lstStyle/>
          <a:p>
            <a:r>
              <a:rPr lang="fr-FR"/>
              <a:t>xxxx</a:t>
            </a:r>
            <a:endParaRPr lang="fr-FR" dirty="0"/>
          </a:p>
        </p:txBody>
      </p:sp>
      <p:sp>
        <p:nvSpPr>
          <p:cNvPr id="6" name="Espace réservé du numéro de diapositive 5"/>
          <p:cNvSpPr>
            <a:spLocks noGrp="1"/>
          </p:cNvSpPr>
          <p:nvPr>
            <p:ph type="sldNum" sz="quarter" idx="12"/>
          </p:nvPr>
        </p:nvSpPr>
        <p:spPr/>
        <p:txBody>
          <a:bodyPr/>
          <a:lstStyle/>
          <a:p>
            <a:fld id="{A7BE1AEB-D78D-4BEC-A95A-D388338930ED}" type="slidenum">
              <a:rPr lang="fr-FR" smtClean="0"/>
              <a:t>‹N°›</a:t>
            </a:fld>
            <a:endParaRPr lang="fr-FR"/>
          </a:p>
        </p:txBody>
      </p:sp>
    </p:spTree>
    <p:extLst>
      <p:ext uri="{BB962C8B-B14F-4D97-AF65-F5344CB8AC3E}">
        <p14:creationId xmlns:p14="http://schemas.microsoft.com/office/powerpoint/2010/main" val="3713184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6531" y="457200"/>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1A315F"/>
          </a:solidFill>
        </p:spPr>
        <p:txBody>
          <a:bodyPr wrap="square" lIns="0" tIns="0" rIns="0" bIns="0" rtlCol="0"/>
          <a:lstStyle/>
          <a:p>
            <a:endParaRPr/>
          </a:p>
        </p:txBody>
      </p:sp>
      <p:sp>
        <p:nvSpPr>
          <p:cNvPr id="17" name="bg object 17"/>
          <p:cNvSpPr/>
          <p:nvPr/>
        </p:nvSpPr>
        <p:spPr>
          <a:xfrm>
            <a:off x="8042147" y="45415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rgbClr val="959FA7"/>
          </a:solidFill>
        </p:spPr>
        <p:txBody>
          <a:bodyPr wrap="square" lIns="0" tIns="0" rIns="0" bIns="0" rtlCol="0"/>
          <a:lstStyle/>
          <a:p>
            <a:endParaRPr/>
          </a:p>
        </p:txBody>
      </p:sp>
      <p:sp>
        <p:nvSpPr>
          <p:cNvPr id="18" name="bg object 18"/>
          <p:cNvSpPr/>
          <p:nvPr/>
        </p:nvSpPr>
        <p:spPr>
          <a:xfrm>
            <a:off x="4241291" y="45720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4590B8"/>
          </a:solidFill>
        </p:spPr>
        <p:txBody>
          <a:bodyPr wrap="square" lIns="0" tIns="0" rIns="0" bIns="0" rtlCol="0"/>
          <a:lstStyle/>
          <a:p>
            <a:endParaRPr/>
          </a:p>
        </p:txBody>
      </p:sp>
      <p:sp>
        <p:nvSpPr>
          <p:cNvPr id="2" name="Holder 2"/>
          <p:cNvSpPr>
            <a:spLocks noGrp="1"/>
          </p:cNvSpPr>
          <p:nvPr>
            <p:ph type="title"/>
          </p:nvPr>
        </p:nvSpPr>
        <p:spPr>
          <a:xfrm>
            <a:off x="440436" y="614172"/>
            <a:ext cx="11311127" cy="1190625"/>
          </a:xfrm>
          <a:prstGeom prst="rect">
            <a:avLst/>
          </a:prstGeom>
        </p:spPr>
        <p:txBody>
          <a:bodyPr wrap="square" lIns="0" tIns="0" rIns="0" bIns="0">
            <a:spAutoFit/>
          </a:bodyPr>
          <a:lstStyle>
            <a:lvl1pPr>
              <a:defRPr sz="28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659993" y="2080361"/>
            <a:ext cx="10872012" cy="37255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r>
              <a:rPr lang="fr-FR"/>
              <a:t>xxxx</a:t>
            </a:r>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337F8F3D-5FD8-4576-938C-537EC8C6FEEF}" type="datetime1">
              <a:rPr lang="en-US" smtClean="0"/>
              <a:t>11/27/2024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maven.apache.org/POM/4.0.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maven.apache.org/xsd/maven-4.0.0.xsd" TargetMode="External"/><Relationship Id="rId4" Type="http://schemas.openxmlformats.org/officeDocument/2006/relationships/hyperlink" Target="http://www.w3.org/2001/XMLSchema-insta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solidFill>
                  <a:srgbClr val="002060"/>
                </a:solidFill>
              </a:rPr>
              <a:t>Programmation d'applications d'entreprise</a:t>
            </a:r>
          </a:p>
        </p:txBody>
      </p:sp>
      <p:pic>
        <p:nvPicPr>
          <p:cNvPr id="6" name="Image 5">
            <a:extLst>
              <a:ext uri="{FF2B5EF4-FFF2-40B4-BE49-F238E27FC236}">
                <a16:creationId xmlns:a16="http://schemas.microsoft.com/office/drawing/2014/main" id="{AB358242-26EF-022F-EDA9-DE5FC8BF2D1A}"/>
              </a:ext>
            </a:extLst>
          </p:cNvPr>
          <p:cNvPicPr>
            <a:picLocks noChangeAspect="1"/>
          </p:cNvPicPr>
          <p:nvPr/>
        </p:nvPicPr>
        <p:blipFill rotWithShape="1">
          <a:blip r:embed="rId3">
            <a:duotone>
              <a:schemeClr val="accent5">
                <a:shade val="45000"/>
                <a:satMod val="135000"/>
              </a:schemeClr>
              <a:prstClr val="white"/>
            </a:duotone>
          </a:blip>
          <a:srcRect r="5264"/>
          <a:stretch/>
        </p:blipFill>
        <p:spPr>
          <a:xfrm>
            <a:off x="1" y="1"/>
            <a:ext cx="1219200" cy="1133404"/>
          </a:xfrm>
          <a:prstGeom prst="rect">
            <a:avLst/>
          </a:prstGeom>
        </p:spPr>
      </p:pic>
      <p:sp>
        <p:nvSpPr>
          <p:cNvPr id="4" name="Rectangle 3">
            <a:extLst>
              <a:ext uri="{FF2B5EF4-FFF2-40B4-BE49-F238E27FC236}">
                <a16:creationId xmlns:a16="http://schemas.microsoft.com/office/drawing/2014/main" id="{3C5C3CA2-93F0-911A-CD86-247C78E87DFE}"/>
              </a:ext>
            </a:extLst>
          </p:cNvPr>
          <p:cNvSpPr/>
          <p:nvPr/>
        </p:nvSpPr>
        <p:spPr>
          <a:xfrm>
            <a:off x="0" y="3506993"/>
            <a:ext cx="12192000" cy="3351007"/>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ous-titre 2"/>
          <p:cNvSpPr>
            <a:spLocks noGrp="1"/>
          </p:cNvSpPr>
          <p:nvPr>
            <p:ph type="subTitle" idx="1"/>
          </p:nvPr>
        </p:nvSpPr>
        <p:spPr>
          <a:xfrm>
            <a:off x="1524000" y="3933825"/>
            <a:ext cx="9144000" cy="1323975"/>
          </a:xfrm>
        </p:spPr>
        <p:txBody>
          <a:bodyPr>
            <a:noAutofit/>
          </a:bodyPr>
          <a:lstStyle/>
          <a:p>
            <a:r>
              <a:rPr lang="fr-FR" dirty="0">
                <a:solidFill>
                  <a:schemeClr val="bg1"/>
                </a:solidFill>
              </a:rPr>
              <a:t>Chapitre 4 – MAVEN</a:t>
            </a:r>
          </a:p>
          <a:p>
            <a:r>
              <a:rPr lang="fr-FR" dirty="0">
                <a:solidFill>
                  <a:schemeClr val="bg1"/>
                </a:solidFill>
              </a:rPr>
              <a:t>UFR Sciences et Techniques - Antenne de Blois</a:t>
            </a:r>
          </a:p>
          <a:p>
            <a:r>
              <a:rPr lang="fr-FR" dirty="0">
                <a:solidFill>
                  <a:schemeClr val="bg1"/>
                </a:solidFill>
              </a:rPr>
              <a:t>Sameh.kchaou@univ-tours.fr</a:t>
            </a:r>
          </a:p>
          <a:p>
            <a:r>
              <a:rPr lang="fr-FR" dirty="0">
                <a:solidFill>
                  <a:schemeClr val="bg1"/>
                </a:solidFill>
              </a:rPr>
              <a:t>Supports de cours adaptés de Anthony </a:t>
            </a:r>
            <a:r>
              <a:rPr lang="fr-FR" dirty="0" err="1">
                <a:solidFill>
                  <a:schemeClr val="bg1"/>
                </a:solidFill>
              </a:rPr>
              <a:t>Bocci</a:t>
            </a:r>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5" name="Espace réservé du numéro de diapositive 4">
            <a:extLst>
              <a:ext uri="{FF2B5EF4-FFF2-40B4-BE49-F238E27FC236}">
                <a16:creationId xmlns:a16="http://schemas.microsoft.com/office/drawing/2014/main" id="{392FB28F-7967-E2DF-5D80-F0B64B336097}"/>
              </a:ext>
            </a:extLst>
          </p:cNvPr>
          <p:cNvSpPr>
            <a:spLocks noGrp="1"/>
          </p:cNvSpPr>
          <p:nvPr>
            <p:ph type="sldNum" sz="quarter" idx="12"/>
          </p:nvPr>
        </p:nvSpPr>
        <p:spPr/>
        <p:txBody>
          <a:bodyPr/>
          <a:lstStyle/>
          <a:p>
            <a:fld id="{A7BE1AEB-D78D-4BEC-A95A-D388338930ED}" type="slidenum">
              <a:rPr lang="fr-FR" smtClean="0"/>
              <a:t>1</a:t>
            </a:fld>
            <a:endParaRPr lang="fr-FR"/>
          </a:p>
        </p:txBody>
      </p:sp>
      <p:sp>
        <p:nvSpPr>
          <p:cNvPr id="3" name="ZoneTexte 2">
            <a:extLst>
              <a:ext uri="{FF2B5EF4-FFF2-40B4-BE49-F238E27FC236}">
                <a16:creationId xmlns:a16="http://schemas.microsoft.com/office/drawing/2014/main" id="{A5563862-6E3E-4EB9-9017-59C239147968}"/>
              </a:ext>
            </a:extLst>
          </p:cNvPr>
          <p:cNvSpPr txBox="1"/>
          <p:nvPr/>
        </p:nvSpPr>
        <p:spPr>
          <a:xfrm>
            <a:off x="5334000" y="6377940"/>
            <a:ext cx="1981200" cy="369332"/>
          </a:xfrm>
          <a:prstGeom prst="rect">
            <a:avLst/>
          </a:prstGeom>
          <a:noFill/>
        </p:spPr>
        <p:txBody>
          <a:bodyPr wrap="square" rtlCol="0">
            <a:spAutoFit/>
          </a:bodyPr>
          <a:lstStyle/>
          <a:p>
            <a:pPr algn="ctr"/>
            <a:r>
              <a:rPr lang="fr-FR" dirty="0">
                <a:solidFill>
                  <a:schemeClr val="bg1"/>
                </a:solidFill>
              </a:rPr>
              <a:t>2024/2025</a:t>
            </a:r>
          </a:p>
        </p:txBody>
      </p:sp>
    </p:spTree>
    <p:extLst>
      <p:ext uri="{BB962C8B-B14F-4D97-AF65-F5344CB8AC3E}">
        <p14:creationId xmlns:p14="http://schemas.microsoft.com/office/powerpoint/2010/main" val="1148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934C2D3-79A2-456D-9126-FF284E19B12E}"/>
              </a:ext>
            </a:extLst>
          </p:cNvPr>
          <p:cNvSpPr>
            <a:spLocks noGrp="1"/>
          </p:cNvSpPr>
          <p:nvPr>
            <p:ph type="sldNum" sz="quarter" idx="7"/>
          </p:nvPr>
        </p:nvSpPr>
        <p:spPr/>
        <p:txBody>
          <a:bodyPr/>
          <a:lstStyle/>
          <a:p>
            <a:fld id="{B6F15528-21DE-4FAA-801E-634DDDAF4B2B}" type="slidenum">
              <a:rPr lang="fr-FR" smtClean="0"/>
              <a:t>10</a:t>
            </a:fld>
            <a:endParaRPr lang="fr-FR"/>
          </a:p>
        </p:txBody>
      </p:sp>
      <p:sp>
        <p:nvSpPr>
          <p:cNvPr id="5" name="object 2">
            <a:extLst>
              <a:ext uri="{FF2B5EF4-FFF2-40B4-BE49-F238E27FC236}">
                <a16:creationId xmlns:a16="http://schemas.microsoft.com/office/drawing/2014/main" id="{42AD7820-662D-4776-861E-38A956DD491D}"/>
              </a:ext>
            </a:extLst>
          </p:cNvPr>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Mise En Œuvre D’un  Projet Maven</a:t>
            </a:r>
            <a:endParaRPr lang="fr-FR" spc="50" dirty="0"/>
          </a:p>
        </p:txBody>
      </p:sp>
      <p:sp>
        <p:nvSpPr>
          <p:cNvPr id="6" name="Rectangle 5">
            <a:extLst>
              <a:ext uri="{FF2B5EF4-FFF2-40B4-BE49-F238E27FC236}">
                <a16:creationId xmlns:a16="http://schemas.microsoft.com/office/drawing/2014/main" id="{F7B41738-AEC7-4780-AB0D-9FCFB0FFC91D}"/>
              </a:ext>
            </a:extLst>
          </p:cNvPr>
          <p:cNvSpPr/>
          <p:nvPr/>
        </p:nvSpPr>
        <p:spPr>
          <a:xfrm>
            <a:off x="609600" y="2025075"/>
            <a:ext cx="11309984" cy="4524315"/>
          </a:xfrm>
          <a:prstGeom prst="rect">
            <a:avLst/>
          </a:prstGeom>
        </p:spPr>
        <p:txBody>
          <a:bodyPr wrap="square">
            <a:spAutoFit/>
          </a:bodyPr>
          <a:lstStyle/>
          <a:p>
            <a:pPr marL="102586" marR="2229805"/>
            <a:r>
              <a:rPr lang="fr-FR" sz="2400" b="1" spc="-9" dirty="0">
                <a:solidFill>
                  <a:srgbClr val="007F7F"/>
                </a:solidFill>
                <a:latin typeface="Consolas"/>
                <a:cs typeface="Consolas"/>
              </a:rPr>
              <a:t>&lt;</a:t>
            </a:r>
            <a:r>
              <a:rPr lang="fr-FR" sz="2400" b="1" spc="-9" dirty="0" err="1">
                <a:solidFill>
                  <a:srgbClr val="3E7E7E"/>
                </a:solidFill>
                <a:latin typeface="Consolas"/>
                <a:cs typeface="Consolas"/>
              </a:rPr>
              <a:t>project</a:t>
            </a:r>
            <a:r>
              <a:rPr lang="fr-FR" sz="2400" b="1" spc="-9" dirty="0">
                <a:solidFill>
                  <a:srgbClr val="3E7E7E"/>
                </a:solidFill>
                <a:latin typeface="Consolas"/>
                <a:cs typeface="Consolas"/>
              </a:rPr>
              <a:t> </a:t>
            </a:r>
            <a:r>
              <a:rPr lang="fr-FR" sz="2400" b="1" spc="-9" dirty="0" err="1">
                <a:solidFill>
                  <a:srgbClr val="7E007E"/>
                </a:solidFill>
                <a:latin typeface="Consolas"/>
                <a:cs typeface="Consolas"/>
              </a:rPr>
              <a:t>xmlns</a:t>
            </a:r>
            <a:r>
              <a:rPr lang="fr-FR" sz="2400" b="1" spc="-9" dirty="0">
                <a:latin typeface="Consolas"/>
                <a:cs typeface="Consolas"/>
              </a:rPr>
              <a:t>=</a:t>
            </a:r>
            <a:r>
              <a:rPr lang="fr-FR" sz="2400" b="1" i="1" spc="-9" dirty="0">
                <a:solidFill>
                  <a:srgbClr val="2900FF"/>
                </a:solidFill>
                <a:latin typeface="Consolas"/>
                <a:cs typeface="Consolas"/>
              </a:rPr>
              <a:t>"</a:t>
            </a:r>
            <a:r>
              <a:rPr lang="fr-FR" sz="2400" b="1" i="1" spc="-9" dirty="0">
                <a:solidFill>
                  <a:srgbClr val="2900FF"/>
                </a:solidFill>
                <a:latin typeface="Consolas"/>
                <a:cs typeface="Consolas"/>
                <a:hlinkClick r:id="rId3"/>
              </a:rPr>
              <a:t>http://maven.apache.org/POM/4.0.0</a:t>
            </a:r>
            <a:r>
              <a:rPr lang="fr-FR" sz="2400" b="1" i="1" spc="-9" dirty="0">
                <a:solidFill>
                  <a:srgbClr val="2900FF"/>
                </a:solidFill>
                <a:latin typeface="Consolas"/>
                <a:cs typeface="Consolas"/>
              </a:rPr>
              <a:t>" </a:t>
            </a:r>
            <a:r>
              <a:rPr lang="fr-FR" sz="2400" b="1" i="1" spc="-5" dirty="0">
                <a:solidFill>
                  <a:srgbClr val="2900FF"/>
                </a:solidFill>
                <a:latin typeface="Consolas"/>
                <a:cs typeface="Consolas"/>
              </a:rPr>
              <a:t> </a:t>
            </a:r>
            <a:r>
              <a:rPr lang="fr-FR" sz="2400" b="1" i="1" spc="-9" dirty="0" err="1">
                <a:solidFill>
                  <a:srgbClr val="7E007E"/>
                </a:solidFill>
                <a:latin typeface="Consolas"/>
                <a:cs typeface="Consolas"/>
              </a:rPr>
              <a:t>xmlns:xsi</a:t>
            </a:r>
            <a:r>
              <a:rPr lang="fr-FR" sz="2400" b="1" i="1" spc="-9" dirty="0">
                <a:latin typeface="Consolas"/>
                <a:cs typeface="Consolas"/>
              </a:rPr>
              <a:t>=</a:t>
            </a:r>
            <a:r>
              <a:rPr lang="fr-FR" sz="2400" b="1" i="1" spc="-9" dirty="0">
                <a:solidFill>
                  <a:srgbClr val="2900FF"/>
                </a:solidFill>
                <a:latin typeface="Consolas"/>
                <a:cs typeface="Consolas"/>
              </a:rPr>
              <a:t>"</a:t>
            </a:r>
            <a:r>
              <a:rPr lang="fr-FR" sz="2400" b="1" i="1" spc="-9" dirty="0">
                <a:solidFill>
                  <a:srgbClr val="2900FF"/>
                </a:solidFill>
                <a:latin typeface="Consolas"/>
                <a:cs typeface="Consolas"/>
                <a:hlinkClick r:id="rId4"/>
              </a:rPr>
              <a:t>http://www.w3.org/2001/XMLSchema-instance</a:t>
            </a:r>
            <a:r>
              <a:rPr lang="fr-FR" sz="2400" b="1" i="1" spc="-9" dirty="0">
                <a:solidFill>
                  <a:srgbClr val="2900FF"/>
                </a:solidFill>
                <a:latin typeface="Consolas"/>
                <a:cs typeface="Consolas"/>
              </a:rPr>
              <a:t>" </a:t>
            </a:r>
            <a:r>
              <a:rPr lang="fr-FR" sz="2400" b="1" i="1" spc="-785" dirty="0">
                <a:solidFill>
                  <a:srgbClr val="2900FF"/>
                </a:solidFill>
                <a:latin typeface="Consolas"/>
                <a:cs typeface="Consolas"/>
              </a:rPr>
              <a:t> </a:t>
            </a:r>
            <a:r>
              <a:rPr lang="fr-FR" sz="2400" b="1" i="1" spc="-9" dirty="0" err="1">
                <a:solidFill>
                  <a:srgbClr val="7E007E"/>
                </a:solidFill>
                <a:latin typeface="Consolas"/>
                <a:cs typeface="Consolas"/>
              </a:rPr>
              <a:t>xsi:schemaLocation</a:t>
            </a:r>
            <a:r>
              <a:rPr lang="fr-FR" sz="2400" b="1" i="1" spc="-9" dirty="0">
                <a:latin typeface="Consolas"/>
                <a:cs typeface="Consolas"/>
              </a:rPr>
              <a:t>=</a:t>
            </a:r>
            <a:r>
              <a:rPr lang="fr-FR" sz="2400" b="1" i="1" spc="-9" dirty="0">
                <a:solidFill>
                  <a:srgbClr val="2900FF"/>
                </a:solidFill>
                <a:latin typeface="Consolas"/>
                <a:cs typeface="Consolas"/>
              </a:rPr>
              <a:t>"</a:t>
            </a:r>
            <a:r>
              <a:rPr lang="fr-FR" sz="2400" b="1" i="1" spc="-9" dirty="0">
                <a:solidFill>
                  <a:srgbClr val="2900FF"/>
                </a:solidFill>
                <a:latin typeface="Consolas"/>
                <a:cs typeface="Consolas"/>
                <a:hlinkClick r:id="rId3"/>
              </a:rPr>
              <a:t>http://maven.apache.org/POM/4.0.0 </a:t>
            </a:r>
            <a:r>
              <a:rPr lang="fr-FR" sz="2400" b="1" i="1" spc="-785" dirty="0">
                <a:solidFill>
                  <a:srgbClr val="2900FF"/>
                </a:solidFill>
                <a:latin typeface="Consolas"/>
                <a:cs typeface="Consolas"/>
              </a:rPr>
              <a:t> </a:t>
            </a:r>
            <a:r>
              <a:rPr lang="fr-FR" sz="2400" b="1" i="1" spc="-9" dirty="0">
                <a:solidFill>
                  <a:srgbClr val="2900FF"/>
                </a:solidFill>
                <a:latin typeface="Consolas"/>
                <a:cs typeface="Consolas"/>
                <a:hlinkClick r:id="rId5"/>
              </a:rPr>
              <a:t>http://maven.apache.org/xsd/maven-4.0.0.xsd</a:t>
            </a:r>
            <a:r>
              <a:rPr lang="fr-FR" sz="2400" b="1" i="1" spc="-9" dirty="0">
                <a:solidFill>
                  <a:srgbClr val="2900FF"/>
                </a:solidFill>
                <a:latin typeface="Consolas"/>
                <a:cs typeface="Consolas"/>
              </a:rPr>
              <a:t>"</a:t>
            </a:r>
            <a:r>
              <a:rPr lang="fr-FR" sz="2400" b="1" i="1" spc="-9" dirty="0">
                <a:solidFill>
                  <a:srgbClr val="007F7F"/>
                </a:solidFill>
                <a:latin typeface="Consolas"/>
                <a:cs typeface="Consolas"/>
              </a:rPr>
              <a:t>&gt;</a:t>
            </a:r>
            <a:endParaRPr lang="fr-FR" sz="2400" dirty="0">
              <a:latin typeface="Consolas"/>
              <a:cs typeface="Consolas"/>
            </a:endParaRPr>
          </a:p>
          <a:p>
            <a:pPr marL="303147"/>
            <a:r>
              <a:rPr lang="fr-FR" sz="2400" b="1" spc="-9" dirty="0">
                <a:solidFill>
                  <a:srgbClr val="007F7F"/>
                </a:solidFill>
                <a:latin typeface="Consolas"/>
                <a:cs typeface="Consolas"/>
              </a:rPr>
              <a:t>&lt;</a:t>
            </a:r>
            <a:r>
              <a:rPr lang="fr-FR" sz="2400" b="1" spc="-9" dirty="0" err="1">
                <a:solidFill>
                  <a:srgbClr val="3E7E7E"/>
                </a:solidFill>
                <a:latin typeface="Consolas"/>
                <a:cs typeface="Consolas"/>
              </a:rPr>
              <a:t>modelVersion</a:t>
            </a:r>
            <a:r>
              <a:rPr lang="fr-FR" sz="2400" b="1" spc="-9" dirty="0">
                <a:solidFill>
                  <a:srgbClr val="007F7F"/>
                </a:solidFill>
                <a:latin typeface="Consolas"/>
                <a:cs typeface="Consolas"/>
              </a:rPr>
              <a:t>&gt;</a:t>
            </a:r>
            <a:r>
              <a:rPr lang="fr-FR" sz="2400" b="1" spc="-9" dirty="0">
                <a:latin typeface="Consolas"/>
                <a:cs typeface="Consolas"/>
              </a:rPr>
              <a:t>4.0.0</a:t>
            </a:r>
            <a:r>
              <a:rPr lang="fr-FR" sz="2400" b="1" spc="-9" dirty="0">
                <a:solidFill>
                  <a:srgbClr val="007F7F"/>
                </a:solidFill>
                <a:latin typeface="Consolas"/>
                <a:cs typeface="Consolas"/>
              </a:rPr>
              <a:t>&lt;/</a:t>
            </a:r>
            <a:r>
              <a:rPr lang="fr-FR" sz="2400" b="1" spc="-9" dirty="0" err="1">
                <a:solidFill>
                  <a:srgbClr val="3E7E7E"/>
                </a:solidFill>
                <a:latin typeface="Consolas"/>
                <a:cs typeface="Consolas"/>
              </a:rPr>
              <a:t>modelVersion</a:t>
            </a:r>
            <a:r>
              <a:rPr lang="fr-FR" sz="2400" b="1" spc="-9" dirty="0">
                <a:solidFill>
                  <a:srgbClr val="007F7F"/>
                </a:solidFill>
                <a:latin typeface="Consolas"/>
                <a:cs typeface="Consolas"/>
              </a:rPr>
              <a:t>&gt;</a:t>
            </a:r>
            <a:endParaRPr lang="fr-FR" sz="2400" dirty="0">
              <a:latin typeface="Consolas"/>
              <a:cs typeface="Consolas"/>
            </a:endParaRPr>
          </a:p>
          <a:p>
            <a:pPr marL="303147"/>
            <a:r>
              <a:rPr lang="fr-FR" sz="2400" b="1" spc="-9" dirty="0">
                <a:solidFill>
                  <a:srgbClr val="007F7F"/>
                </a:solidFill>
                <a:latin typeface="Consolas"/>
                <a:cs typeface="Consolas"/>
              </a:rPr>
              <a:t>&lt;</a:t>
            </a:r>
            <a:r>
              <a:rPr lang="fr-FR" sz="2400" b="1" spc="-9" dirty="0" err="1">
                <a:solidFill>
                  <a:srgbClr val="3E7E7E"/>
                </a:solidFill>
                <a:latin typeface="Consolas"/>
                <a:cs typeface="Consolas"/>
              </a:rPr>
              <a:t>groupId</a:t>
            </a:r>
            <a:r>
              <a:rPr lang="fr-FR" sz="2400" b="1" spc="-9" dirty="0">
                <a:solidFill>
                  <a:srgbClr val="007F7F"/>
                </a:solidFill>
                <a:latin typeface="Consolas"/>
                <a:cs typeface="Consolas"/>
              </a:rPr>
              <a:t>&gt;</a:t>
            </a:r>
            <a:r>
              <a:rPr lang="fr-FR" sz="2400" b="1" spc="-9" dirty="0" err="1">
                <a:latin typeface="Consolas"/>
                <a:cs typeface="Consolas"/>
              </a:rPr>
              <a:t>org.bp</a:t>
            </a:r>
            <a:r>
              <a:rPr lang="fr-FR" sz="2400" b="1" spc="-9" dirty="0">
                <a:solidFill>
                  <a:srgbClr val="007F7F"/>
                </a:solidFill>
                <a:latin typeface="Consolas"/>
                <a:cs typeface="Consolas"/>
              </a:rPr>
              <a:t>&lt;/</a:t>
            </a:r>
            <a:r>
              <a:rPr lang="fr-FR" sz="2400" b="1" spc="-9" dirty="0" err="1">
                <a:solidFill>
                  <a:srgbClr val="3E7E7E"/>
                </a:solidFill>
                <a:latin typeface="Consolas"/>
                <a:cs typeface="Consolas"/>
              </a:rPr>
              <a:t>groupId</a:t>
            </a:r>
            <a:r>
              <a:rPr lang="fr-FR" sz="2400" b="1" spc="-9" dirty="0">
                <a:solidFill>
                  <a:srgbClr val="007F7F"/>
                </a:solidFill>
                <a:latin typeface="Consolas"/>
                <a:cs typeface="Consolas"/>
              </a:rPr>
              <a:t>&gt;</a:t>
            </a:r>
            <a:endParaRPr lang="fr-FR" sz="2400" dirty="0">
              <a:latin typeface="Consolas"/>
              <a:cs typeface="Consolas"/>
            </a:endParaRPr>
          </a:p>
          <a:p>
            <a:pPr marL="303147"/>
            <a:r>
              <a:rPr lang="fr-FR" sz="2400" b="1" spc="-9" dirty="0">
                <a:solidFill>
                  <a:srgbClr val="007F7F"/>
                </a:solidFill>
                <a:latin typeface="Consolas"/>
                <a:cs typeface="Consolas"/>
              </a:rPr>
              <a:t>&lt;</a:t>
            </a:r>
            <a:r>
              <a:rPr lang="fr-FR" sz="2400" b="1" spc="-9" dirty="0" err="1">
                <a:solidFill>
                  <a:srgbClr val="3E7E7E"/>
                </a:solidFill>
                <a:latin typeface="Consolas"/>
                <a:cs typeface="Consolas"/>
              </a:rPr>
              <a:t>artifactId</a:t>
            </a:r>
            <a:r>
              <a:rPr lang="fr-FR" sz="2400" b="1" spc="-9" dirty="0">
                <a:solidFill>
                  <a:srgbClr val="007F7F"/>
                </a:solidFill>
                <a:latin typeface="Consolas"/>
                <a:cs typeface="Consolas"/>
              </a:rPr>
              <a:t>&gt;</a:t>
            </a:r>
            <a:r>
              <a:rPr lang="fr-FR" sz="2400" b="1" spc="-9" dirty="0" err="1">
                <a:latin typeface="Consolas"/>
                <a:cs typeface="Consolas"/>
              </a:rPr>
              <a:t>reclamations</a:t>
            </a:r>
            <a:r>
              <a:rPr lang="fr-FR" sz="2400" b="1" spc="-9" dirty="0">
                <a:solidFill>
                  <a:srgbClr val="007F7F"/>
                </a:solidFill>
                <a:latin typeface="Consolas"/>
                <a:cs typeface="Consolas"/>
              </a:rPr>
              <a:t>&lt;/</a:t>
            </a:r>
            <a:r>
              <a:rPr lang="fr-FR" sz="2400" b="1" spc="-9" dirty="0" err="1">
                <a:solidFill>
                  <a:srgbClr val="3E7E7E"/>
                </a:solidFill>
                <a:latin typeface="Consolas"/>
                <a:cs typeface="Consolas"/>
              </a:rPr>
              <a:t>artifactId</a:t>
            </a:r>
            <a:r>
              <a:rPr lang="fr-FR" sz="2400" b="1" spc="-9" dirty="0">
                <a:solidFill>
                  <a:srgbClr val="007F7F"/>
                </a:solidFill>
                <a:latin typeface="Consolas"/>
                <a:cs typeface="Consolas"/>
              </a:rPr>
              <a:t>&gt;</a:t>
            </a:r>
            <a:endParaRPr lang="fr-FR" sz="2400" dirty="0">
              <a:latin typeface="Consolas"/>
              <a:cs typeface="Consolas"/>
            </a:endParaRPr>
          </a:p>
          <a:p>
            <a:pPr marL="303147"/>
            <a:r>
              <a:rPr lang="fr-FR" sz="2400" b="1" spc="-9" dirty="0">
                <a:solidFill>
                  <a:srgbClr val="007F7F"/>
                </a:solidFill>
                <a:latin typeface="Consolas"/>
                <a:cs typeface="Consolas"/>
              </a:rPr>
              <a:t>&lt;</a:t>
            </a:r>
            <a:r>
              <a:rPr lang="fr-FR" sz="2400" b="1" spc="-9" dirty="0">
                <a:solidFill>
                  <a:srgbClr val="3E7E7E"/>
                </a:solidFill>
                <a:latin typeface="Consolas"/>
                <a:cs typeface="Consolas"/>
              </a:rPr>
              <a:t>version</a:t>
            </a:r>
            <a:r>
              <a:rPr lang="fr-FR" sz="2400" b="1" spc="-9" dirty="0">
                <a:solidFill>
                  <a:srgbClr val="007F7F"/>
                </a:solidFill>
                <a:latin typeface="Consolas"/>
                <a:cs typeface="Consolas"/>
              </a:rPr>
              <a:t>&gt;</a:t>
            </a:r>
            <a:r>
              <a:rPr lang="fr-FR" sz="2400" b="1" spc="-9" dirty="0">
                <a:latin typeface="Consolas"/>
                <a:cs typeface="Consolas"/>
              </a:rPr>
              <a:t>0.0.1-SNAPSHOT</a:t>
            </a:r>
            <a:r>
              <a:rPr lang="fr-FR" sz="2400" b="1" spc="-9" dirty="0">
                <a:solidFill>
                  <a:srgbClr val="007F7F"/>
                </a:solidFill>
                <a:latin typeface="Consolas"/>
                <a:cs typeface="Consolas"/>
              </a:rPr>
              <a:t>&lt;/</a:t>
            </a:r>
            <a:r>
              <a:rPr lang="fr-FR" sz="2400" b="1" spc="-9" dirty="0">
                <a:solidFill>
                  <a:srgbClr val="3E7E7E"/>
                </a:solidFill>
                <a:latin typeface="Consolas"/>
                <a:cs typeface="Consolas"/>
              </a:rPr>
              <a:t>version</a:t>
            </a:r>
            <a:r>
              <a:rPr lang="fr-FR" sz="2400" b="1" spc="-9" dirty="0">
                <a:solidFill>
                  <a:srgbClr val="007F7F"/>
                </a:solidFill>
                <a:latin typeface="Consolas"/>
                <a:cs typeface="Consolas"/>
              </a:rPr>
              <a:t>&gt;</a:t>
            </a:r>
            <a:endParaRPr lang="fr-FR" sz="2400" dirty="0">
              <a:latin typeface="Consolas"/>
              <a:cs typeface="Consolas"/>
            </a:endParaRPr>
          </a:p>
          <a:p>
            <a:pPr marL="303147"/>
            <a:r>
              <a:rPr lang="fr-FR" sz="2400" b="1" spc="-9" dirty="0">
                <a:solidFill>
                  <a:srgbClr val="007F7F"/>
                </a:solidFill>
                <a:latin typeface="Consolas"/>
                <a:cs typeface="Consolas"/>
              </a:rPr>
              <a:t>&lt;packaging&gt;</a:t>
            </a:r>
            <a:r>
              <a:rPr lang="fr-FR" sz="2400" b="1" spc="-9" dirty="0">
                <a:latin typeface="Consolas"/>
                <a:cs typeface="Consolas"/>
              </a:rPr>
              <a:t>jar</a:t>
            </a:r>
            <a:r>
              <a:rPr lang="fr-FR" sz="2400" b="1" spc="-9" dirty="0">
                <a:solidFill>
                  <a:srgbClr val="007F7F"/>
                </a:solidFill>
                <a:latin typeface="Consolas"/>
                <a:cs typeface="Consolas"/>
              </a:rPr>
              <a:t>&lt;/packaging&gt;</a:t>
            </a:r>
            <a:endParaRPr lang="fr-FR" sz="2400" dirty="0">
              <a:latin typeface="Consolas"/>
              <a:cs typeface="Consolas"/>
            </a:endParaRPr>
          </a:p>
          <a:p>
            <a:pPr marL="102586"/>
            <a:r>
              <a:rPr lang="fr-FR" sz="2400" b="1" spc="-9" dirty="0">
                <a:solidFill>
                  <a:srgbClr val="007F7F"/>
                </a:solidFill>
                <a:latin typeface="Consolas"/>
                <a:cs typeface="Consolas"/>
              </a:rPr>
              <a:t>&lt;/</a:t>
            </a:r>
            <a:r>
              <a:rPr lang="fr-FR" sz="2400" b="1" spc="-9" dirty="0" err="1">
                <a:solidFill>
                  <a:srgbClr val="3E7E7E"/>
                </a:solidFill>
                <a:latin typeface="Consolas"/>
                <a:cs typeface="Consolas"/>
              </a:rPr>
              <a:t>project</a:t>
            </a:r>
            <a:r>
              <a:rPr lang="fr-FR" sz="2400" b="1" spc="-9" dirty="0">
                <a:solidFill>
                  <a:srgbClr val="007F7F"/>
                </a:solidFill>
                <a:latin typeface="Consolas"/>
                <a:cs typeface="Consolas"/>
              </a:rPr>
              <a:t>&gt;</a:t>
            </a:r>
            <a:endParaRPr lang="fr-FR" sz="2400" dirty="0">
              <a:latin typeface="Consolas"/>
              <a:cs typeface="Consolas"/>
            </a:endParaRPr>
          </a:p>
          <a:p>
            <a:endParaRPr lang="fr-FR" sz="2400" dirty="0"/>
          </a:p>
        </p:txBody>
      </p:sp>
    </p:spTree>
    <p:extLst>
      <p:ext uri="{BB962C8B-B14F-4D97-AF65-F5344CB8AC3E}">
        <p14:creationId xmlns:p14="http://schemas.microsoft.com/office/powerpoint/2010/main" val="206613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Mise En Œuvre D’un  Projet Maven</a:t>
            </a:r>
            <a:endParaRPr lang="fr-FR" spc="50" dirty="0"/>
          </a:p>
        </p:txBody>
      </p:sp>
      <p:sp>
        <p:nvSpPr>
          <p:cNvPr id="4" name="object 15">
            <a:extLst>
              <a:ext uri="{FF2B5EF4-FFF2-40B4-BE49-F238E27FC236}">
                <a16:creationId xmlns:a16="http://schemas.microsoft.com/office/drawing/2014/main" id="{5CBA71A6-B67F-4CC2-A604-1FC45A41F1C0}"/>
              </a:ext>
            </a:extLst>
          </p:cNvPr>
          <p:cNvSpPr txBox="1"/>
          <p:nvPr/>
        </p:nvSpPr>
        <p:spPr>
          <a:xfrm>
            <a:off x="609600" y="2819400"/>
            <a:ext cx="10782043" cy="2903199"/>
          </a:xfrm>
          <a:prstGeom prst="rect">
            <a:avLst/>
          </a:prstGeom>
        </p:spPr>
        <p:txBody>
          <a:bodyPr vert="horz" wrap="square" lIns="0" tIns="11526" rIns="0" bIns="0" rtlCol="0">
            <a:spAutoFit/>
          </a:bodyPr>
          <a:lstStyle/>
          <a:p>
            <a:pPr marL="318770" indent="-306705">
              <a:lnSpc>
                <a:spcPts val="2913"/>
              </a:lnSpc>
              <a:spcBef>
                <a:spcPts val="531"/>
              </a:spcBef>
              <a:buClr>
                <a:srgbClr val="4590B8"/>
              </a:buClr>
              <a:buSzPct val="91666"/>
              <a:buFont typeface="Cambria"/>
              <a:buChar char="◾"/>
              <a:tabLst>
                <a:tab pos="318770" algn="l"/>
                <a:tab pos="319405" algn="l"/>
              </a:tabLst>
            </a:pPr>
            <a:r>
              <a:rPr sz="2400" spc="-90" dirty="0">
                <a:solidFill>
                  <a:srgbClr val="3C3C3C"/>
                </a:solidFill>
                <a:latin typeface="Times New Roman" panose="02020603050405020304" pitchFamily="18" charset="0"/>
                <a:cs typeface="Times New Roman" panose="02020603050405020304" pitchFamily="18" charset="0"/>
              </a:rPr>
              <a:t>Gestion des plugins (Optionnel)</a:t>
            </a:r>
          </a:p>
          <a:p>
            <a:pPr marL="755015" lvl="2" indent="-285750">
              <a:spcBef>
                <a:spcPts val="558"/>
              </a:spcBef>
              <a:buClr>
                <a:srgbClr val="4590B8"/>
              </a:buClr>
              <a:buSzPct val="91666"/>
              <a:buFont typeface="Wingdings" panose="05000000000000000000" pitchFamily="2" charset="2"/>
              <a:buChar char="ü"/>
              <a:tabLst>
                <a:tab pos="318770" algn="l"/>
                <a:tab pos="319405" algn="l"/>
              </a:tabLst>
            </a:pPr>
            <a:r>
              <a:rPr sz="2400" spc="-90" dirty="0">
                <a:solidFill>
                  <a:srgbClr val="3C3C3C"/>
                </a:solidFill>
                <a:latin typeface="Times New Roman" panose="02020603050405020304" pitchFamily="18" charset="0"/>
                <a:cs typeface="Times New Roman" panose="02020603050405020304" pitchFamily="18" charset="0"/>
              </a:rPr>
              <a:t>Utilisation des plugins existants</a:t>
            </a:r>
          </a:p>
          <a:p>
            <a:pPr marL="755015" marR="4611" lvl="2" indent="-285750">
              <a:lnSpc>
                <a:spcPct val="80000"/>
              </a:lnSpc>
              <a:spcBef>
                <a:spcPts val="558"/>
              </a:spcBef>
              <a:buClr>
                <a:srgbClr val="4590B8"/>
              </a:buClr>
              <a:buSzPct val="91666"/>
              <a:buFont typeface="Wingdings" panose="05000000000000000000" pitchFamily="2" charset="2"/>
              <a:buChar char="ü"/>
              <a:tabLst>
                <a:tab pos="318770" algn="l"/>
                <a:tab pos="319405" algn="l"/>
              </a:tabLst>
            </a:pPr>
            <a:r>
              <a:rPr lang="fr-FR" sz="2400" spc="-90" dirty="0">
                <a:solidFill>
                  <a:srgbClr val="3C3C3C"/>
                </a:solidFill>
                <a:latin typeface="Times New Roman" panose="02020603050405020304" pitchFamily="18" charset="0"/>
                <a:cs typeface="Times New Roman" panose="02020603050405020304" pitchFamily="18" charset="0"/>
              </a:rPr>
              <a:t>Tâches personnalisées</a:t>
            </a:r>
            <a:r>
              <a:rPr sz="2400" spc="-90" dirty="0">
                <a:solidFill>
                  <a:srgbClr val="3C3C3C"/>
                </a:solidFill>
                <a:latin typeface="Times New Roman" panose="02020603050405020304" pitchFamily="18" charset="0"/>
                <a:cs typeface="Times New Roman" panose="02020603050405020304" pitchFamily="18" charset="0"/>
              </a:rPr>
              <a:t> (Possibilité de </a:t>
            </a:r>
            <a:r>
              <a:rPr sz="2400" spc="-90" dirty="0" err="1">
                <a:solidFill>
                  <a:srgbClr val="3C3C3C"/>
                </a:solidFill>
                <a:latin typeface="Times New Roman" panose="02020603050405020304" pitchFamily="18" charset="0"/>
                <a:cs typeface="Times New Roman" panose="02020603050405020304" pitchFamily="18" charset="0"/>
              </a:rPr>
              <a:t>créer</a:t>
            </a:r>
            <a:r>
              <a:rPr sz="2400" spc="-90" dirty="0">
                <a:solidFill>
                  <a:srgbClr val="3C3C3C"/>
                </a:solidFill>
                <a:latin typeface="Times New Roman" panose="02020603050405020304" pitchFamily="18" charset="0"/>
                <a:cs typeface="Times New Roman" panose="02020603050405020304" pitchFamily="18" charset="0"/>
              </a:rPr>
              <a:t> </a:t>
            </a:r>
            <a:r>
              <a:rPr lang="fr-FR" sz="2400" spc="-90" dirty="0">
                <a:solidFill>
                  <a:srgbClr val="3C3C3C"/>
                </a:solidFill>
                <a:latin typeface="Times New Roman" panose="02020603050405020304" pitchFamily="18" charset="0"/>
                <a:cs typeface="Times New Roman" panose="02020603050405020304" pitchFamily="18" charset="0"/>
              </a:rPr>
              <a:t>de nouveaux plugins</a:t>
            </a:r>
            <a:r>
              <a:rPr sz="2400" spc="-90" dirty="0">
                <a:solidFill>
                  <a:srgbClr val="3C3C3C"/>
                </a:solidFill>
                <a:latin typeface="Times New Roman" panose="02020603050405020304" pitchFamily="18" charset="0"/>
                <a:cs typeface="Times New Roman" panose="02020603050405020304" pitchFamily="18" charset="0"/>
              </a:rPr>
              <a:t>)</a:t>
            </a:r>
            <a:endParaRPr lang="fr-FR" sz="2400" spc="-90" dirty="0">
              <a:solidFill>
                <a:srgbClr val="3C3C3C"/>
              </a:solidFill>
              <a:latin typeface="Times New Roman" panose="02020603050405020304" pitchFamily="18" charset="0"/>
              <a:cs typeface="Times New Roman" panose="02020603050405020304" pitchFamily="18" charset="0"/>
            </a:endParaRPr>
          </a:p>
          <a:p>
            <a:pPr marL="469265" marR="4611" lvl="2">
              <a:lnSpc>
                <a:spcPct val="80000"/>
              </a:lnSpc>
              <a:spcBef>
                <a:spcPts val="558"/>
              </a:spcBef>
              <a:buClr>
                <a:srgbClr val="4590B8"/>
              </a:buClr>
              <a:buSzPct val="91666"/>
              <a:tabLst>
                <a:tab pos="318770" algn="l"/>
                <a:tab pos="319405" algn="l"/>
              </a:tabLst>
            </a:pPr>
            <a:endParaRPr sz="2400" spc="-90" dirty="0">
              <a:solidFill>
                <a:srgbClr val="3C3C3C"/>
              </a:solidFill>
              <a:latin typeface="Times New Roman" panose="02020603050405020304" pitchFamily="18" charset="0"/>
              <a:cs typeface="Times New Roman" panose="02020603050405020304" pitchFamily="18" charset="0"/>
            </a:endParaRPr>
          </a:p>
          <a:p>
            <a:pPr marL="318770" indent="-306705">
              <a:lnSpc>
                <a:spcPts val="2913"/>
              </a:lnSpc>
              <a:spcBef>
                <a:spcPts val="531"/>
              </a:spcBef>
              <a:buClr>
                <a:srgbClr val="4590B8"/>
              </a:buClr>
              <a:buSzPct val="91666"/>
              <a:buFont typeface="Cambria"/>
              <a:buChar char="◾"/>
              <a:tabLst>
                <a:tab pos="318770" algn="l"/>
                <a:tab pos="319405" algn="l"/>
              </a:tabLst>
            </a:pPr>
            <a:r>
              <a:rPr sz="2400" spc="-90" dirty="0">
                <a:solidFill>
                  <a:srgbClr val="3C3C3C"/>
                </a:solidFill>
                <a:latin typeface="Times New Roman" panose="02020603050405020304" pitchFamily="18" charset="0"/>
                <a:cs typeface="Times New Roman" panose="02020603050405020304" pitchFamily="18" charset="0"/>
              </a:rPr>
              <a:t>Gestion des rapports (Optionnelle)</a:t>
            </a:r>
          </a:p>
          <a:p>
            <a:pPr marL="755015" lvl="2" indent="-285750">
              <a:spcBef>
                <a:spcPts val="558"/>
              </a:spcBef>
              <a:buClr>
                <a:srgbClr val="4590B8"/>
              </a:buClr>
              <a:buSzPct val="91666"/>
              <a:buFont typeface="Wingdings" panose="05000000000000000000" pitchFamily="2" charset="2"/>
              <a:buChar char="ü"/>
              <a:tabLst>
                <a:tab pos="318770" algn="l"/>
                <a:tab pos="319405" algn="l"/>
              </a:tabLst>
            </a:pPr>
            <a:r>
              <a:rPr lang="fr-FR" sz="2400" spc="-90" dirty="0">
                <a:solidFill>
                  <a:srgbClr val="3C3C3C"/>
                </a:solidFill>
                <a:latin typeface="Times New Roman" panose="02020603050405020304" pitchFamily="18" charset="0"/>
                <a:cs typeface="Times New Roman" panose="02020603050405020304" pitchFamily="18" charset="0"/>
              </a:rPr>
              <a:t>Création des rapports à générer</a:t>
            </a:r>
          </a:p>
          <a:p>
            <a:pPr marL="755015" lvl="2" indent="-285750">
              <a:spcBef>
                <a:spcPts val="558"/>
              </a:spcBef>
              <a:buClr>
                <a:srgbClr val="4590B8"/>
              </a:buClr>
              <a:buSzPct val="91666"/>
              <a:buFont typeface="Wingdings" panose="05000000000000000000" pitchFamily="2" charset="2"/>
              <a:buChar char="ü"/>
              <a:tabLst>
                <a:tab pos="318770" algn="l"/>
                <a:tab pos="319405" algn="l"/>
              </a:tabLst>
            </a:pPr>
            <a:r>
              <a:rPr sz="2400" spc="-90" dirty="0" err="1">
                <a:solidFill>
                  <a:srgbClr val="3C3C3C"/>
                </a:solidFill>
                <a:latin typeface="Times New Roman" panose="02020603050405020304" pitchFamily="18" charset="0"/>
                <a:cs typeface="Times New Roman" panose="02020603050405020304" pitchFamily="18" charset="0"/>
              </a:rPr>
              <a:t>Utilisation</a:t>
            </a:r>
            <a:r>
              <a:rPr sz="2400" spc="-90" dirty="0">
                <a:solidFill>
                  <a:srgbClr val="3C3C3C"/>
                </a:solidFill>
                <a:latin typeface="Times New Roman" panose="02020603050405020304" pitchFamily="18" charset="0"/>
                <a:cs typeface="Times New Roman" panose="02020603050405020304" pitchFamily="18" charset="0"/>
              </a:rPr>
              <a:t> des plugins dédiés</a:t>
            </a:r>
          </a:p>
        </p:txBody>
      </p:sp>
      <p:sp>
        <p:nvSpPr>
          <p:cNvPr id="6" name="Espace réservé du numéro de diapositive 5">
            <a:extLst>
              <a:ext uri="{FF2B5EF4-FFF2-40B4-BE49-F238E27FC236}">
                <a16:creationId xmlns:a16="http://schemas.microsoft.com/office/drawing/2014/main" id="{3D393F2B-B32D-456B-A0B8-0282B72BB172}"/>
              </a:ext>
            </a:extLst>
          </p:cNvPr>
          <p:cNvSpPr>
            <a:spLocks noGrp="1"/>
          </p:cNvSpPr>
          <p:nvPr>
            <p:ph type="sldNum" sz="quarter" idx="7"/>
          </p:nvPr>
        </p:nvSpPr>
        <p:spPr/>
        <p:txBody>
          <a:bodyPr/>
          <a:lstStyle/>
          <a:p>
            <a:fld id="{B6F15528-21DE-4FAA-801E-634DDDAF4B2B}" type="slidenum">
              <a:rPr lang="fr-FR" smtClean="0"/>
              <a:t>11</a:t>
            </a:fld>
            <a:endParaRPr lang="fr-FR"/>
          </a:p>
        </p:txBody>
      </p:sp>
      <p:sp>
        <p:nvSpPr>
          <p:cNvPr id="5" name="Rectangle 4">
            <a:extLst>
              <a:ext uri="{FF2B5EF4-FFF2-40B4-BE49-F238E27FC236}">
                <a16:creationId xmlns:a16="http://schemas.microsoft.com/office/drawing/2014/main" id="{B9D5AC6F-572F-47CC-A9C0-B695598CF8A8}"/>
              </a:ext>
            </a:extLst>
          </p:cNvPr>
          <p:cNvSpPr/>
          <p:nvPr/>
        </p:nvSpPr>
        <p:spPr>
          <a:xfrm>
            <a:off x="591620" y="1979393"/>
            <a:ext cx="4614148" cy="461665"/>
          </a:xfrm>
          <a:prstGeom prst="rect">
            <a:avLst/>
          </a:prstGeom>
        </p:spPr>
        <p:txBody>
          <a:bodyPr wrap="none">
            <a:spAutoFit/>
          </a:bodyPr>
          <a:lstStyle/>
          <a:p>
            <a:r>
              <a:rPr lang="fr-FR" sz="2400" b="1" i="1" dirty="0"/>
              <a:t>Gestion des plugins et des rapports</a:t>
            </a:r>
          </a:p>
        </p:txBody>
      </p:sp>
    </p:spTree>
    <p:extLst>
      <p:ext uri="{BB962C8B-B14F-4D97-AF65-F5344CB8AC3E}">
        <p14:creationId xmlns:p14="http://schemas.microsoft.com/office/powerpoint/2010/main" val="142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Mise En Œuvre D’un  Projet Maven</a:t>
            </a:r>
            <a:endParaRPr lang="fr-FR" spc="50" dirty="0"/>
          </a:p>
        </p:txBody>
      </p:sp>
      <p:grpSp>
        <p:nvGrpSpPr>
          <p:cNvPr id="3" name="object 12">
            <a:extLst>
              <a:ext uri="{FF2B5EF4-FFF2-40B4-BE49-F238E27FC236}">
                <a16:creationId xmlns:a16="http://schemas.microsoft.com/office/drawing/2014/main" id="{7C00F8D8-963F-4444-83FA-72A656A77884}"/>
              </a:ext>
            </a:extLst>
          </p:cNvPr>
          <p:cNvGrpSpPr/>
          <p:nvPr/>
        </p:nvGrpSpPr>
        <p:grpSpPr>
          <a:xfrm>
            <a:off x="2367515" y="2304502"/>
            <a:ext cx="8300485" cy="4876800"/>
            <a:chOff x="772668" y="1598675"/>
            <a:chExt cx="9145905" cy="5608320"/>
          </a:xfrm>
        </p:grpSpPr>
        <p:pic>
          <p:nvPicPr>
            <p:cNvPr id="4" name="object 13">
              <a:extLst>
                <a:ext uri="{FF2B5EF4-FFF2-40B4-BE49-F238E27FC236}">
                  <a16:creationId xmlns:a16="http://schemas.microsoft.com/office/drawing/2014/main" id="{6DC48B9E-F684-48D6-9041-5D9BE65CB2FB}"/>
                </a:ext>
              </a:extLst>
            </p:cNvPr>
            <p:cNvPicPr/>
            <p:nvPr/>
          </p:nvPicPr>
          <p:blipFill>
            <a:blip r:embed="rId3" cstate="print"/>
            <a:stretch>
              <a:fillRect/>
            </a:stretch>
          </p:blipFill>
          <p:spPr>
            <a:xfrm>
              <a:off x="931043" y="1598675"/>
              <a:ext cx="2731007" cy="2179319"/>
            </a:xfrm>
            <a:prstGeom prst="rect">
              <a:avLst/>
            </a:prstGeom>
          </p:spPr>
        </p:pic>
        <p:pic>
          <p:nvPicPr>
            <p:cNvPr id="5" name="object 14">
              <a:extLst>
                <a:ext uri="{FF2B5EF4-FFF2-40B4-BE49-F238E27FC236}">
                  <a16:creationId xmlns:a16="http://schemas.microsoft.com/office/drawing/2014/main" id="{95405DEC-A003-439C-B9B0-7183F4F82195}"/>
                </a:ext>
              </a:extLst>
            </p:cNvPr>
            <p:cNvPicPr/>
            <p:nvPr/>
          </p:nvPicPr>
          <p:blipFill>
            <a:blip r:embed="rId4" cstate="print"/>
            <a:stretch>
              <a:fillRect/>
            </a:stretch>
          </p:blipFill>
          <p:spPr>
            <a:xfrm>
              <a:off x="772668" y="3777995"/>
              <a:ext cx="9145523" cy="3428999"/>
            </a:xfrm>
            <a:prstGeom prst="rect">
              <a:avLst/>
            </a:prstGeom>
          </p:spPr>
        </p:pic>
        <p:sp>
          <p:nvSpPr>
            <p:cNvPr id="6" name="object 15">
              <a:extLst>
                <a:ext uri="{FF2B5EF4-FFF2-40B4-BE49-F238E27FC236}">
                  <a16:creationId xmlns:a16="http://schemas.microsoft.com/office/drawing/2014/main" id="{FBD13AC5-A56A-4749-9D99-24D29340989F}"/>
                </a:ext>
              </a:extLst>
            </p:cNvPr>
            <p:cNvSpPr/>
            <p:nvPr/>
          </p:nvSpPr>
          <p:spPr>
            <a:xfrm>
              <a:off x="1787530" y="3777996"/>
              <a:ext cx="8130540" cy="3429000"/>
            </a:xfrm>
            <a:custGeom>
              <a:avLst/>
              <a:gdLst/>
              <a:ahLst/>
              <a:cxnLst/>
              <a:rect l="l" t="t" r="r" b="b"/>
              <a:pathLst>
                <a:path w="8130540" h="3429000">
                  <a:moveTo>
                    <a:pt x="8130539" y="3428999"/>
                  </a:moveTo>
                  <a:lnTo>
                    <a:pt x="8130539" y="0"/>
                  </a:lnTo>
                  <a:lnTo>
                    <a:pt x="0" y="0"/>
                  </a:lnTo>
                  <a:lnTo>
                    <a:pt x="0" y="3428999"/>
                  </a:lnTo>
                  <a:lnTo>
                    <a:pt x="8130539" y="3428999"/>
                  </a:lnTo>
                  <a:close/>
                </a:path>
              </a:pathLst>
            </a:custGeom>
            <a:solidFill>
              <a:srgbClr val="FFFFFF"/>
            </a:solidFill>
          </p:spPr>
          <p:txBody>
            <a:bodyPr wrap="square" lIns="0" tIns="0" rIns="0" bIns="0" rtlCol="0"/>
            <a:lstStyle/>
            <a:p>
              <a:endParaRPr sz="1634"/>
            </a:p>
          </p:txBody>
        </p:sp>
      </p:grpSp>
      <p:sp>
        <p:nvSpPr>
          <p:cNvPr id="7" name="object 16">
            <a:extLst>
              <a:ext uri="{FF2B5EF4-FFF2-40B4-BE49-F238E27FC236}">
                <a16:creationId xmlns:a16="http://schemas.microsoft.com/office/drawing/2014/main" id="{73DB6F05-968B-4C4F-82BB-19AB62AF194F}"/>
              </a:ext>
            </a:extLst>
          </p:cNvPr>
          <p:cNvSpPr txBox="1"/>
          <p:nvPr/>
        </p:nvSpPr>
        <p:spPr>
          <a:xfrm>
            <a:off x="5354501" y="2133600"/>
            <a:ext cx="4754496" cy="4250071"/>
          </a:xfrm>
          <a:prstGeom prst="rect">
            <a:avLst/>
          </a:prstGeom>
        </p:spPr>
        <p:txBody>
          <a:bodyPr vert="horz" wrap="square" lIns="0" tIns="91056" rIns="0" bIns="0" rtlCol="0">
            <a:spAutoFit/>
          </a:bodyPr>
          <a:lstStyle/>
          <a:p>
            <a:pPr marL="268568" indent="-257618">
              <a:spcBef>
                <a:spcPts val="717"/>
              </a:spcBef>
              <a:buClr>
                <a:srgbClr val="3791A7"/>
              </a:buClr>
              <a:buSzPct val="77777"/>
              <a:buFont typeface="Microsoft Sans Serif"/>
              <a:buChar char="⚫"/>
              <a:tabLst>
                <a:tab pos="268568" algn="l"/>
                <a:tab pos="269144" algn="l"/>
              </a:tabLst>
            </a:pPr>
            <a:r>
              <a:rPr sz="1634" spc="-36" dirty="0">
                <a:solidFill>
                  <a:srgbClr val="C00000"/>
                </a:solidFill>
                <a:latin typeface="Trebuchet MS"/>
                <a:cs typeface="Trebuchet MS"/>
              </a:rPr>
              <a:t>s</a:t>
            </a:r>
            <a:r>
              <a:rPr sz="1634" spc="-41" dirty="0">
                <a:solidFill>
                  <a:srgbClr val="C00000"/>
                </a:solidFill>
                <a:latin typeface="Trebuchet MS"/>
                <a:cs typeface="Trebuchet MS"/>
              </a:rPr>
              <a:t>r</a:t>
            </a:r>
            <a:r>
              <a:rPr sz="1634" spc="-95" dirty="0">
                <a:solidFill>
                  <a:srgbClr val="C00000"/>
                </a:solidFill>
                <a:latin typeface="Trebuchet MS"/>
                <a:cs typeface="Trebuchet MS"/>
              </a:rPr>
              <a:t>c</a:t>
            </a:r>
            <a:r>
              <a:rPr sz="1634" spc="-404" dirty="0">
                <a:solidFill>
                  <a:srgbClr val="C00000"/>
                </a:solidFill>
                <a:latin typeface="Trebuchet MS"/>
                <a:cs typeface="Trebuchet MS"/>
              </a:rPr>
              <a:t>/</a:t>
            </a:r>
            <a:r>
              <a:rPr sz="1634" spc="-100" dirty="0">
                <a:solidFill>
                  <a:srgbClr val="C00000"/>
                </a:solidFill>
                <a:latin typeface="Trebuchet MS"/>
                <a:cs typeface="Trebuchet MS"/>
              </a:rPr>
              <a:t>m</a:t>
            </a:r>
            <a:r>
              <a:rPr sz="1634" spc="-163" dirty="0">
                <a:solidFill>
                  <a:srgbClr val="C00000"/>
                </a:solidFill>
                <a:latin typeface="Trebuchet MS"/>
                <a:cs typeface="Trebuchet MS"/>
              </a:rPr>
              <a:t>a</a:t>
            </a:r>
            <a:r>
              <a:rPr sz="1634" spc="-109" dirty="0">
                <a:solidFill>
                  <a:srgbClr val="C00000"/>
                </a:solidFill>
                <a:latin typeface="Trebuchet MS"/>
                <a:cs typeface="Trebuchet MS"/>
              </a:rPr>
              <a:t>i</a:t>
            </a:r>
            <a:r>
              <a:rPr sz="1634" spc="-245" dirty="0">
                <a:solidFill>
                  <a:srgbClr val="C00000"/>
                </a:solidFill>
                <a:latin typeface="Trebuchet MS"/>
                <a:cs typeface="Trebuchet MS"/>
              </a:rPr>
              <a:t>n</a:t>
            </a:r>
            <a:r>
              <a:rPr sz="1634" spc="-241" dirty="0">
                <a:solidFill>
                  <a:srgbClr val="C00000"/>
                </a:solidFill>
                <a:latin typeface="Trebuchet MS"/>
                <a:cs typeface="Trebuchet MS"/>
              </a:rPr>
              <a:t>/</a:t>
            </a:r>
            <a:r>
              <a:rPr sz="1634" spc="-245" dirty="0">
                <a:solidFill>
                  <a:srgbClr val="C00000"/>
                </a:solidFill>
                <a:latin typeface="Trebuchet MS"/>
                <a:cs typeface="Trebuchet MS"/>
              </a:rPr>
              <a:t>j</a:t>
            </a:r>
            <a:r>
              <a:rPr sz="1634" spc="-218" dirty="0">
                <a:solidFill>
                  <a:srgbClr val="C00000"/>
                </a:solidFill>
                <a:latin typeface="Trebuchet MS"/>
                <a:cs typeface="Trebuchet MS"/>
              </a:rPr>
              <a:t>a</a:t>
            </a:r>
            <a:r>
              <a:rPr sz="1634" spc="-86" dirty="0">
                <a:solidFill>
                  <a:srgbClr val="C00000"/>
                </a:solidFill>
                <a:latin typeface="Trebuchet MS"/>
                <a:cs typeface="Trebuchet MS"/>
              </a:rPr>
              <a:t>v</a:t>
            </a:r>
            <a:r>
              <a:rPr sz="1634" spc="-163" dirty="0">
                <a:solidFill>
                  <a:srgbClr val="C00000"/>
                </a:solidFill>
                <a:latin typeface="Trebuchet MS"/>
                <a:cs typeface="Trebuchet MS"/>
              </a:rPr>
              <a:t>a</a:t>
            </a:r>
            <a:r>
              <a:rPr sz="1634" spc="5" dirty="0">
                <a:solidFill>
                  <a:srgbClr val="C00000"/>
                </a:solidFill>
                <a:latin typeface="Times New Roman"/>
                <a:cs typeface="Times New Roman"/>
              </a:rPr>
              <a:t> </a:t>
            </a:r>
            <a:r>
              <a:rPr sz="1634" spc="-245" dirty="0">
                <a:solidFill>
                  <a:srgbClr val="C00000"/>
                </a:solidFill>
                <a:latin typeface="Trebuchet MS"/>
                <a:cs typeface="Trebuchet MS"/>
              </a:rPr>
              <a:t>:</a:t>
            </a:r>
            <a:endParaRPr sz="1634" dirty="0">
              <a:latin typeface="Trebuchet MS"/>
              <a:cs typeface="Trebuchet MS"/>
            </a:endParaRPr>
          </a:p>
          <a:p>
            <a:pPr marL="517541" lvl="1" indent="-216699">
              <a:spcBef>
                <a:spcPts val="549"/>
              </a:spcBef>
              <a:buClr>
                <a:srgbClr val="3791A7"/>
              </a:buClr>
              <a:buFont typeface="Verdana"/>
              <a:buChar char="◦"/>
              <a:tabLst>
                <a:tab pos="517541" algn="l"/>
                <a:tab pos="518117" algn="l"/>
              </a:tabLst>
            </a:pPr>
            <a:r>
              <a:rPr sz="1452" spc="150" dirty="0">
                <a:latin typeface="Trebuchet MS"/>
                <a:cs typeface="Trebuchet MS"/>
              </a:rPr>
              <a:t>C</a:t>
            </a:r>
            <a:r>
              <a:rPr sz="1452" spc="14" dirty="0">
                <a:latin typeface="Trebuchet MS"/>
                <a:cs typeface="Trebuchet MS"/>
              </a:rPr>
              <a:t>o</a:t>
            </a:r>
            <a:r>
              <a:rPr sz="1452" spc="-68" dirty="0">
                <a:latin typeface="Trebuchet MS"/>
                <a:cs typeface="Trebuchet MS"/>
              </a:rPr>
              <a:t>n</a:t>
            </a:r>
            <a:r>
              <a:rPr sz="1452" spc="-100" dirty="0">
                <a:latin typeface="Trebuchet MS"/>
                <a:cs typeface="Trebuchet MS"/>
              </a:rPr>
              <a:t>t</a:t>
            </a:r>
            <a:r>
              <a:rPr sz="1452" spc="-103" dirty="0">
                <a:latin typeface="Trebuchet MS"/>
                <a:cs typeface="Trebuchet MS"/>
              </a:rPr>
              <a:t>i</a:t>
            </a:r>
            <a:r>
              <a:rPr sz="1452" spc="-100" dirty="0">
                <a:latin typeface="Trebuchet MS"/>
                <a:cs typeface="Trebuchet MS"/>
              </a:rPr>
              <a:t>e</a:t>
            </a:r>
            <a:r>
              <a:rPr sz="1452" spc="-68" dirty="0">
                <a:latin typeface="Trebuchet MS"/>
                <a:cs typeface="Trebuchet MS"/>
              </a:rPr>
              <a:t>n</a:t>
            </a:r>
            <a:r>
              <a:rPr sz="1452" spc="-95" dirty="0">
                <a:latin typeface="Trebuchet MS"/>
                <a:cs typeface="Trebuchet MS"/>
              </a:rPr>
              <a:t>t</a:t>
            </a:r>
            <a:r>
              <a:rPr sz="1452" spc="54" dirty="0">
                <a:latin typeface="Times New Roman"/>
                <a:cs typeface="Times New Roman"/>
              </a:rPr>
              <a:t> </a:t>
            </a:r>
            <a:r>
              <a:rPr sz="1452" spc="-118" dirty="0">
                <a:latin typeface="Trebuchet MS"/>
                <a:cs typeface="Trebuchet MS"/>
              </a:rPr>
              <a:t>l</a:t>
            </a:r>
            <a:r>
              <a:rPr sz="1452" spc="-100" dirty="0">
                <a:latin typeface="Trebuchet MS"/>
                <a:cs typeface="Trebuchet MS"/>
              </a:rPr>
              <a:t>e</a:t>
            </a:r>
            <a:r>
              <a:rPr sz="1452" spc="-32" dirty="0">
                <a:latin typeface="Trebuchet MS"/>
                <a:cs typeface="Trebuchet MS"/>
              </a:rPr>
              <a:t>s</a:t>
            </a:r>
            <a:r>
              <a:rPr sz="1452" spc="36" dirty="0">
                <a:latin typeface="Times New Roman"/>
                <a:cs typeface="Times New Roman"/>
              </a:rPr>
              <a:t> </a:t>
            </a:r>
            <a:r>
              <a:rPr sz="1452" spc="-36" dirty="0">
                <a:latin typeface="Trebuchet MS"/>
                <a:cs typeface="Trebuchet MS"/>
              </a:rPr>
              <a:t>s</a:t>
            </a:r>
            <a:r>
              <a:rPr sz="1452" spc="14" dirty="0">
                <a:latin typeface="Trebuchet MS"/>
                <a:cs typeface="Trebuchet MS"/>
              </a:rPr>
              <a:t>o</a:t>
            </a:r>
            <a:r>
              <a:rPr sz="1452" spc="-68" dirty="0">
                <a:latin typeface="Trebuchet MS"/>
                <a:cs typeface="Trebuchet MS"/>
              </a:rPr>
              <a:t>u</a:t>
            </a:r>
            <a:r>
              <a:rPr sz="1452" spc="-23" dirty="0">
                <a:latin typeface="Trebuchet MS"/>
                <a:cs typeface="Trebuchet MS"/>
              </a:rPr>
              <a:t>r</a:t>
            </a:r>
            <a:r>
              <a:rPr sz="1452" spc="-91" dirty="0">
                <a:latin typeface="Trebuchet MS"/>
                <a:cs typeface="Trebuchet MS"/>
              </a:rPr>
              <a:t>c</a:t>
            </a:r>
            <a:r>
              <a:rPr sz="1452" spc="-100" dirty="0">
                <a:latin typeface="Trebuchet MS"/>
                <a:cs typeface="Trebuchet MS"/>
              </a:rPr>
              <a:t>e</a:t>
            </a:r>
            <a:r>
              <a:rPr sz="1452" spc="-32" dirty="0">
                <a:latin typeface="Trebuchet MS"/>
                <a:cs typeface="Trebuchet MS"/>
              </a:rPr>
              <a:t>s</a:t>
            </a:r>
            <a:r>
              <a:rPr sz="1452" spc="45" dirty="0">
                <a:latin typeface="Times New Roman"/>
                <a:cs typeface="Times New Roman"/>
              </a:rPr>
              <a:t> </a:t>
            </a:r>
            <a:r>
              <a:rPr sz="1452" spc="-336" dirty="0">
                <a:latin typeface="Trebuchet MS"/>
                <a:cs typeface="Trebuchet MS"/>
              </a:rPr>
              <a:t>J</a:t>
            </a:r>
            <a:r>
              <a:rPr sz="1452" spc="-200" dirty="0">
                <a:latin typeface="Trebuchet MS"/>
                <a:cs typeface="Trebuchet MS"/>
              </a:rPr>
              <a:t>a</a:t>
            </a:r>
            <a:r>
              <a:rPr sz="1452" spc="-82" dirty="0">
                <a:latin typeface="Trebuchet MS"/>
                <a:cs typeface="Trebuchet MS"/>
              </a:rPr>
              <a:t>v</a:t>
            </a:r>
            <a:r>
              <a:rPr sz="1452" spc="-145" dirty="0">
                <a:latin typeface="Trebuchet MS"/>
                <a:cs typeface="Trebuchet MS"/>
              </a:rPr>
              <a:t>a</a:t>
            </a:r>
            <a:r>
              <a:rPr sz="1452" spc="64" dirty="0">
                <a:latin typeface="Times New Roman"/>
                <a:cs typeface="Times New Roman"/>
              </a:rPr>
              <a:t> </a:t>
            </a:r>
            <a:r>
              <a:rPr sz="1452" spc="-73" dirty="0">
                <a:latin typeface="Trebuchet MS"/>
                <a:cs typeface="Trebuchet MS"/>
              </a:rPr>
              <a:t>d</a:t>
            </a:r>
            <a:r>
              <a:rPr sz="1452" spc="-100" dirty="0">
                <a:latin typeface="Trebuchet MS"/>
                <a:cs typeface="Trebuchet MS"/>
              </a:rPr>
              <a:t>e</a:t>
            </a:r>
            <a:r>
              <a:rPr sz="1452" spc="41" dirty="0">
                <a:latin typeface="Times New Roman"/>
                <a:cs typeface="Times New Roman"/>
              </a:rPr>
              <a:t> </a:t>
            </a:r>
            <a:r>
              <a:rPr sz="1452" spc="-118" dirty="0">
                <a:latin typeface="Trebuchet MS"/>
                <a:cs typeface="Trebuchet MS"/>
              </a:rPr>
              <a:t>l</a:t>
            </a:r>
            <a:r>
              <a:rPr sz="1452" spc="-27" dirty="0">
                <a:latin typeface="Trebuchet MS"/>
                <a:cs typeface="Trebuchet MS"/>
              </a:rPr>
              <a:t>'</a:t>
            </a:r>
            <a:r>
              <a:rPr sz="1452" spc="-91" dirty="0">
                <a:latin typeface="Trebuchet MS"/>
                <a:cs typeface="Trebuchet MS"/>
              </a:rPr>
              <a:t>a</a:t>
            </a:r>
            <a:r>
              <a:rPr sz="1452" spc="-82" dirty="0">
                <a:latin typeface="Trebuchet MS"/>
                <a:cs typeface="Trebuchet MS"/>
              </a:rPr>
              <a:t>pp</a:t>
            </a:r>
            <a:r>
              <a:rPr sz="1452" spc="-118" dirty="0">
                <a:latin typeface="Trebuchet MS"/>
                <a:cs typeface="Trebuchet MS"/>
              </a:rPr>
              <a:t>l</a:t>
            </a:r>
            <a:r>
              <a:rPr sz="1452" spc="-103" dirty="0">
                <a:latin typeface="Trebuchet MS"/>
                <a:cs typeface="Trebuchet MS"/>
              </a:rPr>
              <a:t>i</a:t>
            </a:r>
            <a:r>
              <a:rPr sz="1452" spc="-91" dirty="0">
                <a:latin typeface="Trebuchet MS"/>
                <a:cs typeface="Trebuchet MS"/>
              </a:rPr>
              <a:t>c</a:t>
            </a:r>
            <a:r>
              <a:rPr sz="1452" spc="-145" dirty="0">
                <a:latin typeface="Trebuchet MS"/>
                <a:cs typeface="Trebuchet MS"/>
              </a:rPr>
              <a:t>a</a:t>
            </a:r>
            <a:r>
              <a:rPr sz="1452" spc="-100" dirty="0">
                <a:latin typeface="Trebuchet MS"/>
                <a:cs typeface="Trebuchet MS"/>
              </a:rPr>
              <a:t>t</a:t>
            </a:r>
            <a:r>
              <a:rPr sz="1452" spc="-103" dirty="0">
                <a:latin typeface="Trebuchet MS"/>
                <a:cs typeface="Trebuchet MS"/>
              </a:rPr>
              <a:t>i</a:t>
            </a:r>
            <a:r>
              <a:rPr sz="1452" spc="14" dirty="0">
                <a:latin typeface="Trebuchet MS"/>
                <a:cs typeface="Trebuchet MS"/>
              </a:rPr>
              <a:t>o</a:t>
            </a:r>
            <a:r>
              <a:rPr sz="1452" spc="-73" dirty="0">
                <a:latin typeface="Trebuchet MS"/>
                <a:cs typeface="Trebuchet MS"/>
              </a:rPr>
              <a:t>n</a:t>
            </a:r>
            <a:endParaRPr sz="1452" dirty="0">
              <a:latin typeface="Trebuchet MS"/>
              <a:cs typeface="Trebuchet MS"/>
            </a:endParaRPr>
          </a:p>
          <a:p>
            <a:pPr marL="268568" indent="-257618">
              <a:spcBef>
                <a:spcPts val="540"/>
              </a:spcBef>
              <a:buClr>
                <a:srgbClr val="3791A7"/>
              </a:buClr>
              <a:buSzPct val="77777"/>
              <a:buFont typeface="Microsoft Sans Serif"/>
              <a:buChar char="⚫"/>
              <a:tabLst>
                <a:tab pos="268568" algn="l"/>
                <a:tab pos="269144" algn="l"/>
              </a:tabLst>
            </a:pPr>
            <a:r>
              <a:rPr sz="1634" spc="-109" dirty="0">
                <a:solidFill>
                  <a:srgbClr val="C00000"/>
                </a:solidFill>
                <a:latin typeface="Trebuchet MS"/>
                <a:cs typeface="Trebuchet MS"/>
              </a:rPr>
              <a:t>src/main/resources</a:t>
            </a:r>
            <a:endParaRPr sz="1634" dirty="0">
              <a:latin typeface="Trebuchet MS"/>
              <a:cs typeface="Trebuchet MS"/>
            </a:endParaRPr>
          </a:p>
          <a:p>
            <a:pPr marL="517541" lvl="1" indent="-216699">
              <a:spcBef>
                <a:spcPts val="549"/>
              </a:spcBef>
              <a:buClr>
                <a:srgbClr val="3791A7"/>
              </a:buClr>
              <a:buFont typeface="Verdana"/>
              <a:buChar char="◦"/>
              <a:tabLst>
                <a:tab pos="517541" algn="l"/>
                <a:tab pos="518117" algn="l"/>
              </a:tabLst>
            </a:pPr>
            <a:r>
              <a:rPr sz="1452" spc="150" dirty="0">
                <a:latin typeface="Trebuchet MS"/>
                <a:cs typeface="Trebuchet MS"/>
              </a:rPr>
              <a:t>C</a:t>
            </a:r>
            <a:r>
              <a:rPr sz="1452" spc="14" dirty="0">
                <a:latin typeface="Trebuchet MS"/>
                <a:cs typeface="Trebuchet MS"/>
              </a:rPr>
              <a:t>o</a:t>
            </a:r>
            <a:r>
              <a:rPr sz="1452" spc="-68" dirty="0">
                <a:latin typeface="Trebuchet MS"/>
                <a:cs typeface="Trebuchet MS"/>
              </a:rPr>
              <a:t>n</a:t>
            </a:r>
            <a:r>
              <a:rPr sz="1452" spc="-100" dirty="0">
                <a:latin typeface="Trebuchet MS"/>
                <a:cs typeface="Trebuchet MS"/>
              </a:rPr>
              <a:t>t</a:t>
            </a:r>
            <a:r>
              <a:rPr sz="1452" spc="-103" dirty="0">
                <a:latin typeface="Trebuchet MS"/>
                <a:cs typeface="Trebuchet MS"/>
              </a:rPr>
              <a:t>i</a:t>
            </a:r>
            <a:r>
              <a:rPr sz="1452" spc="-100" dirty="0">
                <a:latin typeface="Trebuchet MS"/>
                <a:cs typeface="Trebuchet MS"/>
              </a:rPr>
              <a:t>e</a:t>
            </a:r>
            <a:r>
              <a:rPr sz="1452" spc="-68" dirty="0">
                <a:latin typeface="Trebuchet MS"/>
                <a:cs typeface="Trebuchet MS"/>
              </a:rPr>
              <a:t>n</a:t>
            </a:r>
            <a:r>
              <a:rPr sz="1452" spc="-95" dirty="0">
                <a:latin typeface="Trebuchet MS"/>
                <a:cs typeface="Trebuchet MS"/>
              </a:rPr>
              <a:t>t</a:t>
            </a:r>
            <a:r>
              <a:rPr sz="1452" spc="54" dirty="0">
                <a:latin typeface="Times New Roman"/>
                <a:cs typeface="Times New Roman"/>
              </a:rPr>
              <a:t> </a:t>
            </a:r>
            <a:r>
              <a:rPr sz="1452" spc="-118" dirty="0">
                <a:latin typeface="Trebuchet MS"/>
                <a:cs typeface="Trebuchet MS"/>
              </a:rPr>
              <a:t>l</a:t>
            </a:r>
            <a:r>
              <a:rPr sz="1452" spc="-100" dirty="0">
                <a:latin typeface="Trebuchet MS"/>
                <a:cs typeface="Trebuchet MS"/>
              </a:rPr>
              <a:t>e</a:t>
            </a:r>
            <a:r>
              <a:rPr sz="1452" spc="-32" dirty="0">
                <a:latin typeface="Trebuchet MS"/>
                <a:cs typeface="Trebuchet MS"/>
              </a:rPr>
              <a:t>s</a:t>
            </a:r>
            <a:r>
              <a:rPr sz="1452" spc="36" dirty="0">
                <a:latin typeface="Times New Roman"/>
                <a:cs typeface="Times New Roman"/>
              </a:rPr>
              <a:t> </a:t>
            </a:r>
            <a:r>
              <a:rPr sz="1452" spc="-23" dirty="0">
                <a:latin typeface="Trebuchet MS"/>
                <a:cs typeface="Trebuchet MS"/>
              </a:rPr>
              <a:t>r</a:t>
            </a:r>
            <a:r>
              <a:rPr sz="1452" spc="-100" dirty="0">
                <a:latin typeface="Trebuchet MS"/>
                <a:cs typeface="Trebuchet MS"/>
              </a:rPr>
              <a:t>e</a:t>
            </a:r>
            <a:r>
              <a:rPr sz="1452" spc="-36" dirty="0">
                <a:latin typeface="Trebuchet MS"/>
                <a:cs typeface="Trebuchet MS"/>
              </a:rPr>
              <a:t>ss</a:t>
            </a:r>
            <a:r>
              <a:rPr sz="1452" spc="14" dirty="0">
                <a:latin typeface="Trebuchet MS"/>
                <a:cs typeface="Trebuchet MS"/>
              </a:rPr>
              <a:t>o</a:t>
            </a:r>
            <a:r>
              <a:rPr sz="1452" spc="-68" dirty="0">
                <a:latin typeface="Trebuchet MS"/>
                <a:cs typeface="Trebuchet MS"/>
              </a:rPr>
              <a:t>u</a:t>
            </a:r>
            <a:r>
              <a:rPr sz="1452" spc="-23" dirty="0">
                <a:latin typeface="Trebuchet MS"/>
                <a:cs typeface="Trebuchet MS"/>
              </a:rPr>
              <a:t>r</a:t>
            </a:r>
            <a:r>
              <a:rPr sz="1452" spc="-91" dirty="0">
                <a:latin typeface="Trebuchet MS"/>
                <a:cs typeface="Trebuchet MS"/>
              </a:rPr>
              <a:t>c</a:t>
            </a:r>
            <a:r>
              <a:rPr sz="1452" spc="-100" dirty="0">
                <a:latin typeface="Trebuchet MS"/>
                <a:cs typeface="Trebuchet MS"/>
              </a:rPr>
              <a:t>e</a:t>
            </a:r>
            <a:r>
              <a:rPr sz="1452" spc="-32" dirty="0">
                <a:latin typeface="Trebuchet MS"/>
                <a:cs typeface="Trebuchet MS"/>
              </a:rPr>
              <a:t>s</a:t>
            </a:r>
            <a:r>
              <a:rPr sz="1452" spc="45" dirty="0">
                <a:latin typeface="Times New Roman"/>
                <a:cs typeface="Times New Roman"/>
              </a:rPr>
              <a:t> </a:t>
            </a:r>
            <a:r>
              <a:rPr sz="1452" spc="-73" dirty="0">
                <a:latin typeface="Trebuchet MS"/>
                <a:cs typeface="Trebuchet MS"/>
              </a:rPr>
              <a:t>d</a:t>
            </a:r>
            <a:r>
              <a:rPr sz="1452" spc="-100" dirty="0">
                <a:latin typeface="Trebuchet MS"/>
                <a:cs typeface="Trebuchet MS"/>
              </a:rPr>
              <a:t>e</a:t>
            </a:r>
            <a:r>
              <a:rPr sz="1452" spc="41" dirty="0">
                <a:latin typeface="Times New Roman"/>
                <a:cs typeface="Times New Roman"/>
              </a:rPr>
              <a:t> </a:t>
            </a:r>
            <a:r>
              <a:rPr sz="1452" spc="-118" dirty="0">
                <a:latin typeface="Trebuchet MS"/>
                <a:cs typeface="Trebuchet MS"/>
              </a:rPr>
              <a:t>l</a:t>
            </a:r>
            <a:r>
              <a:rPr sz="1452" spc="-27" dirty="0">
                <a:latin typeface="Trebuchet MS"/>
                <a:cs typeface="Trebuchet MS"/>
              </a:rPr>
              <a:t>'</a:t>
            </a:r>
            <a:r>
              <a:rPr sz="1452" spc="-91" dirty="0">
                <a:latin typeface="Trebuchet MS"/>
                <a:cs typeface="Trebuchet MS"/>
              </a:rPr>
              <a:t>a</a:t>
            </a:r>
            <a:r>
              <a:rPr sz="1452" spc="-82" dirty="0">
                <a:latin typeface="Trebuchet MS"/>
                <a:cs typeface="Trebuchet MS"/>
              </a:rPr>
              <a:t>pp</a:t>
            </a:r>
            <a:r>
              <a:rPr sz="1452" spc="-118" dirty="0">
                <a:latin typeface="Trebuchet MS"/>
                <a:cs typeface="Trebuchet MS"/>
              </a:rPr>
              <a:t>l</a:t>
            </a:r>
            <a:r>
              <a:rPr sz="1452" spc="-103" dirty="0">
                <a:latin typeface="Trebuchet MS"/>
                <a:cs typeface="Trebuchet MS"/>
              </a:rPr>
              <a:t>i</a:t>
            </a:r>
            <a:r>
              <a:rPr sz="1452" spc="-91" dirty="0">
                <a:latin typeface="Trebuchet MS"/>
                <a:cs typeface="Trebuchet MS"/>
              </a:rPr>
              <a:t>c</a:t>
            </a:r>
            <a:r>
              <a:rPr sz="1452" spc="-145" dirty="0">
                <a:latin typeface="Trebuchet MS"/>
                <a:cs typeface="Trebuchet MS"/>
              </a:rPr>
              <a:t>a</a:t>
            </a:r>
            <a:r>
              <a:rPr sz="1452" spc="-100" dirty="0">
                <a:latin typeface="Trebuchet MS"/>
                <a:cs typeface="Trebuchet MS"/>
              </a:rPr>
              <a:t>t</a:t>
            </a:r>
            <a:r>
              <a:rPr sz="1452" spc="-103" dirty="0">
                <a:latin typeface="Trebuchet MS"/>
                <a:cs typeface="Trebuchet MS"/>
              </a:rPr>
              <a:t>i</a:t>
            </a:r>
            <a:r>
              <a:rPr sz="1452" spc="14" dirty="0">
                <a:latin typeface="Trebuchet MS"/>
                <a:cs typeface="Trebuchet MS"/>
              </a:rPr>
              <a:t>o</a:t>
            </a:r>
            <a:r>
              <a:rPr sz="1452" spc="-73" dirty="0">
                <a:latin typeface="Trebuchet MS"/>
                <a:cs typeface="Trebuchet MS"/>
              </a:rPr>
              <a:t>n</a:t>
            </a:r>
            <a:endParaRPr sz="1452" dirty="0">
              <a:latin typeface="Trebuchet MS"/>
              <a:cs typeface="Trebuchet MS"/>
            </a:endParaRPr>
          </a:p>
          <a:p>
            <a:pPr marL="268568" indent="-257618">
              <a:spcBef>
                <a:spcPts val="540"/>
              </a:spcBef>
              <a:buClr>
                <a:srgbClr val="3791A7"/>
              </a:buClr>
              <a:buSzPct val="77777"/>
              <a:buFont typeface="Microsoft Sans Serif"/>
              <a:buChar char="⚫"/>
              <a:tabLst>
                <a:tab pos="268568" algn="l"/>
                <a:tab pos="269144" algn="l"/>
              </a:tabLst>
            </a:pPr>
            <a:r>
              <a:rPr sz="1634" spc="-141" dirty="0">
                <a:solidFill>
                  <a:srgbClr val="C00000"/>
                </a:solidFill>
                <a:latin typeface="Trebuchet MS"/>
                <a:cs typeface="Trebuchet MS"/>
              </a:rPr>
              <a:t>src/main/webapp</a:t>
            </a:r>
            <a:endParaRPr sz="1634" dirty="0">
              <a:latin typeface="Trebuchet MS"/>
              <a:cs typeface="Trebuchet MS"/>
            </a:endParaRPr>
          </a:p>
          <a:p>
            <a:pPr marL="517541" lvl="1" indent="-216699">
              <a:spcBef>
                <a:spcPts val="549"/>
              </a:spcBef>
              <a:buClr>
                <a:srgbClr val="3791A7"/>
              </a:buClr>
              <a:buFont typeface="Verdana"/>
              <a:buChar char="◦"/>
              <a:tabLst>
                <a:tab pos="517541" algn="l"/>
                <a:tab pos="518117" algn="l"/>
              </a:tabLst>
            </a:pPr>
            <a:r>
              <a:rPr sz="1452" spc="150" dirty="0">
                <a:latin typeface="Trebuchet MS"/>
                <a:cs typeface="Trebuchet MS"/>
              </a:rPr>
              <a:t>C</a:t>
            </a:r>
            <a:r>
              <a:rPr sz="1452" spc="14" dirty="0">
                <a:latin typeface="Trebuchet MS"/>
                <a:cs typeface="Trebuchet MS"/>
              </a:rPr>
              <a:t>o</a:t>
            </a:r>
            <a:r>
              <a:rPr sz="1452" spc="-68" dirty="0">
                <a:latin typeface="Trebuchet MS"/>
                <a:cs typeface="Trebuchet MS"/>
              </a:rPr>
              <a:t>n</a:t>
            </a:r>
            <a:r>
              <a:rPr sz="1452" spc="-100" dirty="0">
                <a:latin typeface="Trebuchet MS"/>
                <a:cs typeface="Trebuchet MS"/>
              </a:rPr>
              <a:t>t</a:t>
            </a:r>
            <a:r>
              <a:rPr sz="1452" spc="-103" dirty="0">
                <a:latin typeface="Trebuchet MS"/>
                <a:cs typeface="Trebuchet MS"/>
              </a:rPr>
              <a:t>i</a:t>
            </a:r>
            <a:r>
              <a:rPr sz="1452" spc="-100" dirty="0">
                <a:latin typeface="Trebuchet MS"/>
                <a:cs typeface="Trebuchet MS"/>
              </a:rPr>
              <a:t>e</a:t>
            </a:r>
            <a:r>
              <a:rPr sz="1452" spc="-68" dirty="0">
                <a:latin typeface="Trebuchet MS"/>
                <a:cs typeface="Trebuchet MS"/>
              </a:rPr>
              <a:t>n</a:t>
            </a:r>
            <a:r>
              <a:rPr sz="1452" spc="-95" dirty="0">
                <a:latin typeface="Trebuchet MS"/>
                <a:cs typeface="Trebuchet MS"/>
              </a:rPr>
              <a:t>t</a:t>
            </a:r>
            <a:r>
              <a:rPr sz="1452" spc="54" dirty="0">
                <a:latin typeface="Times New Roman"/>
                <a:cs typeface="Times New Roman"/>
              </a:rPr>
              <a:t> </a:t>
            </a:r>
            <a:r>
              <a:rPr sz="1452" spc="-118" dirty="0">
                <a:latin typeface="Trebuchet MS"/>
                <a:cs typeface="Trebuchet MS"/>
              </a:rPr>
              <a:t>l</a:t>
            </a:r>
            <a:r>
              <a:rPr sz="1452" spc="-100" dirty="0">
                <a:latin typeface="Trebuchet MS"/>
                <a:cs typeface="Trebuchet MS"/>
              </a:rPr>
              <a:t>e</a:t>
            </a:r>
            <a:r>
              <a:rPr sz="1452" spc="-32" dirty="0">
                <a:latin typeface="Trebuchet MS"/>
                <a:cs typeface="Trebuchet MS"/>
              </a:rPr>
              <a:t>s</a:t>
            </a:r>
            <a:r>
              <a:rPr sz="1452" spc="36" dirty="0">
                <a:latin typeface="Times New Roman"/>
                <a:cs typeface="Times New Roman"/>
              </a:rPr>
              <a:t> </a:t>
            </a:r>
            <a:r>
              <a:rPr sz="1452" spc="-182" dirty="0">
                <a:latin typeface="Trebuchet MS"/>
                <a:cs typeface="Trebuchet MS"/>
              </a:rPr>
              <a:t>f</a:t>
            </a:r>
            <a:r>
              <a:rPr sz="1452" spc="-103" dirty="0">
                <a:latin typeface="Trebuchet MS"/>
                <a:cs typeface="Trebuchet MS"/>
              </a:rPr>
              <a:t>i</a:t>
            </a:r>
            <a:r>
              <a:rPr sz="1452" spc="-91" dirty="0">
                <a:latin typeface="Trebuchet MS"/>
                <a:cs typeface="Trebuchet MS"/>
              </a:rPr>
              <a:t>c</a:t>
            </a:r>
            <a:r>
              <a:rPr sz="1452" spc="-68" dirty="0">
                <a:latin typeface="Trebuchet MS"/>
                <a:cs typeface="Trebuchet MS"/>
              </a:rPr>
              <a:t>h</a:t>
            </a:r>
            <a:r>
              <a:rPr sz="1452" spc="-103" dirty="0">
                <a:latin typeface="Trebuchet MS"/>
                <a:cs typeface="Trebuchet MS"/>
              </a:rPr>
              <a:t>i</a:t>
            </a:r>
            <a:r>
              <a:rPr sz="1452" spc="-100" dirty="0">
                <a:latin typeface="Trebuchet MS"/>
                <a:cs typeface="Trebuchet MS"/>
              </a:rPr>
              <a:t>e</a:t>
            </a:r>
            <a:r>
              <a:rPr sz="1452" spc="9" dirty="0">
                <a:latin typeface="Trebuchet MS"/>
                <a:cs typeface="Trebuchet MS"/>
              </a:rPr>
              <a:t>r</a:t>
            </a:r>
            <a:r>
              <a:rPr sz="1452" spc="-32" dirty="0">
                <a:latin typeface="Trebuchet MS"/>
                <a:cs typeface="Trebuchet MS"/>
              </a:rPr>
              <a:t>s</a:t>
            </a:r>
            <a:r>
              <a:rPr sz="1452" spc="45" dirty="0">
                <a:latin typeface="Times New Roman"/>
                <a:cs typeface="Times New Roman"/>
              </a:rPr>
              <a:t> </a:t>
            </a:r>
            <a:r>
              <a:rPr sz="1452" spc="-73" dirty="0">
                <a:latin typeface="Trebuchet MS"/>
                <a:cs typeface="Trebuchet MS"/>
              </a:rPr>
              <a:t>d</a:t>
            </a:r>
            <a:r>
              <a:rPr sz="1452" spc="-100" dirty="0">
                <a:latin typeface="Trebuchet MS"/>
                <a:cs typeface="Trebuchet MS"/>
              </a:rPr>
              <a:t>e</a:t>
            </a:r>
            <a:r>
              <a:rPr sz="1452" spc="41" dirty="0">
                <a:latin typeface="Times New Roman"/>
                <a:cs typeface="Times New Roman"/>
              </a:rPr>
              <a:t> </a:t>
            </a:r>
            <a:r>
              <a:rPr sz="1452" spc="-118" dirty="0">
                <a:latin typeface="Trebuchet MS"/>
                <a:cs typeface="Trebuchet MS"/>
              </a:rPr>
              <a:t>l</a:t>
            </a:r>
            <a:r>
              <a:rPr sz="1452" spc="-27" dirty="0">
                <a:latin typeface="Trebuchet MS"/>
                <a:cs typeface="Trebuchet MS"/>
              </a:rPr>
              <a:t>'</a:t>
            </a:r>
            <a:r>
              <a:rPr sz="1452" spc="-91" dirty="0">
                <a:latin typeface="Trebuchet MS"/>
                <a:cs typeface="Trebuchet MS"/>
              </a:rPr>
              <a:t>a</a:t>
            </a:r>
            <a:r>
              <a:rPr sz="1452" spc="-82" dirty="0">
                <a:latin typeface="Trebuchet MS"/>
                <a:cs typeface="Trebuchet MS"/>
              </a:rPr>
              <a:t>pp</a:t>
            </a:r>
            <a:r>
              <a:rPr sz="1452" spc="-118" dirty="0">
                <a:latin typeface="Trebuchet MS"/>
                <a:cs typeface="Trebuchet MS"/>
              </a:rPr>
              <a:t>l</a:t>
            </a:r>
            <a:r>
              <a:rPr sz="1452" spc="-103" dirty="0">
                <a:latin typeface="Trebuchet MS"/>
                <a:cs typeface="Trebuchet MS"/>
              </a:rPr>
              <a:t>i</a:t>
            </a:r>
            <a:r>
              <a:rPr sz="1452" spc="-91" dirty="0">
                <a:latin typeface="Trebuchet MS"/>
                <a:cs typeface="Trebuchet MS"/>
              </a:rPr>
              <a:t>c</a:t>
            </a:r>
            <a:r>
              <a:rPr sz="1452" spc="-145" dirty="0">
                <a:latin typeface="Trebuchet MS"/>
                <a:cs typeface="Trebuchet MS"/>
              </a:rPr>
              <a:t>a</a:t>
            </a:r>
            <a:r>
              <a:rPr sz="1452" spc="-100" dirty="0">
                <a:latin typeface="Trebuchet MS"/>
                <a:cs typeface="Trebuchet MS"/>
              </a:rPr>
              <a:t>t</a:t>
            </a:r>
            <a:r>
              <a:rPr sz="1452" spc="-103" dirty="0">
                <a:latin typeface="Trebuchet MS"/>
                <a:cs typeface="Trebuchet MS"/>
              </a:rPr>
              <a:t>i</a:t>
            </a:r>
            <a:r>
              <a:rPr sz="1452" spc="14" dirty="0">
                <a:latin typeface="Trebuchet MS"/>
                <a:cs typeface="Trebuchet MS"/>
              </a:rPr>
              <a:t>o</a:t>
            </a:r>
            <a:r>
              <a:rPr sz="1452" spc="-73" dirty="0">
                <a:latin typeface="Trebuchet MS"/>
                <a:cs typeface="Trebuchet MS"/>
              </a:rPr>
              <a:t>n</a:t>
            </a:r>
            <a:r>
              <a:rPr sz="1452" spc="-109" dirty="0">
                <a:latin typeface="Times New Roman"/>
                <a:cs typeface="Times New Roman"/>
              </a:rPr>
              <a:t> </a:t>
            </a:r>
            <a:r>
              <a:rPr sz="1452" spc="141" dirty="0">
                <a:latin typeface="Trebuchet MS"/>
                <a:cs typeface="Trebuchet MS"/>
              </a:rPr>
              <a:t>W</a:t>
            </a:r>
            <a:r>
              <a:rPr sz="1452" spc="-100" dirty="0">
                <a:latin typeface="Trebuchet MS"/>
                <a:cs typeface="Trebuchet MS"/>
              </a:rPr>
              <a:t>e</a:t>
            </a:r>
            <a:r>
              <a:rPr sz="1452" spc="-86" dirty="0">
                <a:latin typeface="Trebuchet MS"/>
                <a:cs typeface="Trebuchet MS"/>
              </a:rPr>
              <a:t>b</a:t>
            </a:r>
            <a:endParaRPr sz="1452" dirty="0">
              <a:latin typeface="Trebuchet MS"/>
              <a:cs typeface="Trebuchet MS"/>
            </a:endParaRPr>
          </a:p>
          <a:p>
            <a:pPr marL="268568" indent="-257618">
              <a:spcBef>
                <a:spcPts val="540"/>
              </a:spcBef>
              <a:buClr>
                <a:srgbClr val="3791A7"/>
              </a:buClr>
              <a:buSzPct val="77777"/>
              <a:buFont typeface="Microsoft Sans Serif"/>
              <a:buChar char="⚫"/>
              <a:tabLst>
                <a:tab pos="268568" algn="l"/>
                <a:tab pos="269144" algn="l"/>
              </a:tabLst>
            </a:pPr>
            <a:r>
              <a:rPr sz="1634" spc="-159" dirty="0">
                <a:solidFill>
                  <a:srgbClr val="C00000"/>
                </a:solidFill>
                <a:latin typeface="Trebuchet MS"/>
                <a:cs typeface="Trebuchet MS"/>
              </a:rPr>
              <a:t>src/test/java</a:t>
            </a:r>
            <a:endParaRPr sz="1634" dirty="0">
              <a:latin typeface="Trebuchet MS"/>
              <a:cs typeface="Trebuchet MS"/>
            </a:endParaRPr>
          </a:p>
          <a:p>
            <a:pPr marL="517541" lvl="1" indent="-216699">
              <a:spcBef>
                <a:spcPts val="549"/>
              </a:spcBef>
              <a:buClr>
                <a:srgbClr val="3791A7"/>
              </a:buClr>
              <a:buFont typeface="Verdana"/>
              <a:buChar char="◦"/>
              <a:tabLst>
                <a:tab pos="517541" algn="l"/>
                <a:tab pos="518117" algn="l"/>
              </a:tabLst>
            </a:pPr>
            <a:r>
              <a:rPr sz="1452" spc="150" dirty="0">
                <a:latin typeface="Trebuchet MS"/>
                <a:cs typeface="Trebuchet MS"/>
              </a:rPr>
              <a:t>C</a:t>
            </a:r>
            <a:r>
              <a:rPr sz="1452" spc="14" dirty="0">
                <a:latin typeface="Trebuchet MS"/>
                <a:cs typeface="Trebuchet MS"/>
              </a:rPr>
              <a:t>o</a:t>
            </a:r>
            <a:r>
              <a:rPr sz="1452" spc="-68" dirty="0">
                <a:latin typeface="Trebuchet MS"/>
                <a:cs typeface="Trebuchet MS"/>
              </a:rPr>
              <a:t>n</a:t>
            </a:r>
            <a:r>
              <a:rPr sz="1452" spc="-100" dirty="0">
                <a:latin typeface="Trebuchet MS"/>
                <a:cs typeface="Trebuchet MS"/>
              </a:rPr>
              <a:t>t</a:t>
            </a:r>
            <a:r>
              <a:rPr sz="1452" spc="-103" dirty="0">
                <a:latin typeface="Trebuchet MS"/>
                <a:cs typeface="Trebuchet MS"/>
              </a:rPr>
              <a:t>i</a:t>
            </a:r>
            <a:r>
              <a:rPr sz="1452" spc="-100" dirty="0">
                <a:latin typeface="Trebuchet MS"/>
                <a:cs typeface="Trebuchet MS"/>
              </a:rPr>
              <a:t>e</a:t>
            </a:r>
            <a:r>
              <a:rPr sz="1452" spc="-68" dirty="0">
                <a:latin typeface="Trebuchet MS"/>
                <a:cs typeface="Trebuchet MS"/>
              </a:rPr>
              <a:t>n</a:t>
            </a:r>
            <a:r>
              <a:rPr sz="1452" spc="-95" dirty="0">
                <a:latin typeface="Trebuchet MS"/>
                <a:cs typeface="Trebuchet MS"/>
              </a:rPr>
              <a:t>t</a:t>
            </a:r>
            <a:r>
              <a:rPr sz="1452" spc="54" dirty="0">
                <a:latin typeface="Times New Roman"/>
                <a:cs typeface="Times New Roman"/>
              </a:rPr>
              <a:t> </a:t>
            </a:r>
            <a:r>
              <a:rPr sz="1452" spc="-118" dirty="0">
                <a:latin typeface="Trebuchet MS"/>
                <a:cs typeface="Trebuchet MS"/>
              </a:rPr>
              <a:t>l</a:t>
            </a:r>
            <a:r>
              <a:rPr sz="1452" spc="-100" dirty="0">
                <a:latin typeface="Trebuchet MS"/>
                <a:cs typeface="Trebuchet MS"/>
              </a:rPr>
              <a:t>e</a:t>
            </a:r>
            <a:r>
              <a:rPr sz="1452" spc="-32" dirty="0">
                <a:latin typeface="Trebuchet MS"/>
                <a:cs typeface="Trebuchet MS"/>
              </a:rPr>
              <a:t>s</a:t>
            </a:r>
            <a:r>
              <a:rPr sz="1452" spc="36" dirty="0">
                <a:latin typeface="Times New Roman"/>
                <a:cs typeface="Times New Roman"/>
              </a:rPr>
              <a:t> </a:t>
            </a:r>
            <a:r>
              <a:rPr sz="1452" spc="-36" dirty="0">
                <a:latin typeface="Trebuchet MS"/>
                <a:cs typeface="Trebuchet MS"/>
              </a:rPr>
              <a:t>s</a:t>
            </a:r>
            <a:r>
              <a:rPr sz="1452" spc="14" dirty="0">
                <a:latin typeface="Trebuchet MS"/>
                <a:cs typeface="Trebuchet MS"/>
              </a:rPr>
              <a:t>o</a:t>
            </a:r>
            <a:r>
              <a:rPr sz="1452" spc="-68" dirty="0">
                <a:latin typeface="Trebuchet MS"/>
                <a:cs typeface="Trebuchet MS"/>
              </a:rPr>
              <a:t>u</a:t>
            </a:r>
            <a:r>
              <a:rPr sz="1452" spc="-23" dirty="0">
                <a:latin typeface="Trebuchet MS"/>
                <a:cs typeface="Trebuchet MS"/>
              </a:rPr>
              <a:t>r</a:t>
            </a:r>
            <a:r>
              <a:rPr sz="1452" spc="-91" dirty="0">
                <a:latin typeface="Trebuchet MS"/>
                <a:cs typeface="Trebuchet MS"/>
              </a:rPr>
              <a:t>c</a:t>
            </a:r>
            <a:r>
              <a:rPr sz="1452" spc="-100" dirty="0">
                <a:latin typeface="Trebuchet MS"/>
                <a:cs typeface="Trebuchet MS"/>
              </a:rPr>
              <a:t>e</a:t>
            </a:r>
            <a:r>
              <a:rPr sz="1452" spc="-32" dirty="0">
                <a:latin typeface="Trebuchet MS"/>
                <a:cs typeface="Trebuchet MS"/>
              </a:rPr>
              <a:t>s</a:t>
            </a:r>
            <a:r>
              <a:rPr sz="1452" spc="45" dirty="0">
                <a:latin typeface="Times New Roman"/>
                <a:cs typeface="Times New Roman"/>
              </a:rPr>
              <a:t> </a:t>
            </a:r>
            <a:r>
              <a:rPr sz="1452" spc="-336" dirty="0">
                <a:latin typeface="Trebuchet MS"/>
                <a:cs typeface="Trebuchet MS"/>
              </a:rPr>
              <a:t>J</a:t>
            </a:r>
            <a:r>
              <a:rPr sz="1452" spc="-200" dirty="0">
                <a:latin typeface="Trebuchet MS"/>
                <a:cs typeface="Trebuchet MS"/>
              </a:rPr>
              <a:t>a</a:t>
            </a:r>
            <a:r>
              <a:rPr sz="1452" spc="-82" dirty="0">
                <a:latin typeface="Trebuchet MS"/>
                <a:cs typeface="Trebuchet MS"/>
              </a:rPr>
              <a:t>v</a:t>
            </a:r>
            <a:r>
              <a:rPr sz="1452" spc="-145" dirty="0">
                <a:latin typeface="Trebuchet MS"/>
                <a:cs typeface="Trebuchet MS"/>
              </a:rPr>
              <a:t>a</a:t>
            </a:r>
            <a:r>
              <a:rPr sz="1452" spc="64" dirty="0">
                <a:latin typeface="Times New Roman"/>
                <a:cs typeface="Times New Roman"/>
              </a:rPr>
              <a:t> </a:t>
            </a:r>
            <a:r>
              <a:rPr sz="1452" spc="-82" dirty="0">
                <a:latin typeface="Trebuchet MS"/>
                <a:cs typeface="Trebuchet MS"/>
              </a:rPr>
              <a:t>p</a:t>
            </a:r>
            <a:r>
              <a:rPr sz="1452" spc="14" dirty="0">
                <a:latin typeface="Trebuchet MS"/>
                <a:cs typeface="Trebuchet MS"/>
              </a:rPr>
              <a:t>o</a:t>
            </a:r>
            <a:r>
              <a:rPr sz="1452" spc="-68" dirty="0">
                <a:latin typeface="Trebuchet MS"/>
                <a:cs typeface="Trebuchet MS"/>
              </a:rPr>
              <a:t>u</a:t>
            </a:r>
            <a:r>
              <a:rPr sz="1452" spc="9" dirty="0">
                <a:latin typeface="Trebuchet MS"/>
                <a:cs typeface="Trebuchet MS"/>
              </a:rPr>
              <a:t>r</a:t>
            </a:r>
            <a:r>
              <a:rPr sz="1452" spc="54" dirty="0">
                <a:latin typeface="Times New Roman"/>
                <a:cs typeface="Times New Roman"/>
              </a:rPr>
              <a:t> </a:t>
            </a:r>
            <a:r>
              <a:rPr sz="1452" spc="-118" dirty="0">
                <a:latin typeface="Trebuchet MS"/>
                <a:cs typeface="Trebuchet MS"/>
              </a:rPr>
              <a:t>l</a:t>
            </a:r>
            <a:r>
              <a:rPr sz="1452" spc="-100" dirty="0">
                <a:latin typeface="Trebuchet MS"/>
                <a:cs typeface="Trebuchet MS"/>
              </a:rPr>
              <a:t>e</a:t>
            </a:r>
            <a:r>
              <a:rPr sz="1452" spc="-32" dirty="0">
                <a:latin typeface="Trebuchet MS"/>
                <a:cs typeface="Trebuchet MS"/>
              </a:rPr>
              <a:t>s</a:t>
            </a:r>
            <a:r>
              <a:rPr sz="1452" spc="36" dirty="0">
                <a:latin typeface="Times New Roman"/>
                <a:cs typeface="Times New Roman"/>
              </a:rPr>
              <a:t> </a:t>
            </a:r>
            <a:r>
              <a:rPr sz="1452" spc="-100" dirty="0">
                <a:latin typeface="Trebuchet MS"/>
                <a:cs typeface="Trebuchet MS"/>
              </a:rPr>
              <a:t>te</a:t>
            </a:r>
            <a:r>
              <a:rPr sz="1452" spc="-36" dirty="0">
                <a:latin typeface="Trebuchet MS"/>
                <a:cs typeface="Trebuchet MS"/>
              </a:rPr>
              <a:t>s</a:t>
            </a:r>
            <a:r>
              <a:rPr sz="1452" spc="-100" dirty="0">
                <a:latin typeface="Trebuchet MS"/>
                <a:cs typeface="Trebuchet MS"/>
              </a:rPr>
              <a:t>t</a:t>
            </a:r>
            <a:r>
              <a:rPr sz="1452" spc="-32" dirty="0">
                <a:latin typeface="Trebuchet MS"/>
                <a:cs typeface="Trebuchet MS"/>
              </a:rPr>
              <a:t>s</a:t>
            </a:r>
            <a:r>
              <a:rPr sz="1452" spc="59" dirty="0">
                <a:latin typeface="Times New Roman"/>
                <a:cs typeface="Times New Roman"/>
              </a:rPr>
              <a:t> </a:t>
            </a:r>
            <a:r>
              <a:rPr sz="1452" spc="-68" dirty="0">
                <a:latin typeface="Trebuchet MS"/>
                <a:cs typeface="Trebuchet MS"/>
              </a:rPr>
              <a:t>un</a:t>
            </a:r>
            <a:r>
              <a:rPr sz="1452" spc="-103" dirty="0">
                <a:latin typeface="Trebuchet MS"/>
                <a:cs typeface="Trebuchet MS"/>
              </a:rPr>
              <a:t>i</a:t>
            </a:r>
            <a:r>
              <a:rPr sz="1452" spc="-100" dirty="0">
                <a:latin typeface="Trebuchet MS"/>
                <a:cs typeface="Trebuchet MS"/>
              </a:rPr>
              <a:t>t</a:t>
            </a:r>
            <a:r>
              <a:rPr sz="1452" spc="-145" dirty="0">
                <a:latin typeface="Trebuchet MS"/>
                <a:cs typeface="Trebuchet MS"/>
              </a:rPr>
              <a:t>a</a:t>
            </a:r>
            <a:r>
              <a:rPr sz="1452" spc="-103" dirty="0">
                <a:latin typeface="Trebuchet MS"/>
                <a:cs typeface="Trebuchet MS"/>
              </a:rPr>
              <a:t>i</a:t>
            </a:r>
            <a:r>
              <a:rPr sz="1452" spc="-23" dirty="0">
                <a:latin typeface="Trebuchet MS"/>
                <a:cs typeface="Trebuchet MS"/>
              </a:rPr>
              <a:t>r</a:t>
            </a:r>
            <a:r>
              <a:rPr sz="1452" spc="-100" dirty="0">
                <a:latin typeface="Trebuchet MS"/>
                <a:cs typeface="Trebuchet MS"/>
              </a:rPr>
              <a:t>e</a:t>
            </a:r>
            <a:r>
              <a:rPr sz="1452" spc="-32" dirty="0">
                <a:latin typeface="Trebuchet MS"/>
                <a:cs typeface="Trebuchet MS"/>
              </a:rPr>
              <a:t>s</a:t>
            </a:r>
            <a:endParaRPr sz="1452" dirty="0">
              <a:latin typeface="Trebuchet MS"/>
              <a:cs typeface="Trebuchet MS"/>
            </a:endParaRPr>
          </a:p>
          <a:p>
            <a:pPr marL="268568" indent="-257618">
              <a:spcBef>
                <a:spcPts val="540"/>
              </a:spcBef>
              <a:buClr>
                <a:srgbClr val="3791A7"/>
              </a:buClr>
              <a:buSzPct val="77777"/>
              <a:buFont typeface="Microsoft Sans Serif"/>
              <a:buChar char="⚫"/>
              <a:tabLst>
                <a:tab pos="268568" algn="l"/>
                <a:tab pos="269144" algn="l"/>
              </a:tabLst>
            </a:pPr>
            <a:r>
              <a:rPr sz="1634" spc="-103" dirty="0">
                <a:solidFill>
                  <a:srgbClr val="C00000"/>
                </a:solidFill>
                <a:latin typeface="Trebuchet MS"/>
                <a:cs typeface="Trebuchet MS"/>
              </a:rPr>
              <a:t>src/test/resources</a:t>
            </a:r>
            <a:endParaRPr sz="1634" dirty="0">
              <a:latin typeface="Trebuchet MS"/>
              <a:cs typeface="Trebuchet MS"/>
            </a:endParaRPr>
          </a:p>
          <a:p>
            <a:pPr marL="517541" lvl="1" indent="-216699">
              <a:spcBef>
                <a:spcPts val="549"/>
              </a:spcBef>
              <a:buClr>
                <a:srgbClr val="3791A7"/>
              </a:buClr>
              <a:buFont typeface="Verdana"/>
              <a:buChar char="◦"/>
              <a:tabLst>
                <a:tab pos="517541" algn="l"/>
                <a:tab pos="518117" algn="l"/>
              </a:tabLst>
            </a:pPr>
            <a:r>
              <a:rPr sz="1452" spc="150" dirty="0">
                <a:latin typeface="Trebuchet MS"/>
                <a:cs typeface="Trebuchet MS"/>
              </a:rPr>
              <a:t>C</a:t>
            </a:r>
            <a:r>
              <a:rPr sz="1452" spc="14" dirty="0">
                <a:latin typeface="Trebuchet MS"/>
                <a:cs typeface="Trebuchet MS"/>
              </a:rPr>
              <a:t>o</a:t>
            </a:r>
            <a:r>
              <a:rPr sz="1452" spc="-68" dirty="0">
                <a:latin typeface="Trebuchet MS"/>
                <a:cs typeface="Trebuchet MS"/>
              </a:rPr>
              <a:t>n</a:t>
            </a:r>
            <a:r>
              <a:rPr sz="1452" spc="-100" dirty="0">
                <a:latin typeface="Trebuchet MS"/>
                <a:cs typeface="Trebuchet MS"/>
              </a:rPr>
              <a:t>t</a:t>
            </a:r>
            <a:r>
              <a:rPr sz="1452" spc="-103" dirty="0">
                <a:latin typeface="Trebuchet MS"/>
                <a:cs typeface="Trebuchet MS"/>
              </a:rPr>
              <a:t>i</a:t>
            </a:r>
            <a:r>
              <a:rPr sz="1452" spc="-100" dirty="0">
                <a:latin typeface="Trebuchet MS"/>
                <a:cs typeface="Trebuchet MS"/>
              </a:rPr>
              <a:t>e</a:t>
            </a:r>
            <a:r>
              <a:rPr sz="1452" spc="-68" dirty="0">
                <a:latin typeface="Trebuchet MS"/>
                <a:cs typeface="Trebuchet MS"/>
              </a:rPr>
              <a:t>n</a:t>
            </a:r>
            <a:r>
              <a:rPr sz="1452" spc="-95" dirty="0">
                <a:latin typeface="Trebuchet MS"/>
                <a:cs typeface="Trebuchet MS"/>
              </a:rPr>
              <a:t>t</a:t>
            </a:r>
            <a:r>
              <a:rPr sz="1452" spc="54" dirty="0">
                <a:latin typeface="Times New Roman"/>
                <a:cs typeface="Times New Roman"/>
              </a:rPr>
              <a:t> </a:t>
            </a:r>
            <a:r>
              <a:rPr sz="1452" spc="-118" dirty="0">
                <a:latin typeface="Trebuchet MS"/>
                <a:cs typeface="Trebuchet MS"/>
              </a:rPr>
              <a:t>l</a:t>
            </a:r>
            <a:r>
              <a:rPr sz="1452" spc="-100" dirty="0">
                <a:latin typeface="Trebuchet MS"/>
                <a:cs typeface="Trebuchet MS"/>
              </a:rPr>
              <a:t>e</a:t>
            </a:r>
            <a:r>
              <a:rPr sz="1452" spc="-32" dirty="0">
                <a:latin typeface="Trebuchet MS"/>
                <a:cs typeface="Trebuchet MS"/>
              </a:rPr>
              <a:t>s</a:t>
            </a:r>
            <a:r>
              <a:rPr sz="1452" spc="36" dirty="0">
                <a:latin typeface="Times New Roman"/>
                <a:cs typeface="Times New Roman"/>
              </a:rPr>
              <a:t> </a:t>
            </a:r>
            <a:r>
              <a:rPr sz="1452" spc="-23" dirty="0">
                <a:latin typeface="Trebuchet MS"/>
                <a:cs typeface="Trebuchet MS"/>
              </a:rPr>
              <a:t>r</a:t>
            </a:r>
            <a:r>
              <a:rPr sz="1452" spc="-100" dirty="0">
                <a:latin typeface="Trebuchet MS"/>
                <a:cs typeface="Trebuchet MS"/>
              </a:rPr>
              <a:t>e</a:t>
            </a:r>
            <a:r>
              <a:rPr sz="1452" spc="-36" dirty="0">
                <a:latin typeface="Trebuchet MS"/>
                <a:cs typeface="Trebuchet MS"/>
              </a:rPr>
              <a:t>ss</a:t>
            </a:r>
            <a:r>
              <a:rPr sz="1452" spc="14" dirty="0">
                <a:latin typeface="Trebuchet MS"/>
                <a:cs typeface="Trebuchet MS"/>
              </a:rPr>
              <a:t>o</a:t>
            </a:r>
            <a:r>
              <a:rPr sz="1452" spc="-68" dirty="0">
                <a:latin typeface="Trebuchet MS"/>
                <a:cs typeface="Trebuchet MS"/>
              </a:rPr>
              <a:t>u</a:t>
            </a:r>
            <a:r>
              <a:rPr sz="1452" spc="-23" dirty="0">
                <a:latin typeface="Trebuchet MS"/>
                <a:cs typeface="Trebuchet MS"/>
              </a:rPr>
              <a:t>r</a:t>
            </a:r>
            <a:r>
              <a:rPr sz="1452" spc="-91" dirty="0">
                <a:latin typeface="Trebuchet MS"/>
                <a:cs typeface="Trebuchet MS"/>
              </a:rPr>
              <a:t>c</a:t>
            </a:r>
            <a:r>
              <a:rPr sz="1452" spc="-100" dirty="0">
                <a:latin typeface="Trebuchet MS"/>
                <a:cs typeface="Trebuchet MS"/>
              </a:rPr>
              <a:t>e</a:t>
            </a:r>
            <a:r>
              <a:rPr sz="1452" spc="-32" dirty="0">
                <a:latin typeface="Trebuchet MS"/>
                <a:cs typeface="Trebuchet MS"/>
              </a:rPr>
              <a:t>s</a:t>
            </a:r>
            <a:r>
              <a:rPr sz="1452" spc="45" dirty="0">
                <a:latin typeface="Times New Roman"/>
                <a:cs typeface="Times New Roman"/>
              </a:rPr>
              <a:t> </a:t>
            </a:r>
            <a:r>
              <a:rPr sz="1452" spc="-82" dirty="0">
                <a:latin typeface="Trebuchet MS"/>
                <a:cs typeface="Trebuchet MS"/>
              </a:rPr>
              <a:t>p</a:t>
            </a:r>
            <a:r>
              <a:rPr sz="1452" spc="14" dirty="0">
                <a:latin typeface="Trebuchet MS"/>
                <a:cs typeface="Trebuchet MS"/>
              </a:rPr>
              <a:t>o</a:t>
            </a:r>
            <a:r>
              <a:rPr sz="1452" spc="-68" dirty="0">
                <a:latin typeface="Trebuchet MS"/>
                <a:cs typeface="Trebuchet MS"/>
              </a:rPr>
              <a:t>u</a:t>
            </a:r>
            <a:r>
              <a:rPr sz="1452" spc="9" dirty="0">
                <a:latin typeface="Trebuchet MS"/>
                <a:cs typeface="Trebuchet MS"/>
              </a:rPr>
              <a:t>r</a:t>
            </a:r>
            <a:r>
              <a:rPr sz="1452" spc="54" dirty="0">
                <a:latin typeface="Times New Roman"/>
                <a:cs typeface="Times New Roman"/>
              </a:rPr>
              <a:t> </a:t>
            </a:r>
            <a:r>
              <a:rPr sz="1452" spc="-118" dirty="0">
                <a:latin typeface="Trebuchet MS"/>
                <a:cs typeface="Trebuchet MS"/>
              </a:rPr>
              <a:t>l</a:t>
            </a:r>
            <a:r>
              <a:rPr sz="1452" spc="-100" dirty="0">
                <a:latin typeface="Trebuchet MS"/>
                <a:cs typeface="Trebuchet MS"/>
              </a:rPr>
              <a:t>e</a:t>
            </a:r>
            <a:r>
              <a:rPr sz="1452" spc="-32" dirty="0">
                <a:latin typeface="Trebuchet MS"/>
                <a:cs typeface="Trebuchet MS"/>
              </a:rPr>
              <a:t>s</a:t>
            </a:r>
            <a:r>
              <a:rPr sz="1452" spc="36" dirty="0">
                <a:latin typeface="Times New Roman"/>
                <a:cs typeface="Times New Roman"/>
              </a:rPr>
              <a:t> </a:t>
            </a:r>
            <a:r>
              <a:rPr sz="1452" spc="-100" dirty="0">
                <a:latin typeface="Trebuchet MS"/>
                <a:cs typeface="Trebuchet MS"/>
              </a:rPr>
              <a:t>te</a:t>
            </a:r>
            <a:r>
              <a:rPr sz="1452" spc="-36" dirty="0">
                <a:latin typeface="Trebuchet MS"/>
                <a:cs typeface="Trebuchet MS"/>
              </a:rPr>
              <a:t>s</a:t>
            </a:r>
            <a:r>
              <a:rPr sz="1452" spc="-100" dirty="0">
                <a:latin typeface="Trebuchet MS"/>
                <a:cs typeface="Trebuchet MS"/>
              </a:rPr>
              <a:t>t</a:t>
            </a:r>
            <a:r>
              <a:rPr sz="1452" spc="-32" dirty="0">
                <a:latin typeface="Trebuchet MS"/>
                <a:cs typeface="Trebuchet MS"/>
              </a:rPr>
              <a:t>s</a:t>
            </a:r>
            <a:r>
              <a:rPr sz="1452" spc="59" dirty="0">
                <a:latin typeface="Times New Roman"/>
                <a:cs typeface="Times New Roman"/>
              </a:rPr>
              <a:t> </a:t>
            </a:r>
            <a:r>
              <a:rPr sz="1452" spc="-68" dirty="0">
                <a:latin typeface="Trebuchet MS"/>
                <a:cs typeface="Trebuchet MS"/>
              </a:rPr>
              <a:t>un</a:t>
            </a:r>
            <a:r>
              <a:rPr sz="1452" spc="-103" dirty="0">
                <a:latin typeface="Trebuchet MS"/>
                <a:cs typeface="Trebuchet MS"/>
              </a:rPr>
              <a:t>i</a:t>
            </a:r>
            <a:r>
              <a:rPr sz="1452" spc="-100" dirty="0">
                <a:latin typeface="Trebuchet MS"/>
                <a:cs typeface="Trebuchet MS"/>
              </a:rPr>
              <a:t>t</a:t>
            </a:r>
            <a:r>
              <a:rPr sz="1452" spc="-145" dirty="0">
                <a:latin typeface="Trebuchet MS"/>
                <a:cs typeface="Trebuchet MS"/>
              </a:rPr>
              <a:t>a</a:t>
            </a:r>
            <a:r>
              <a:rPr sz="1452" spc="-103" dirty="0">
                <a:latin typeface="Trebuchet MS"/>
                <a:cs typeface="Trebuchet MS"/>
              </a:rPr>
              <a:t>i</a:t>
            </a:r>
            <a:r>
              <a:rPr sz="1452" spc="-23" dirty="0">
                <a:latin typeface="Trebuchet MS"/>
                <a:cs typeface="Trebuchet MS"/>
              </a:rPr>
              <a:t>r</a:t>
            </a:r>
            <a:r>
              <a:rPr sz="1452" spc="-100" dirty="0">
                <a:latin typeface="Trebuchet MS"/>
                <a:cs typeface="Trebuchet MS"/>
              </a:rPr>
              <a:t>e</a:t>
            </a:r>
            <a:r>
              <a:rPr sz="1452" spc="-32" dirty="0">
                <a:latin typeface="Trebuchet MS"/>
                <a:cs typeface="Trebuchet MS"/>
              </a:rPr>
              <a:t>s</a:t>
            </a:r>
            <a:endParaRPr sz="1452" dirty="0">
              <a:latin typeface="Trebuchet MS"/>
              <a:cs typeface="Trebuchet MS"/>
            </a:endParaRPr>
          </a:p>
          <a:p>
            <a:pPr marL="268568" indent="-257618">
              <a:spcBef>
                <a:spcPts val="540"/>
              </a:spcBef>
              <a:buClr>
                <a:srgbClr val="3791A7"/>
              </a:buClr>
              <a:buSzPct val="77777"/>
              <a:buFont typeface="Microsoft Sans Serif"/>
              <a:buChar char="⚫"/>
              <a:tabLst>
                <a:tab pos="268568" algn="l"/>
                <a:tab pos="269144" algn="l"/>
              </a:tabLst>
            </a:pPr>
            <a:r>
              <a:rPr sz="1634" spc="-118" dirty="0">
                <a:solidFill>
                  <a:srgbClr val="C00000"/>
                </a:solidFill>
                <a:latin typeface="Trebuchet MS"/>
                <a:cs typeface="Trebuchet MS"/>
              </a:rPr>
              <a:t>src/site</a:t>
            </a:r>
            <a:endParaRPr sz="1634" dirty="0">
              <a:latin typeface="Trebuchet MS"/>
              <a:cs typeface="Trebuchet MS"/>
            </a:endParaRPr>
          </a:p>
          <a:p>
            <a:pPr marL="517541" lvl="1" indent="-216699">
              <a:spcBef>
                <a:spcPts val="549"/>
              </a:spcBef>
              <a:buClr>
                <a:srgbClr val="3791A7"/>
              </a:buClr>
              <a:buFont typeface="Verdana"/>
              <a:buChar char="◦"/>
              <a:tabLst>
                <a:tab pos="517541" algn="l"/>
                <a:tab pos="518117" algn="l"/>
              </a:tabLst>
            </a:pPr>
            <a:r>
              <a:rPr sz="1452" spc="150" dirty="0">
                <a:latin typeface="Trebuchet MS"/>
                <a:cs typeface="Trebuchet MS"/>
              </a:rPr>
              <a:t>C</a:t>
            </a:r>
            <a:r>
              <a:rPr sz="1452" spc="14" dirty="0">
                <a:latin typeface="Trebuchet MS"/>
                <a:cs typeface="Trebuchet MS"/>
              </a:rPr>
              <a:t>o</a:t>
            </a:r>
            <a:r>
              <a:rPr sz="1452" spc="-68" dirty="0">
                <a:latin typeface="Trebuchet MS"/>
                <a:cs typeface="Trebuchet MS"/>
              </a:rPr>
              <a:t>n</a:t>
            </a:r>
            <a:r>
              <a:rPr sz="1452" spc="-100" dirty="0">
                <a:latin typeface="Trebuchet MS"/>
                <a:cs typeface="Trebuchet MS"/>
              </a:rPr>
              <a:t>t</a:t>
            </a:r>
            <a:r>
              <a:rPr sz="1452" spc="-103" dirty="0">
                <a:latin typeface="Trebuchet MS"/>
                <a:cs typeface="Trebuchet MS"/>
              </a:rPr>
              <a:t>i</a:t>
            </a:r>
            <a:r>
              <a:rPr sz="1452" spc="-100" dirty="0">
                <a:latin typeface="Trebuchet MS"/>
                <a:cs typeface="Trebuchet MS"/>
              </a:rPr>
              <a:t>e</a:t>
            </a:r>
            <a:r>
              <a:rPr sz="1452" spc="-68" dirty="0">
                <a:latin typeface="Trebuchet MS"/>
                <a:cs typeface="Trebuchet MS"/>
              </a:rPr>
              <a:t>n</a:t>
            </a:r>
            <a:r>
              <a:rPr sz="1452" spc="-95" dirty="0">
                <a:latin typeface="Trebuchet MS"/>
                <a:cs typeface="Trebuchet MS"/>
              </a:rPr>
              <a:t>t</a:t>
            </a:r>
            <a:r>
              <a:rPr sz="1452" spc="54" dirty="0">
                <a:latin typeface="Times New Roman"/>
                <a:cs typeface="Times New Roman"/>
              </a:rPr>
              <a:t> </a:t>
            </a:r>
            <a:r>
              <a:rPr sz="1452" spc="-118" dirty="0">
                <a:latin typeface="Trebuchet MS"/>
                <a:cs typeface="Trebuchet MS"/>
              </a:rPr>
              <a:t>l</a:t>
            </a:r>
            <a:r>
              <a:rPr sz="1452" spc="-100" dirty="0">
                <a:latin typeface="Trebuchet MS"/>
                <a:cs typeface="Trebuchet MS"/>
              </a:rPr>
              <a:t>e</a:t>
            </a:r>
            <a:r>
              <a:rPr sz="1452" spc="-32" dirty="0">
                <a:latin typeface="Trebuchet MS"/>
                <a:cs typeface="Trebuchet MS"/>
              </a:rPr>
              <a:t>s</a:t>
            </a:r>
            <a:r>
              <a:rPr sz="1452" spc="36" dirty="0">
                <a:latin typeface="Times New Roman"/>
                <a:cs typeface="Times New Roman"/>
              </a:rPr>
              <a:t> </a:t>
            </a:r>
            <a:r>
              <a:rPr sz="1452" spc="-182" dirty="0">
                <a:latin typeface="Trebuchet MS"/>
                <a:cs typeface="Trebuchet MS"/>
              </a:rPr>
              <a:t>f</a:t>
            </a:r>
            <a:r>
              <a:rPr sz="1452" spc="-103" dirty="0">
                <a:latin typeface="Trebuchet MS"/>
                <a:cs typeface="Trebuchet MS"/>
              </a:rPr>
              <a:t>i</a:t>
            </a:r>
            <a:r>
              <a:rPr sz="1452" spc="-91" dirty="0">
                <a:latin typeface="Trebuchet MS"/>
                <a:cs typeface="Trebuchet MS"/>
              </a:rPr>
              <a:t>c</a:t>
            </a:r>
            <a:r>
              <a:rPr sz="1452" spc="-68" dirty="0">
                <a:latin typeface="Trebuchet MS"/>
                <a:cs typeface="Trebuchet MS"/>
              </a:rPr>
              <a:t>h</a:t>
            </a:r>
            <a:r>
              <a:rPr sz="1452" spc="-103" dirty="0">
                <a:latin typeface="Trebuchet MS"/>
                <a:cs typeface="Trebuchet MS"/>
              </a:rPr>
              <a:t>i</a:t>
            </a:r>
            <a:r>
              <a:rPr sz="1452" spc="-100" dirty="0">
                <a:latin typeface="Trebuchet MS"/>
                <a:cs typeface="Trebuchet MS"/>
              </a:rPr>
              <a:t>e</a:t>
            </a:r>
            <a:r>
              <a:rPr sz="1452" spc="9" dirty="0">
                <a:latin typeface="Trebuchet MS"/>
                <a:cs typeface="Trebuchet MS"/>
              </a:rPr>
              <a:t>r</a:t>
            </a:r>
            <a:r>
              <a:rPr sz="1452" spc="-32" dirty="0">
                <a:latin typeface="Trebuchet MS"/>
                <a:cs typeface="Trebuchet MS"/>
              </a:rPr>
              <a:t>s</a:t>
            </a:r>
            <a:r>
              <a:rPr sz="1452" spc="45" dirty="0">
                <a:latin typeface="Times New Roman"/>
                <a:cs typeface="Times New Roman"/>
              </a:rPr>
              <a:t> </a:t>
            </a:r>
            <a:r>
              <a:rPr sz="1452" spc="-82" dirty="0">
                <a:latin typeface="Trebuchet MS"/>
                <a:cs typeface="Trebuchet MS"/>
              </a:rPr>
              <a:t>p</a:t>
            </a:r>
            <a:r>
              <a:rPr sz="1452" spc="14" dirty="0">
                <a:latin typeface="Trebuchet MS"/>
                <a:cs typeface="Trebuchet MS"/>
              </a:rPr>
              <a:t>o</a:t>
            </a:r>
            <a:r>
              <a:rPr sz="1452" spc="-68" dirty="0">
                <a:latin typeface="Trebuchet MS"/>
                <a:cs typeface="Trebuchet MS"/>
              </a:rPr>
              <a:t>u</a:t>
            </a:r>
            <a:r>
              <a:rPr sz="1452" spc="9" dirty="0">
                <a:latin typeface="Trebuchet MS"/>
                <a:cs typeface="Trebuchet MS"/>
              </a:rPr>
              <a:t>r</a:t>
            </a:r>
            <a:r>
              <a:rPr sz="1452" spc="54" dirty="0">
                <a:latin typeface="Times New Roman"/>
                <a:cs typeface="Times New Roman"/>
              </a:rPr>
              <a:t> </a:t>
            </a:r>
            <a:r>
              <a:rPr sz="1452" spc="-118" dirty="0">
                <a:latin typeface="Trebuchet MS"/>
                <a:cs typeface="Trebuchet MS"/>
              </a:rPr>
              <a:t>l</a:t>
            </a:r>
            <a:r>
              <a:rPr sz="1452" spc="-100" dirty="0">
                <a:latin typeface="Trebuchet MS"/>
                <a:cs typeface="Trebuchet MS"/>
              </a:rPr>
              <a:t>e</a:t>
            </a:r>
            <a:r>
              <a:rPr sz="1452" spc="41" dirty="0">
                <a:latin typeface="Times New Roman"/>
                <a:cs typeface="Times New Roman"/>
              </a:rPr>
              <a:t> </a:t>
            </a:r>
            <a:r>
              <a:rPr sz="1452" spc="-36" dirty="0">
                <a:latin typeface="Trebuchet MS"/>
                <a:cs typeface="Trebuchet MS"/>
              </a:rPr>
              <a:t>s</a:t>
            </a:r>
            <a:r>
              <a:rPr sz="1452" spc="-103" dirty="0">
                <a:latin typeface="Trebuchet MS"/>
                <a:cs typeface="Trebuchet MS"/>
              </a:rPr>
              <a:t>i</a:t>
            </a:r>
            <a:r>
              <a:rPr sz="1452" spc="-100" dirty="0">
                <a:latin typeface="Trebuchet MS"/>
                <a:cs typeface="Trebuchet MS"/>
              </a:rPr>
              <a:t>te</a:t>
            </a:r>
            <a:endParaRPr sz="1452" dirty="0">
              <a:latin typeface="Trebuchet MS"/>
              <a:cs typeface="Trebuchet MS"/>
            </a:endParaRPr>
          </a:p>
          <a:p>
            <a:pPr marL="268568" indent="-257618">
              <a:spcBef>
                <a:spcPts val="540"/>
              </a:spcBef>
              <a:buClr>
                <a:srgbClr val="3791A7"/>
              </a:buClr>
              <a:buSzPct val="77777"/>
              <a:buFont typeface="Microsoft Sans Serif"/>
              <a:buChar char="⚫"/>
              <a:tabLst>
                <a:tab pos="268568" algn="l"/>
                <a:tab pos="269144" algn="l"/>
              </a:tabLst>
            </a:pPr>
            <a:r>
              <a:rPr sz="1634" spc="-100" dirty="0">
                <a:solidFill>
                  <a:srgbClr val="C00000"/>
                </a:solidFill>
                <a:latin typeface="Trebuchet MS"/>
                <a:cs typeface="Trebuchet MS"/>
              </a:rPr>
              <a:t>target</a:t>
            </a:r>
            <a:endParaRPr sz="1634" dirty="0">
              <a:latin typeface="Trebuchet MS"/>
              <a:cs typeface="Trebuchet MS"/>
            </a:endParaRPr>
          </a:p>
          <a:p>
            <a:pPr marL="517541" lvl="1" indent="-216699">
              <a:spcBef>
                <a:spcPts val="549"/>
              </a:spcBef>
              <a:buClr>
                <a:srgbClr val="3791A7"/>
              </a:buClr>
              <a:buFont typeface="Verdana"/>
              <a:buChar char="◦"/>
              <a:tabLst>
                <a:tab pos="517541" algn="l"/>
                <a:tab pos="518117" algn="l"/>
              </a:tabLst>
            </a:pPr>
            <a:r>
              <a:rPr sz="1452" spc="-54" dirty="0">
                <a:latin typeface="Trebuchet MS"/>
                <a:cs typeface="Trebuchet MS"/>
              </a:rPr>
              <a:t>Répertoire</a:t>
            </a:r>
            <a:r>
              <a:rPr sz="1452" spc="-32" dirty="0">
                <a:latin typeface="Trebuchet MS"/>
                <a:cs typeface="Trebuchet MS"/>
              </a:rPr>
              <a:t> </a:t>
            </a:r>
            <a:r>
              <a:rPr sz="1452" spc="-86" dirty="0">
                <a:latin typeface="Trebuchet MS"/>
                <a:cs typeface="Trebuchet MS"/>
              </a:rPr>
              <a:t>de</a:t>
            </a:r>
            <a:r>
              <a:rPr sz="1452" spc="-27" dirty="0">
                <a:latin typeface="Trebuchet MS"/>
                <a:cs typeface="Trebuchet MS"/>
              </a:rPr>
              <a:t> </a:t>
            </a:r>
            <a:r>
              <a:rPr sz="1452" spc="-82" dirty="0">
                <a:latin typeface="Trebuchet MS"/>
                <a:cs typeface="Trebuchet MS"/>
              </a:rPr>
              <a:t>destination</a:t>
            </a:r>
            <a:r>
              <a:rPr sz="1452" spc="-9" dirty="0">
                <a:latin typeface="Trebuchet MS"/>
                <a:cs typeface="Trebuchet MS"/>
              </a:rPr>
              <a:t> </a:t>
            </a:r>
            <a:r>
              <a:rPr sz="1452" spc="-86" dirty="0">
                <a:latin typeface="Trebuchet MS"/>
                <a:cs typeface="Trebuchet MS"/>
              </a:rPr>
              <a:t>de</a:t>
            </a:r>
            <a:r>
              <a:rPr sz="1452" spc="-27" dirty="0">
                <a:latin typeface="Trebuchet MS"/>
                <a:cs typeface="Trebuchet MS"/>
              </a:rPr>
              <a:t> </a:t>
            </a:r>
            <a:r>
              <a:rPr sz="1452" spc="-45" dirty="0">
                <a:latin typeface="Trebuchet MS"/>
                <a:cs typeface="Trebuchet MS"/>
              </a:rPr>
              <a:t>tous</a:t>
            </a:r>
            <a:r>
              <a:rPr sz="1452" spc="-9" dirty="0">
                <a:latin typeface="Trebuchet MS"/>
                <a:cs typeface="Trebuchet MS"/>
              </a:rPr>
              <a:t> </a:t>
            </a:r>
            <a:r>
              <a:rPr sz="1452" spc="-82" dirty="0">
                <a:latin typeface="Trebuchet MS"/>
                <a:cs typeface="Trebuchet MS"/>
              </a:rPr>
              <a:t>les</a:t>
            </a:r>
            <a:r>
              <a:rPr sz="1452" spc="-36" dirty="0">
                <a:latin typeface="Trebuchet MS"/>
                <a:cs typeface="Trebuchet MS"/>
              </a:rPr>
              <a:t> </a:t>
            </a:r>
            <a:r>
              <a:rPr sz="1452" spc="-86" dirty="0">
                <a:latin typeface="Trebuchet MS"/>
                <a:cs typeface="Trebuchet MS"/>
              </a:rPr>
              <a:t>traitements</a:t>
            </a:r>
            <a:r>
              <a:rPr sz="1452" dirty="0">
                <a:latin typeface="Trebuchet MS"/>
                <a:cs typeface="Trebuchet MS"/>
              </a:rPr>
              <a:t> </a:t>
            </a:r>
            <a:r>
              <a:rPr sz="1452" spc="-77" dirty="0">
                <a:latin typeface="Trebuchet MS"/>
                <a:cs typeface="Trebuchet MS"/>
              </a:rPr>
              <a:t>Maven</a:t>
            </a:r>
            <a:endParaRPr sz="1452" dirty="0">
              <a:latin typeface="Trebuchet MS"/>
              <a:cs typeface="Trebuchet MS"/>
            </a:endParaRPr>
          </a:p>
        </p:txBody>
      </p:sp>
      <p:pic>
        <p:nvPicPr>
          <p:cNvPr id="8" name="object 17">
            <a:extLst>
              <a:ext uri="{FF2B5EF4-FFF2-40B4-BE49-F238E27FC236}">
                <a16:creationId xmlns:a16="http://schemas.microsoft.com/office/drawing/2014/main" id="{E45A1CA4-D99B-4C93-9D46-EC54DC00A009}"/>
              </a:ext>
            </a:extLst>
          </p:cNvPr>
          <p:cNvPicPr/>
          <p:nvPr/>
        </p:nvPicPr>
        <p:blipFill>
          <a:blip r:embed="rId5" cstate="print"/>
          <a:stretch>
            <a:fillRect/>
          </a:stretch>
        </p:blipFill>
        <p:spPr>
          <a:xfrm>
            <a:off x="2519915" y="4080965"/>
            <a:ext cx="2478561" cy="2301522"/>
          </a:xfrm>
          <a:prstGeom prst="rect">
            <a:avLst/>
          </a:prstGeom>
        </p:spPr>
      </p:pic>
      <p:sp>
        <p:nvSpPr>
          <p:cNvPr id="10" name="Espace réservé du numéro de diapositive 9">
            <a:extLst>
              <a:ext uri="{FF2B5EF4-FFF2-40B4-BE49-F238E27FC236}">
                <a16:creationId xmlns:a16="http://schemas.microsoft.com/office/drawing/2014/main" id="{150E1914-265C-426A-BA22-FA0FAE0D5D64}"/>
              </a:ext>
            </a:extLst>
          </p:cNvPr>
          <p:cNvSpPr>
            <a:spLocks noGrp="1"/>
          </p:cNvSpPr>
          <p:nvPr>
            <p:ph type="sldNum" sz="quarter" idx="7"/>
          </p:nvPr>
        </p:nvSpPr>
        <p:spPr/>
        <p:txBody>
          <a:bodyPr/>
          <a:lstStyle/>
          <a:p>
            <a:fld id="{B6F15528-21DE-4FAA-801E-634DDDAF4B2B}" type="slidenum">
              <a:rPr lang="fr-FR" smtClean="0"/>
              <a:t>12</a:t>
            </a:fld>
            <a:endParaRPr lang="fr-FR"/>
          </a:p>
        </p:txBody>
      </p:sp>
      <p:sp>
        <p:nvSpPr>
          <p:cNvPr id="9" name="Rectangle 8">
            <a:extLst>
              <a:ext uri="{FF2B5EF4-FFF2-40B4-BE49-F238E27FC236}">
                <a16:creationId xmlns:a16="http://schemas.microsoft.com/office/drawing/2014/main" id="{02BD2AC6-E375-4E8B-A989-A30B765620CA}"/>
              </a:ext>
            </a:extLst>
          </p:cNvPr>
          <p:cNvSpPr/>
          <p:nvPr/>
        </p:nvSpPr>
        <p:spPr>
          <a:xfrm>
            <a:off x="454991" y="1905595"/>
            <a:ext cx="2215671" cy="369332"/>
          </a:xfrm>
          <a:prstGeom prst="rect">
            <a:avLst/>
          </a:prstGeom>
        </p:spPr>
        <p:txBody>
          <a:bodyPr wrap="none">
            <a:spAutoFit/>
          </a:bodyPr>
          <a:lstStyle/>
          <a:p>
            <a:r>
              <a:rPr lang="fr-FR" b="1" i="1" dirty="0"/>
              <a:t>Structure de fichiers :</a:t>
            </a:r>
          </a:p>
        </p:txBody>
      </p:sp>
    </p:spTree>
    <p:extLst>
      <p:ext uri="{BB962C8B-B14F-4D97-AF65-F5344CB8AC3E}">
        <p14:creationId xmlns:p14="http://schemas.microsoft.com/office/powerpoint/2010/main" val="4164538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Gestion des plugins</a:t>
            </a:r>
          </a:p>
        </p:txBody>
      </p:sp>
      <p:sp>
        <p:nvSpPr>
          <p:cNvPr id="4" name="object 15">
            <a:extLst>
              <a:ext uri="{FF2B5EF4-FFF2-40B4-BE49-F238E27FC236}">
                <a16:creationId xmlns:a16="http://schemas.microsoft.com/office/drawing/2014/main" id="{C493BB9C-F332-4D25-B7F0-7E4960C46A2D}"/>
              </a:ext>
            </a:extLst>
          </p:cNvPr>
          <p:cNvSpPr txBox="1"/>
          <p:nvPr/>
        </p:nvSpPr>
        <p:spPr>
          <a:xfrm>
            <a:off x="609028" y="1905776"/>
            <a:ext cx="10972800" cy="2355288"/>
          </a:xfrm>
          <a:prstGeom prst="rect">
            <a:avLst/>
          </a:prstGeom>
        </p:spPr>
        <p:txBody>
          <a:bodyPr vert="horz" wrap="square" lIns="0" tIns="10950" rIns="0" bIns="0" rtlCol="0">
            <a:spAutoFit/>
          </a:bodyPr>
          <a:lstStyle/>
          <a:p>
            <a:pPr marL="268568" marR="4611" indent="-257618">
              <a:spcBef>
                <a:spcPts val="86"/>
              </a:spcBef>
              <a:buClr>
                <a:srgbClr val="3791A7"/>
              </a:buClr>
              <a:buSzPct val="80357"/>
              <a:buFont typeface="Microsoft Sans Serif"/>
              <a:buChar char="⚫"/>
              <a:tabLst>
                <a:tab pos="269144" algn="l"/>
              </a:tabLst>
            </a:pPr>
            <a:r>
              <a:rPr sz="2400" spc="-90" dirty="0">
                <a:solidFill>
                  <a:srgbClr val="3C3C3C"/>
                </a:solidFill>
                <a:latin typeface="Times New Roman" panose="02020603050405020304" pitchFamily="18" charset="0"/>
                <a:cs typeface="Times New Roman" panose="02020603050405020304" pitchFamily="18" charset="0"/>
              </a:rPr>
              <a:t>Quand on télécharge Maven, </a:t>
            </a:r>
            <a:r>
              <a:rPr lang="fr-FR" sz="2400" spc="-90" dirty="0">
                <a:solidFill>
                  <a:srgbClr val="3C3C3C"/>
                </a:solidFill>
                <a:latin typeface="Times New Roman" panose="02020603050405020304" pitchFamily="18" charset="0"/>
                <a:cs typeface="Times New Roman" panose="02020603050405020304" pitchFamily="18" charset="0"/>
              </a:rPr>
              <a:t>celui-ci ne contient que le moteur </a:t>
            </a:r>
            <a:r>
              <a:rPr sz="2400" spc="-90" dirty="0">
                <a:solidFill>
                  <a:srgbClr val="3C3C3C"/>
                </a:solidFill>
                <a:latin typeface="Times New Roman" panose="02020603050405020304" pitchFamily="18" charset="0"/>
                <a:cs typeface="Times New Roman" panose="02020603050405020304" pitchFamily="18" charset="0"/>
              </a:rPr>
              <a:t>qui sert à télécharger des plugins.</a:t>
            </a:r>
          </a:p>
          <a:p>
            <a:pPr marL="268568" marR="322166" indent="-257618">
              <a:spcBef>
                <a:spcPts val="545"/>
              </a:spcBef>
              <a:buClr>
                <a:srgbClr val="3791A7"/>
              </a:buClr>
              <a:buSzPct val="80357"/>
              <a:buFont typeface="Microsoft Sans Serif"/>
              <a:buChar char="⚫"/>
              <a:tabLst>
                <a:tab pos="269144" algn="l"/>
              </a:tabLst>
            </a:pPr>
            <a:r>
              <a:rPr lang="fr-FR" sz="2400" spc="-90" dirty="0">
                <a:solidFill>
                  <a:srgbClr val="3C3C3C"/>
                </a:solidFill>
                <a:latin typeface="Times New Roman" panose="02020603050405020304" pitchFamily="18" charset="0"/>
                <a:cs typeface="Times New Roman" panose="02020603050405020304" pitchFamily="18" charset="0"/>
              </a:rPr>
              <a:t>Tous les goals Maven se trouvent dans des plugins </a:t>
            </a:r>
            <a:r>
              <a:rPr sz="2400" spc="-90" dirty="0" err="1">
                <a:solidFill>
                  <a:srgbClr val="3C3C3C"/>
                </a:solidFill>
                <a:latin typeface="Times New Roman" panose="02020603050405020304" pitchFamily="18" charset="0"/>
                <a:cs typeface="Times New Roman" panose="02020603050405020304" pitchFamily="18" charset="0"/>
              </a:rPr>
              <a:t>même</a:t>
            </a:r>
            <a:r>
              <a:rPr sz="2400" spc="-90" dirty="0">
                <a:solidFill>
                  <a:srgbClr val="3C3C3C"/>
                </a:solidFill>
                <a:latin typeface="Times New Roman" panose="02020603050405020304" pitchFamily="18" charset="0"/>
                <a:cs typeface="Times New Roman" panose="02020603050405020304" pitchFamily="18" charset="0"/>
              </a:rPr>
              <a:t> les plus indispensables comme le plugin compiler.</a:t>
            </a:r>
          </a:p>
          <a:p>
            <a:pPr marL="268568" marR="148116" indent="-257618">
              <a:spcBef>
                <a:spcPts val="545"/>
              </a:spcBef>
              <a:buClr>
                <a:srgbClr val="3791A7"/>
              </a:buClr>
              <a:buSzPct val="80357"/>
              <a:buFont typeface="Microsoft Sans Serif"/>
              <a:buChar char="⚫"/>
              <a:tabLst>
                <a:tab pos="269144" algn="l"/>
              </a:tabLst>
            </a:pPr>
            <a:r>
              <a:rPr sz="2400" spc="-90" dirty="0">
                <a:solidFill>
                  <a:srgbClr val="3C3C3C"/>
                </a:solidFill>
                <a:latin typeface="Times New Roman" panose="02020603050405020304" pitchFamily="18" charset="0"/>
                <a:cs typeface="Times New Roman" panose="02020603050405020304" pitchFamily="18" charset="0"/>
              </a:rPr>
              <a:t>Ainsi, il faut s'attendre à voir Maven </a:t>
            </a:r>
            <a:r>
              <a:rPr sz="2400" spc="-90" dirty="0" err="1">
                <a:solidFill>
                  <a:srgbClr val="3C3C3C"/>
                </a:solidFill>
                <a:latin typeface="Times New Roman" panose="02020603050405020304" pitchFamily="18" charset="0"/>
                <a:cs typeface="Times New Roman" panose="02020603050405020304" pitchFamily="18" charset="0"/>
              </a:rPr>
              <a:t>télécharger</a:t>
            </a:r>
            <a:r>
              <a:rPr sz="2400" spc="-90" dirty="0">
                <a:solidFill>
                  <a:srgbClr val="3C3C3C"/>
                </a:solidFill>
                <a:latin typeface="Times New Roman" panose="02020603050405020304" pitchFamily="18" charset="0"/>
                <a:cs typeface="Times New Roman" panose="02020603050405020304" pitchFamily="18" charset="0"/>
              </a:rPr>
              <a:t> </a:t>
            </a:r>
            <a:r>
              <a:rPr lang="fr-FR" sz="2400" spc="-90" dirty="0">
                <a:solidFill>
                  <a:srgbClr val="3C3C3C"/>
                </a:solidFill>
                <a:latin typeface="Times New Roman" panose="02020603050405020304" pitchFamily="18" charset="0"/>
                <a:cs typeface="Times New Roman" panose="02020603050405020304" pitchFamily="18" charset="0"/>
              </a:rPr>
              <a:t>un grand nombre de plugins </a:t>
            </a:r>
            <a:r>
              <a:rPr sz="2400" spc="-90" dirty="0" err="1">
                <a:solidFill>
                  <a:srgbClr val="3C3C3C"/>
                </a:solidFill>
                <a:latin typeface="Times New Roman" panose="02020603050405020304" pitchFamily="18" charset="0"/>
                <a:cs typeface="Times New Roman" panose="02020603050405020304" pitchFamily="18" charset="0"/>
              </a:rPr>
              <a:t>lors</a:t>
            </a:r>
            <a:r>
              <a:rPr sz="2400" spc="-90" dirty="0">
                <a:solidFill>
                  <a:srgbClr val="3C3C3C"/>
                </a:solidFill>
                <a:latin typeface="Times New Roman" panose="02020603050405020304" pitchFamily="18" charset="0"/>
                <a:cs typeface="Times New Roman" panose="02020603050405020304" pitchFamily="18" charset="0"/>
              </a:rPr>
              <a:t> de la première </a:t>
            </a:r>
            <a:r>
              <a:rPr sz="2400" spc="-90" dirty="0" err="1">
                <a:solidFill>
                  <a:srgbClr val="3C3C3C"/>
                </a:solidFill>
                <a:latin typeface="Times New Roman" panose="02020603050405020304" pitchFamily="18" charset="0"/>
                <a:cs typeface="Times New Roman" panose="02020603050405020304" pitchFamily="18" charset="0"/>
              </a:rPr>
              <a:t>exécution</a:t>
            </a:r>
            <a:r>
              <a:rPr sz="2400" spc="-90" dirty="0">
                <a:solidFill>
                  <a:srgbClr val="3C3C3C"/>
                </a:solidFill>
                <a:latin typeface="Times New Roman" panose="02020603050405020304" pitchFamily="18" charset="0"/>
                <a:cs typeface="Times New Roman" panose="02020603050405020304" pitchFamily="18" charset="0"/>
              </a:rPr>
              <a:t> d'un goal.</a:t>
            </a:r>
          </a:p>
        </p:txBody>
      </p:sp>
      <p:sp>
        <p:nvSpPr>
          <p:cNvPr id="5" name="object 15">
            <a:extLst>
              <a:ext uri="{FF2B5EF4-FFF2-40B4-BE49-F238E27FC236}">
                <a16:creationId xmlns:a16="http://schemas.microsoft.com/office/drawing/2014/main" id="{4040334D-9617-41FB-B22D-E59EF2502E1D}"/>
              </a:ext>
            </a:extLst>
          </p:cNvPr>
          <p:cNvSpPr txBox="1"/>
          <p:nvPr/>
        </p:nvSpPr>
        <p:spPr>
          <a:xfrm>
            <a:off x="609028" y="4210272"/>
            <a:ext cx="11064621" cy="2646016"/>
          </a:xfrm>
          <a:prstGeom prst="rect">
            <a:avLst/>
          </a:prstGeom>
        </p:spPr>
        <p:txBody>
          <a:bodyPr vert="horz" wrap="square" lIns="0" tIns="95666" rIns="0" bIns="0" rtlCol="0">
            <a:spAutoFit/>
          </a:bodyPr>
          <a:lstStyle/>
          <a:p>
            <a:pPr marL="268568" indent="-257618">
              <a:spcBef>
                <a:spcPts val="753"/>
              </a:spcBef>
              <a:buClr>
                <a:srgbClr val="3791A7"/>
              </a:buClr>
              <a:buSzPct val="79166"/>
              <a:buFont typeface="Microsoft Sans Serif"/>
              <a:buChar char="⚫"/>
              <a:tabLst>
                <a:tab pos="268568" algn="l"/>
                <a:tab pos="269144" algn="l"/>
              </a:tabLst>
            </a:pPr>
            <a:r>
              <a:rPr sz="2400" spc="-90" dirty="0">
                <a:solidFill>
                  <a:srgbClr val="3C3C3C"/>
                </a:solidFill>
                <a:latin typeface="Times New Roman" panose="02020603050405020304" pitchFamily="18" charset="0"/>
                <a:cs typeface="Times New Roman" panose="02020603050405020304" pitchFamily="18" charset="0"/>
              </a:rPr>
              <a:t>Core plugins :</a:t>
            </a:r>
          </a:p>
          <a:p>
            <a:pPr marL="517541" marR="4611" lvl="1" indent="-216122">
              <a:spcBef>
                <a:spcPts val="558"/>
              </a:spcBef>
              <a:buClr>
                <a:srgbClr val="3791A7"/>
              </a:buClr>
              <a:buFont typeface="Verdana"/>
              <a:buChar char="◦"/>
              <a:tabLst>
                <a:tab pos="517541" algn="l"/>
                <a:tab pos="518117" algn="l"/>
              </a:tabLst>
            </a:pPr>
            <a:r>
              <a:rPr sz="2400" spc="-90" dirty="0">
                <a:solidFill>
                  <a:srgbClr val="FF0000"/>
                </a:solidFill>
                <a:latin typeface="Times New Roman" panose="02020603050405020304" pitchFamily="18" charset="0"/>
                <a:cs typeface="Times New Roman" panose="02020603050405020304" pitchFamily="18" charset="0"/>
              </a:rPr>
              <a:t>clean</a:t>
            </a:r>
            <a:r>
              <a:rPr sz="2400" spc="-90" dirty="0">
                <a:solidFill>
                  <a:srgbClr val="3C3C3C"/>
                </a:solidFill>
                <a:latin typeface="Times New Roman" panose="02020603050405020304" pitchFamily="18" charset="0"/>
                <a:cs typeface="Times New Roman" panose="02020603050405020304" pitchFamily="18" charset="0"/>
              </a:rPr>
              <a:t> : </a:t>
            </a:r>
            <a:r>
              <a:rPr lang="fr-FR" sz="2400" spc="-90" dirty="0">
                <a:solidFill>
                  <a:srgbClr val="3C3C3C"/>
                </a:solidFill>
                <a:latin typeface="Times New Roman" panose="02020603050405020304" pitchFamily="18" charset="0"/>
                <a:cs typeface="Times New Roman" panose="02020603050405020304" pitchFamily="18" charset="0"/>
              </a:rPr>
              <a:t>nettoie le répertoire de travail du projet, supprime les fichiers générés, </a:t>
            </a:r>
            <a:r>
              <a:rPr lang="fr-FR" sz="2400" spc="-90" dirty="0" err="1">
                <a:solidFill>
                  <a:srgbClr val="3C3C3C"/>
                </a:solidFill>
                <a:latin typeface="Times New Roman" panose="02020603050405020304" pitchFamily="18" charset="0"/>
                <a:cs typeface="Times New Roman" panose="02020603050405020304" pitchFamily="18" charset="0"/>
              </a:rPr>
              <a:t>etc</a:t>
            </a:r>
            <a:r>
              <a:rPr sz="2400" spc="-90" dirty="0">
                <a:solidFill>
                  <a:srgbClr val="3C3C3C"/>
                </a:solidFill>
                <a:latin typeface="Times New Roman" panose="02020603050405020304" pitchFamily="18" charset="0"/>
                <a:cs typeface="Times New Roman" panose="02020603050405020304" pitchFamily="18" charset="0"/>
              </a:rPr>
              <a:t>.</a:t>
            </a:r>
          </a:p>
          <a:p>
            <a:pPr marL="517541" lvl="1" indent="-216699">
              <a:spcBef>
                <a:spcPts val="545"/>
              </a:spcBef>
              <a:buClr>
                <a:srgbClr val="3791A7"/>
              </a:buClr>
              <a:buFont typeface="Verdana"/>
              <a:buChar char="◦"/>
              <a:tabLst>
                <a:tab pos="517541" algn="l"/>
                <a:tab pos="518117" algn="l"/>
              </a:tabLst>
            </a:pPr>
            <a:r>
              <a:rPr sz="2400" spc="-90" dirty="0">
                <a:solidFill>
                  <a:srgbClr val="FF0000"/>
                </a:solidFill>
                <a:latin typeface="Times New Roman" panose="02020603050405020304" pitchFamily="18" charset="0"/>
                <a:cs typeface="Times New Roman" panose="02020603050405020304" pitchFamily="18" charset="0"/>
              </a:rPr>
              <a:t>compile</a:t>
            </a:r>
            <a:r>
              <a:rPr sz="2400" spc="-90" dirty="0">
                <a:solidFill>
                  <a:srgbClr val="3C3C3C"/>
                </a:solidFill>
                <a:latin typeface="Times New Roman" panose="02020603050405020304" pitchFamily="18" charset="0"/>
                <a:cs typeface="Times New Roman" panose="02020603050405020304" pitchFamily="18" charset="0"/>
              </a:rPr>
              <a:t> : compilation des sources du projet</a:t>
            </a:r>
          </a:p>
          <a:p>
            <a:pPr marL="517541" marR="122181" lvl="1" indent="-216122">
              <a:spcBef>
                <a:spcPts val="545"/>
              </a:spcBef>
              <a:buClr>
                <a:srgbClr val="3791A7"/>
              </a:buClr>
              <a:buFont typeface="Verdana"/>
              <a:buChar char="◦"/>
              <a:tabLst>
                <a:tab pos="517541" algn="l"/>
                <a:tab pos="518117" algn="l"/>
              </a:tabLst>
            </a:pPr>
            <a:r>
              <a:rPr sz="2400" spc="-90" dirty="0">
                <a:solidFill>
                  <a:srgbClr val="FF0000"/>
                </a:solidFill>
                <a:latin typeface="Times New Roman" panose="02020603050405020304" pitchFamily="18" charset="0"/>
                <a:cs typeface="Times New Roman" panose="02020603050405020304" pitchFamily="18" charset="0"/>
              </a:rPr>
              <a:t>resources</a:t>
            </a:r>
            <a:r>
              <a:rPr sz="2400" spc="-90" dirty="0">
                <a:solidFill>
                  <a:srgbClr val="3C3C3C"/>
                </a:solidFill>
                <a:latin typeface="Times New Roman" panose="02020603050405020304" pitchFamily="18" charset="0"/>
                <a:cs typeface="Times New Roman" panose="02020603050405020304" pitchFamily="18" charset="0"/>
              </a:rPr>
              <a:t> : copie les ressources du projet dans le répertoire de  build (classes ou test-classes)</a:t>
            </a:r>
          </a:p>
          <a:p>
            <a:pPr marL="517541" lvl="1" indent="-216699">
              <a:spcBef>
                <a:spcPts val="545"/>
              </a:spcBef>
              <a:buClr>
                <a:srgbClr val="3791A7"/>
              </a:buClr>
              <a:buFont typeface="Verdana"/>
              <a:buChar char="◦"/>
              <a:tabLst>
                <a:tab pos="517541" algn="l"/>
                <a:tab pos="518117" algn="l"/>
              </a:tabLst>
            </a:pPr>
            <a:r>
              <a:rPr sz="2400" spc="-90" dirty="0">
                <a:solidFill>
                  <a:srgbClr val="FF0000"/>
                </a:solidFill>
                <a:latin typeface="Times New Roman" panose="02020603050405020304" pitchFamily="18" charset="0"/>
                <a:cs typeface="Times New Roman" panose="02020603050405020304" pitchFamily="18" charset="0"/>
              </a:rPr>
              <a:t>site</a:t>
            </a:r>
            <a:r>
              <a:rPr sz="2400" spc="-90" dirty="0">
                <a:solidFill>
                  <a:srgbClr val="3C3C3C"/>
                </a:solidFill>
                <a:latin typeface="Times New Roman" panose="02020603050405020304" pitchFamily="18" charset="0"/>
                <a:cs typeface="Times New Roman" panose="02020603050405020304" pitchFamily="18" charset="0"/>
              </a:rPr>
              <a:t> : génère le site web du projet</a:t>
            </a:r>
          </a:p>
          <a:p>
            <a:pPr marL="517541" lvl="1" indent="-216699">
              <a:spcBef>
                <a:spcPts val="545"/>
              </a:spcBef>
              <a:buClr>
                <a:srgbClr val="3791A7"/>
              </a:buClr>
              <a:buFont typeface="Verdana"/>
              <a:buChar char="◦"/>
              <a:tabLst>
                <a:tab pos="517541" algn="l"/>
                <a:tab pos="518117" algn="l"/>
              </a:tabLst>
            </a:pPr>
            <a:r>
              <a:rPr sz="2400" spc="-90" dirty="0">
                <a:solidFill>
                  <a:srgbClr val="FF0000"/>
                </a:solidFill>
                <a:latin typeface="Times New Roman" panose="02020603050405020304" pitchFamily="18" charset="0"/>
                <a:cs typeface="Times New Roman" panose="02020603050405020304" pitchFamily="18" charset="0"/>
              </a:rPr>
              <a:t>surefire</a:t>
            </a:r>
            <a:r>
              <a:rPr sz="2400" spc="-90" dirty="0">
                <a:solidFill>
                  <a:srgbClr val="3C3C3C"/>
                </a:solidFill>
                <a:latin typeface="Times New Roman" panose="02020603050405020304" pitchFamily="18" charset="0"/>
                <a:cs typeface="Times New Roman" panose="02020603050405020304" pitchFamily="18" charset="0"/>
              </a:rPr>
              <a:t> : </a:t>
            </a:r>
            <a:r>
              <a:rPr lang="fr-FR" sz="2400" spc="-90" dirty="0">
                <a:solidFill>
                  <a:srgbClr val="3C3C3C"/>
                </a:solidFill>
                <a:latin typeface="Times New Roman" panose="02020603050405020304" pitchFamily="18" charset="0"/>
                <a:cs typeface="Times New Roman" panose="02020603050405020304" pitchFamily="18" charset="0"/>
              </a:rPr>
              <a:t>exécute les tests unitaires</a:t>
            </a:r>
            <a:endParaRPr sz="2400" spc="-90" dirty="0">
              <a:solidFill>
                <a:srgbClr val="3C3C3C"/>
              </a:solidFill>
              <a:latin typeface="Times New Roman" panose="02020603050405020304" pitchFamily="18" charset="0"/>
              <a:cs typeface="Times New Roman" panose="02020603050405020304" pitchFamily="18" charset="0"/>
            </a:endParaRPr>
          </a:p>
        </p:txBody>
      </p:sp>
      <p:sp>
        <p:nvSpPr>
          <p:cNvPr id="7" name="Espace réservé du numéro de diapositive 6">
            <a:extLst>
              <a:ext uri="{FF2B5EF4-FFF2-40B4-BE49-F238E27FC236}">
                <a16:creationId xmlns:a16="http://schemas.microsoft.com/office/drawing/2014/main" id="{D7465317-8A41-4A06-86DA-9C81A3E60F3A}"/>
              </a:ext>
            </a:extLst>
          </p:cNvPr>
          <p:cNvSpPr>
            <a:spLocks noGrp="1"/>
          </p:cNvSpPr>
          <p:nvPr>
            <p:ph type="sldNum" sz="quarter" idx="7"/>
          </p:nvPr>
        </p:nvSpPr>
        <p:spPr/>
        <p:txBody>
          <a:bodyPr/>
          <a:lstStyle/>
          <a:p>
            <a:fld id="{B6F15528-21DE-4FAA-801E-634DDDAF4B2B}" type="slidenum">
              <a:rPr lang="fr-FR" smtClean="0"/>
              <a:t>13</a:t>
            </a:fld>
            <a:endParaRPr lang="fr-FR"/>
          </a:p>
        </p:txBody>
      </p:sp>
    </p:spTree>
    <p:extLst>
      <p:ext uri="{BB962C8B-B14F-4D97-AF65-F5344CB8AC3E}">
        <p14:creationId xmlns:p14="http://schemas.microsoft.com/office/powerpoint/2010/main" val="99618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21314-04C9-4E1A-9CBF-0D76070B00C8}"/>
              </a:ext>
            </a:extLst>
          </p:cNvPr>
          <p:cNvSpPr>
            <a:spLocks noGrp="1"/>
          </p:cNvSpPr>
          <p:nvPr>
            <p:ph type="title"/>
          </p:nvPr>
        </p:nvSpPr>
        <p:spPr>
          <a:xfrm>
            <a:off x="369660" y="502689"/>
            <a:ext cx="11311127" cy="1190625"/>
          </a:xfrm>
        </p:spPr>
        <p:txBody>
          <a:bodyPr/>
          <a:lstStyle/>
          <a:p>
            <a:endParaRPr lang="fr-FR"/>
          </a:p>
        </p:txBody>
      </p:sp>
      <p:sp>
        <p:nvSpPr>
          <p:cNvPr id="4" name="Espace réservé du numéro de diapositive 3">
            <a:extLst>
              <a:ext uri="{FF2B5EF4-FFF2-40B4-BE49-F238E27FC236}">
                <a16:creationId xmlns:a16="http://schemas.microsoft.com/office/drawing/2014/main" id="{D5CF23A0-0DCF-4F56-BAF2-813D765F457D}"/>
              </a:ext>
            </a:extLst>
          </p:cNvPr>
          <p:cNvSpPr>
            <a:spLocks noGrp="1"/>
          </p:cNvSpPr>
          <p:nvPr>
            <p:ph type="sldNum" sz="quarter" idx="7"/>
          </p:nvPr>
        </p:nvSpPr>
        <p:spPr/>
        <p:txBody>
          <a:bodyPr/>
          <a:lstStyle/>
          <a:p>
            <a:fld id="{B6F15528-21DE-4FAA-801E-634DDDAF4B2B}" type="slidenum">
              <a:rPr lang="fr-FR" smtClean="0"/>
              <a:t>14</a:t>
            </a:fld>
            <a:endParaRPr lang="fr-FR"/>
          </a:p>
        </p:txBody>
      </p:sp>
      <p:sp>
        <p:nvSpPr>
          <p:cNvPr id="6" name="Rectangle 5">
            <a:extLst>
              <a:ext uri="{FF2B5EF4-FFF2-40B4-BE49-F238E27FC236}">
                <a16:creationId xmlns:a16="http://schemas.microsoft.com/office/drawing/2014/main" id="{F276CEA9-A565-43DE-AA48-18A3296DF001}"/>
              </a:ext>
            </a:extLst>
          </p:cNvPr>
          <p:cNvSpPr/>
          <p:nvPr/>
        </p:nvSpPr>
        <p:spPr>
          <a:xfrm>
            <a:off x="454852" y="2362200"/>
            <a:ext cx="10832883" cy="2696636"/>
          </a:xfrm>
          <a:prstGeom prst="rect">
            <a:avLst/>
          </a:prstGeom>
        </p:spPr>
        <p:txBody>
          <a:bodyPr wrap="square">
            <a:spAutoFit/>
          </a:bodyPr>
          <a:lstStyle/>
          <a:p>
            <a:pPr marL="268568" indent="-257618">
              <a:spcBef>
                <a:spcPts val="363"/>
              </a:spcBef>
              <a:buClr>
                <a:srgbClr val="3791A7"/>
              </a:buClr>
              <a:buSzPct val="77777"/>
              <a:buFont typeface="Microsoft Sans Serif"/>
              <a:buChar char="⚫"/>
              <a:tabLst>
                <a:tab pos="268568" algn="l"/>
                <a:tab pos="269144" algn="l"/>
              </a:tabLst>
            </a:pPr>
            <a:r>
              <a:rPr lang="fr-FR" sz="2400" b="1" spc="-14" dirty="0">
                <a:latin typeface="Times New Roman" panose="02020603050405020304" pitchFamily="18" charset="0"/>
                <a:cs typeface="Times New Roman" panose="02020603050405020304" pitchFamily="18" charset="0"/>
              </a:rPr>
              <a:t>Tools</a:t>
            </a:r>
            <a:r>
              <a:rPr lang="fr-FR" sz="2400" b="1" spc="-59" dirty="0">
                <a:latin typeface="Times New Roman" panose="02020603050405020304" pitchFamily="18" charset="0"/>
                <a:cs typeface="Times New Roman" panose="02020603050405020304" pitchFamily="18" charset="0"/>
              </a:rPr>
              <a:t> </a:t>
            </a:r>
            <a:r>
              <a:rPr lang="fr-FR" sz="2400" b="1" spc="-14" dirty="0">
                <a:latin typeface="Times New Roman" panose="02020603050405020304" pitchFamily="18" charset="0"/>
                <a:cs typeface="Times New Roman" panose="02020603050405020304" pitchFamily="18" charset="0"/>
              </a:rPr>
              <a:t>plugins</a:t>
            </a:r>
            <a:r>
              <a:rPr lang="fr-FR" sz="2400" b="1" spc="-59" dirty="0">
                <a:latin typeface="Times New Roman" panose="02020603050405020304" pitchFamily="18" charset="0"/>
                <a:cs typeface="Times New Roman" panose="02020603050405020304" pitchFamily="18" charset="0"/>
              </a:rPr>
              <a:t> </a:t>
            </a:r>
            <a:r>
              <a:rPr lang="fr-FR" sz="2400" b="1" spc="-159" dirty="0">
                <a:latin typeface="Times New Roman" panose="02020603050405020304" pitchFamily="18" charset="0"/>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a:p>
            <a:pPr marL="517541" lvl="1" indent="-216699">
              <a:spcBef>
                <a:spcPts val="231"/>
              </a:spcBef>
              <a:buClr>
                <a:srgbClr val="3791A7"/>
              </a:buClr>
              <a:buFont typeface="Verdana"/>
              <a:buChar char="◦"/>
              <a:tabLst>
                <a:tab pos="517541" algn="l"/>
                <a:tab pos="518117" algn="l"/>
              </a:tabLst>
            </a:pPr>
            <a:r>
              <a:rPr lang="fr-FR" sz="2400" spc="-82" dirty="0" err="1">
                <a:solidFill>
                  <a:srgbClr val="C00000"/>
                </a:solidFill>
                <a:latin typeface="Times New Roman" panose="02020603050405020304" pitchFamily="18" charset="0"/>
                <a:cs typeface="Times New Roman" panose="02020603050405020304" pitchFamily="18" charset="0"/>
              </a:rPr>
              <a:t>archetype</a:t>
            </a:r>
            <a:r>
              <a:rPr lang="fr-FR" sz="2400" spc="-59" dirty="0">
                <a:solidFill>
                  <a:srgbClr val="C00000"/>
                </a:solidFill>
                <a:latin typeface="Times New Roman" panose="02020603050405020304" pitchFamily="18" charset="0"/>
                <a:cs typeface="Times New Roman" panose="02020603050405020304" pitchFamily="18" charset="0"/>
              </a:rPr>
              <a:t> </a:t>
            </a:r>
            <a:r>
              <a:rPr lang="fr-FR" sz="2400" spc="-204" dirty="0">
                <a:latin typeface="Times New Roman" panose="02020603050405020304" pitchFamily="18" charset="0"/>
                <a:cs typeface="Times New Roman" panose="02020603050405020304" pitchFamily="18" charset="0"/>
              </a:rPr>
              <a:t>:</a:t>
            </a:r>
            <a:r>
              <a:rPr lang="fr-FR" sz="2400" spc="-177" dirty="0">
                <a:latin typeface="Times New Roman" panose="02020603050405020304" pitchFamily="18" charset="0"/>
                <a:cs typeface="Times New Roman" panose="02020603050405020304" pitchFamily="18" charset="0"/>
              </a:rPr>
              <a:t> </a:t>
            </a:r>
            <a:r>
              <a:rPr lang="fr-FR" sz="2400" spc="-77" dirty="0">
                <a:latin typeface="Times New Roman" panose="02020603050405020304" pitchFamily="18" charset="0"/>
                <a:cs typeface="Times New Roman" panose="02020603050405020304" pitchFamily="18" charset="0"/>
              </a:rPr>
              <a:t>génère</a:t>
            </a:r>
            <a:r>
              <a:rPr lang="fr-FR" sz="2400" spc="-50" dirty="0">
                <a:latin typeface="Times New Roman" panose="02020603050405020304" pitchFamily="18" charset="0"/>
                <a:cs typeface="Times New Roman" panose="02020603050405020304" pitchFamily="18" charset="0"/>
              </a:rPr>
              <a:t> </a:t>
            </a:r>
            <a:r>
              <a:rPr lang="fr-FR" sz="2400" spc="-73" dirty="0">
                <a:latin typeface="Times New Roman" panose="02020603050405020304" pitchFamily="18" charset="0"/>
                <a:cs typeface="Times New Roman" panose="02020603050405020304" pitchFamily="18" charset="0"/>
              </a:rPr>
              <a:t>une</a:t>
            </a:r>
            <a:r>
              <a:rPr lang="fr-FR" sz="2400" spc="-45" dirty="0">
                <a:latin typeface="Times New Roman" panose="02020603050405020304" pitchFamily="18" charset="0"/>
                <a:cs typeface="Times New Roman" panose="02020603050405020304" pitchFamily="18" charset="0"/>
              </a:rPr>
              <a:t> </a:t>
            </a:r>
            <a:r>
              <a:rPr lang="fr-FR" sz="2400" spc="-59" dirty="0">
                <a:latin typeface="Times New Roman" panose="02020603050405020304" pitchFamily="18" charset="0"/>
                <a:cs typeface="Times New Roman" panose="02020603050405020304" pitchFamily="18" charset="0"/>
              </a:rPr>
              <a:t>structure</a:t>
            </a:r>
            <a:r>
              <a:rPr lang="fr-FR" sz="2400" spc="-50" dirty="0">
                <a:latin typeface="Times New Roman" panose="02020603050405020304" pitchFamily="18" charset="0"/>
                <a:cs typeface="Times New Roman" panose="02020603050405020304" pitchFamily="18" charset="0"/>
              </a:rPr>
              <a:t> </a:t>
            </a:r>
            <a:r>
              <a:rPr lang="fr-FR" sz="2400" spc="-82" dirty="0">
                <a:latin typeface="Times New Roman" panose="02020603050405020304" pitchFamily="18" charset="0"/>
                <a:cs typeface="Times New Roman" panose="02020603050405020304" pitchFamily="18" charset="0"/>
              </a:rPr>
              <a:t>de</a:t>
            </a:r>
            <a:r>
              <a:rPr lang="fr-FR" sz="2400" spc="-36" dirty="0">
                <a:latin typeface="Times New Roman" panose="02020603050405020304" pitchFamily="18" charset="0"/>
                <a:cs typeface="Times New Roman" panose="02020603050405020304" pitchFamily="18" charset="0"/>
              </a:rPr>
              <a:t> </a:t>
            </a:r>
            <a:r>
              <a:rPr lang="fr-FR" sz="2400" spc="-82" dirty="0">
                <a:latin typeface="Times New Roman" panose="02020603050405020304" pitchFamily="18" charset="0"/>
                <a:cs typeface="Times New Roman" panose="02020603050405020304" pitchFamily="18" charset="0"/>
              </a:rPr>
              <a:t>projet</a:t>
            </a:r>
            <a:r>
              <a:rPr lang="fr-FR" sz="2400" spc="-45" dirty="0">
                <a:latin typeface="Times New Roman" panose="02020603050405020304" pitchFamily="18" charset="0"/>
                <a:cs typeface="Times New Roman" panose="02020603050405020304" pitchFamily="18" charset="0"/>
              </a:rPr>
              <a:t> </a:t>
            </a:r>
            <a:r>
              <a:rPr lang="fr-FR" sz="2400" spc="-82" dirty="0">
                <a:latin typeface="Times New Roman" panose="02020603050405020304" pitchFamily="18" charset="0"/>
                <a:cs typeface="Times New Roman" panose="02020603050405020304" pitchFamily="18" charset="0"/>
              </a:rPr>
              <a:t>vide</a:t>
            </a:r>
            <a:r>
              <a:rPr lang="fr-FR" sz="2400" spc="-36" dirty="0">
                <a:latin typeface="Times New Roman" panose="02020603050405020304" pitchFamily="18" charset="0"/>
                <a:cs typeface="Times New Roman" panose="02020603050405020304" pitchFamily="18" charset="0"/>
              </a:rPr>
              <a:t> </a:t>
            </a:r>
            <a:r>
              <a:rPr lang="fr-FR" sz="2400" spc="-136" dirty="0">
                <a:latin typeface="Times New Roman" panose="02020603050405020304" pitchFamily="18" charset="0"/>
                <a:cs typeface="Times New Roman" panose="02020603050405020304" pitchFamily="18" charset="0"/>
              </a:rPr>
              <a:t>à</a:t>
            </a:r>
            <a:r>
              <a:rPr lang="fr-FR" sz="2400" spc="-45" dirty="0">
                <a:latin typeface="Times New Roman" panose="02020603050405020304" pitchFamily="18" charset="0"/>
                <a:cs typeface="Times New Roman" panose="02020603050405020304" pitchFamily="18" charset="0"/>
              </a:rPr>
              <a:t> </a:t>
            </a:r>
            <a:r>
              <a:rPr lang="fr-FR" sz="2400" spc="-64" dirty="0">
                <a:latin typeface="Times New Roman" panose="02020603050405020304" pitchFamily="18" charset="0"/>
                <a:cs typeface="Times New Roman" panose="02020603050405020304" pitchFamily="18" charset="0"/>
              </a:rPr>
              <a:t>partir</a:t>
            </a:r>
            <a:r>
              <a:rPr lang="fr-FR" sz="2400" spc="-9" dirty="0">
                <a:latin typeface="Times New Roman" panose="02020603050405020304" pitchFamily="18" charset="0"/>
                <a:cs typeface="Times New Roman" panose="02020603050405020304" pitchFamily="18" charset="0"/>
              </a:rPr>
              <a:t> </a:t>
            </a:r>
            <a:r>
              <a:rPr lang="fr-FR" sz="2400" spc="-41" dirty="0">
                <a:latin typeface="Times New Roman" panose="02020603050405020304" pitchFamily="18" charset="0"/>
                <a:cs typeface="Times New Roman" panose="02020603050405020304" pitchFamily="18" charset="0"/>
              </a:rPr>
              <a:t>d'un</a:t>
            </a:r>
            <a:r>
              <a:rPr lang="fr-FR" sz="2400" spc="-50" dirty="0">
                <a:latin typeface="Times New Roman" panose="02020603050405020304" pitchFamily="18" charset="0"/>
                <a:cs typeface="Times New Roman" panose="02020603050405020304" pitchFamily="18" charset="0"/>
              </a:rPr>
              <a:t> </a:t>
            </a:r>
            <a:r>
              <a:rPr lang="fr-FR" sz="2400" spc="-73" dirty="0">
                <a:latin typeface="Times New Roman" panose="02020603050405020304" pitchFamily="18" charset="0"/>
                <a:cs typeface="Times New Roman" panose="02020603050405020304" pitchFamily="18" charset="0"/>
              </a:rPr>
              <a:t>modèle</a:t>
            </a:r>
            <a:endParaRPr lang="fr-F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lang="fr-FR" sz="2400" spc="-82" dirty="0" err="1">
                <a:solidFill>
                  <a:srgbClr val="C00000"/>
                </a:solidFill>
                <a:latin typeface="Times New Roman" panose="02020603050405020304" pitchFamily="18" charset="0"/>
                <a:cs typeface="Times New Roman" panose="02020603050405020304" pitchFamily="18" charset="0"/>
              </a:rPr>
              <a:t>assembly</a:t>
            </a:r>
            <a:r>
              <a:rPr lang="fr-FR" sz="2400" spc="-50" dirty="0">
                <a:solidFill>
                  <a:srgbClr val="C00000"/>
                </a:solidFill>
                <a:latin typeface="Times New Roman" panose="02020603050405020304" pitchFamily="18" charset="0"/>
                <a:cs typeface="Times New Roman" panose="02020603050405020304" pitchFamily="18" charset="0"/>
              </a:rPr>
              <a:t> </a:t>
            </a:r>
            <a:r>
              <a:rPr lang="fr-FR" sz="2400" spc="-204" dirty="0">
                <a:latin typeface="Times New Roman" panose="02020603050405020304" pitchFamily="18" charset="0"/>
                <a:cs typeface="Times New Roman" panose="02020603050405020304" pitchFamily="18" charset="0"/>
              </a:rPr>
              <a:t>:</a:t>
            </a:r>
            <a:r>
              <a:rPr lang="fr-FR" sz="2400" spc="-177" dirty="0">
                <a:latin typeface="Times New Roman" panose="02020603050405020304" pitchFamily="18" charset="0"/>
                <a:cs typeface="Times New Roman" panose="02020603050405020304" pitchFamily="18" charset="0"/>
              </a:rPr>
              <a:t> </a:t>
            </a:r>
            <a:r>
              <a:rPr lang="fr-FR" sz="2400" spc="-77" dirty="0">
                <a:latin typeface="Times New Roman" panose="02020603050405020304" pitchFamily="18" charset="0"/>
                <a:cs typeface="Times New Roman" panose="02020603050405020304" pitchFamily="18" charset="0"/>
              </a:rPr>
              <a:t>génère</a:t>
            </a:r>
            <a:r>
              <a:rPr lang="fr-FR" sz="2400" spc="-45" dirty="0">
                <a:latin typeface="Times New Roman" panose="02020603050405020304" pitchFamily="18" charset="0"/>
                <a:cs typeface="Times New Roman" panose="02020603050405020304" pitchFamily="18" charset="0"/>
              </a:rPr>
              <a:t> </a:t>
            </a:r>
            <a:r>
              <a:rPr lang="fr-FR" sz="2400" spc="-73" dirty="0">
                <a:latin typeface="Times New Roman" panose="02020603050405020304" pitchFamily="18" charset="0"/>
                <a:cs typeface="Times New Roman" panose="02020603050405020304" pitchFamily="18" charset="0"/>
              </a:rPr>
              <a:t>une</a:t>
            </a:r>
            <a:r>
              <a:rPr lang="fr-FR" sz="2400" spc="-50" dirty="0">
                <a:latin typeface="Times New Roman" panose="02020603050405020304" pitchFamily="18" charset="0"/>
                <a:cs typeface="Times New Roman" panose="02020603050405020304" pitchFamily="18" charset="0"/>
              </a:rPr>
              <a:t> </a:t>
            </a:r>
            <a:r>
              <a:rPr lang="fr-FR" sz="2400" spc="-64" dirty="0">
                <a:latin typeface="Times New Roman" panose="02020603050405020304" pitchFamily="18" charset="0"/>
                <a:cs typeface="Times New Roman" panose="02020603050405020304" pitchFamily="18" charset="0"/>
              </a:rPr>
              <a:t>distribution</a:t>
            </a:r>
            <a:r>
              <a:rPr lang="fr-FR" sz="2400" spc="-50" dirty="0">
                <a:latin typeface="Times New Roman" panose="02020603050405020304" pitchFamily="18" charset="0"/>
                <a:cs typeface="Times New Roman" panose="02020603050405020304" pitchFamily="18" charset="0"/>
              </a:rPr>
              <a:t> </a:t>
            </a:r>
            <a:r>
              <a:rPr lang="fr-FR" sz="2400" spc="-82" dirty="0">
                <a:latin typeface="Times New Roman" panose="02020603050405020304" pitchFamily="18" charset="0"/>
                <a:cs typeface="Times New Roman" panose="02020603050405020304" pitchFamily="18" charset="0"/>
              </a:rPr>
              <a:t>de</a:t>
            </a:r>
            <a:r>
              <a:rPr lang="fr-FR" sz="2400" spc="-50" dirty="0">
                <a:latin typeface="Times New Roman" panose="02020603050405020304" pitchFamily="18" charset="0"/>
                <a:cs typeface="Times New Roman" panose="02020603050405020304" pitchFamily="18" charset="0"/>
              </a:rPr>
              <a:t> </a:t>
            </a:r>
            <a:r>
              <a:rPr lang="fr-FR" sz="2400" spc="-45" dirty="0">
                <a:latin typeface="Times New Roman" panose="02020603050405020304" pitchFamily="18" charset="0"/>
                <a:cs typeface="Times New Roman" panose="02020603050405020304" pitchFamily="18" charset="0"/>
              </a:rPr>
              <a:t>sources</a:t>
            </a:r>
            <a:r>
              <a:rPr lang="fr-FR" sz="2400" spc="-36" dirty="0">
                <a:latin typeface="Times New Roman" panose="02020603050405020304" pitchFamily="18" charset="0"/>
                <a:cs typeface="Times New Roman" panose="02020603050405020304" pitchFamily="18" charset="0"/>
              </a:rPr>
              <a:t> </a:t>
            </a:r>
            <a:r>
              <a:rPr lang="fr-FR" sz="2400" spc="-336" dirty="0">
                <a:latin typeface="Times New Roman" panose="02020603050405020304" pitchFamily="18" charset="0"/>
                <a:cs typeface="Times New Roman" panose="02020603050405020304" pitchFamily="18" charset="0"/>
              </a:rPr>
              <a:t>/</a:t>
            </a:r>
            <a:r>
              <a:rPr lang="fr-FR" sz="2400" spc="-322" dirty="0">
                <a:latin typeface="Times New Roman" panose="02020603050405020304" pitchFamily="18" charset="0"/>
                <a:cs typeface="Times New Roman" panose="02020603050405020304" pitchFamily="18" charset="0"/>
              </a:rPr>
              <a:t> </a:t>
            </a:r>
            <a:r>
              <a:rPr lang="fr-FR" sz="2400" spc="-82" dirty="0">
                <a:latin typeface="Times New Roman" panose="02020603050405020304" pitchFamily="18" charset="0"/>
                <a:cs typeface="Times New Roman" panose="02020603050405020304" pitchFamily="18" charset="0"/>
              </a:rPr>
              <a:t>fichiers</a:t>
            </a:r>
            <a:r>
              <a:rPr lang="fr-FR" sz="2400" spc="-32" dirty="0">
                <a:latin typeface="Times New Roman" panose="02020603050405020304" pitchFamily="18" charset="0"/>
                <a:cs typeface="Times New Roman" panose="02020603050405020304" pitchFamily="18" charset="0"/>
              </a:rPr>
              <a:t> </a:t>
            </a:r>
            <a:r>
              <a:rPr lang="fr-FR" sz="2400" spc="-77" dirty="0">
                <a:latin typeface="Times New Roman" panose="02020603050405020304" pitchFamily="18" charset="0"/>
                <a:cs typeface="Times New Roman" panose="02020603050405020304" pitchFamily="18" charset="0"/>
              </a:rPr>
              <a:t>binaires</a:t>
            </a:r>
            <a:endParaRPr lang="fr-F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lang="fr-FR" sz="2400" spc="-77" dirty="0" err="1">
                <a:solidFill>
                  <a:srgbClr val="C00000"/>
                </a:solidFill>
                <a:latin typeface="Times New Roman" panose="02020603050405020304" pitchFamily="18" charset="0"/>
                <a:cs typeface="Times New Roman" panose="02020603050405020304" pitchFamily="18" charset="0"/>
              </a:rPr>
              <a:t>dependency</a:t>
            </a:r>
            <a:r>
              <a:rPr lang="fr-FR" sz="2400" spc="-86" dirty="0">
                <a:solidFill>
                  <a:srgbClr val="C00000"/>
                </a:solidFill>
                <a:latin typeface="Times New Roman" panose="02020603050405020304" pitchFamily="18" charset="0"/>
                <a:cs typeface="Times New Roman" panose="02020603050405020304" pitchFamily="18" charset="0"/>
              </a:rPr>
              <a:t> </a:t>
            </a:r>
            <a:r>
              <a:rPr lang="fr-FR" sz="2400" spc="-204" dirty="0">
                <a:latin typeface="Times New Roman" panose="02020603050405020304" pitchFamily="18" charset="0"/>
                <a:cs typeface="Times New Roman" panose="02020603050405020304" pitchFamily="18" charset="0"/>
              </a:rPr>
              <a:t>:</a:t>
            </a:r>
            <a:r>
              <a:rPr lang="fr-FR" sz="2400" spc="-177" dirty="0">
                <a:latin typeface="Times New Roman" panose="02020603050405020304" pitchFamily="18" charset="0"/>
                <a:cs typeface="Times New Roman" panose="02020603050405020304" pitchFamily="18" charset="0"/>
              </a:rPr>
              <a:t> </a:t>
            </a:r>
            <a:r>
              <a:rPr lang="fr-FR" sz="2400" spc="-86" dirty="0">
                <a:latin typeface="Times New Roman" panose="02020603050405020304" pitchFamily="18" charset="0"/>
                <a:cs typeface="Times New Roman" panose="02020603050405020304" pitchFamily="18" charset="0"/>
              </a:rPr>
              <a:t>manipulation</a:t>
            </a:r>
            <a:r>
              <a:rPr lang="fr-FR" sz="2400" spc="-36" dirty="0">
                <a:latin typeface="Times New Roman" panose="02020603050405020304" pitchFamily="18" charset="0"/>
                <a:cs typeface="Times New Roman" panose="02020603050405020304" pitchFamily="18" charset="0"/>
              </a:rPr>
              <a:t> </a:t>
            </a:r>
            <a:r>
              <a:rPr lang="fr-FR" sz="2400" spc="-91" dirty="0">
                <a:latin typeface="Times New Roman" panose="02020603050405020304" pitchFamily="18" charset="0"/>
                <a:cs typeface="Times New Roman" panose="02020603050405020304" pitchFamily="18" charset="0"/>
              </a:rPr>
              <a:t>et</a:t>
            </a:r>
            <a:r>
              <a:rPr lang="fr-FR" sz="2400" spc="-45" dirty="0">
                <a:latin typeface="Times New Roman" panose="02020603050405020304" pitchFamily="18" charset="0"/>
                <a:cs typeface="Times New Roman" panose="02020603050405020304" pitchFamily="18" charset="0"/>
              </a:rPr>
              <a:t> </a:t>
            </a:r>
            <a:r>
              <a:rPr lang="fr-FR" sz="2400" spc="-95" dirty="0">
                <a:latin typeface="Times New Roman" panose="02020603050405020304" pitchFamily="18" charset="0"/>
                <a:cs typeface="Times New Roman" panose="02020603050405020304" pitchFamily="18" charset="0"/>
              </a:rPr>
              <a:t>analyse</a:t>
            </a:r>
            <a:r>
              <a:rPr lang="fr-FR" sz="2400" spc="-41" dirty="0">
                <a:latin typeface="Times New Roman" panose="02020603050405020304" pitchFamily="18" charset="0"/>
                <a:cs typeface="Times New Roman" panose="02020603050405020304" pitchFamily="18" charset="0"/>
              </a:rPr>
              <a:t> </a:t>
            </a:r>
            <a:r>
              <a:rPr lang="fr-FR" sz="2400" spc="-64" dirty="0">
                <a:latin typeface="Times New Roman" panose="02020603050405020304" pitchFamily="18" charset="0"/>
                <a:cs typeface="Times New Roman" panose="02020603050405020304" pitchFamily="18" charset="0"/>
              </a:rPr>
              <a:t>des</a:t>
            </a:r>
            <a:r>
              <a:rPr lang="fr-FR" sz="2400" spc="-50" dirty="0">
                <a:latin typeface="Times New Roman" panose="02020603050405020304" pitchFamily="18" charset="0"/>
                <a:cs typeface="Times New Roman" panose="02020603050405020304" pitchFamily="18" charset="0"/>
              </a:rPr>
              <a:t> </a:t>
            </a:r>
            <a:r>
              <a:rPr lang="fr-FR" sz="2400" spc="-77" dirty="0">
                <a:latin typeface="Times New Roman" panose="02020603050405020304" pitchFamily="18" charset="0"/>
                <a:cs typeface="Times New Roman" panose="02020603050405020304" pitchFamily="18" charset="0"/>
              </a:rPr>
              <a:t>dépendances</a:t>
            </a:r>
            <a:endParaRPr lang="fr-F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lang="fr-FR" sz="2400" spc="-86" dirty="0">
                <a:solidFill>
                  <a:srgbClr val="C00000"/>
                </a:solidFill>
                <a:latin typeface="Times New Roman" panose="02020603050405020304" pitchFamily="18" charset="0"/>
                <a:cs typeface="Times New Roman" panose="02020603050405020304" pitchFamily="18" charset="0"/>
              </a:rPr>
              <a:t>help</a:t>
            </a:r>
            <a:r>
              <a:rPr lang="fr-FR" sz="2400" spc="-50" dirty="0">
                <a:solidFill>
                  <a:srgbClr val="C00000"/>
                </a:solidFill>
                <a:latin typeface="Times New Roman" panose="02020603050405020304" pitchFamily="18" charset="0"/>
                <a:cs typeface="Times New Roman" panose="02020603050405020304" pitchFamily="18" charset="0"/>
              </a:rPr>
              <a:t> </a:t>
            </a:r>
            <a:r>
              <a:rPr lang="fr-FR" sz="2400" spc="-204" dirty="0">
                <a:latin typeface="Times New Roman" panose="02020603050405020304" pitchFamily="18" charset="0"/>
                <a:cs typeface="Times New Roman" panose="02020603050405020304" pitchFamily="18" charset="0"/>
              </a:rPr>
              <a:t>:</a:t>
            </a:r>
            <a:r>
              <a:rPr lang="fr-FR" sz="2400" spc="-172" dirty="0">
                <a:latin typeface="Times New Roman" panose="02020603050405020304" pitchFamily="18" charset="0"/>
                <a:cs typeface="Times New Roman" panose="02020603050405020304" pitchFamily="18" charset="0"/>
              </a:rPr>
              <a:t> </a:t>
            </a:r>
            <a:r>
              <a:rPr lang="fr-FR" sz="2400" spc="-54" dirty="0">
                <a:latin typeface="Times New Roman" panose="02020603050405020304" pitchFamily="18" charset="0"/>
                <a:cs typeface="Times New Roman" panose="02020603050405020304" pitchFamily="18" charset="0"/>
              </a:rPr>
              <a:t>donne </a:t>
            </a:r>
            <a:r>
              <a:rPr lang="fr-FR" sz="2400" spc="-64" dirty="0">
                <a:latin typeface="Times New Roman" panose="02020603050405020304" pitchFamily="18" charset="0"/>
                <a:cs typeface="Times New Roman" panose="02020603050405020304" pitchFamily="18" charset="0"/>
              </a:rPr>
              <a:t>des</a:t>
            </a:r>
            <a:r>
              <a:rPr lang="fr-FR" sz="2400" spc="-41" dirty="0">
                <a:latin typeface="Times New Roman" panose="02020603050405020304" pitchFamily="18" charset="0"/>
                <a:cs typeface="Times New Roman" panose="02020603050405020304" pitchFamily="18" charset="0"/>
              </a:rPr>
              <a:t> </a:t>
            </a:r>
            <a:r>
              <a:rPr lang="fr-FR" sz="2400" spc="-68" dirty="0">
                <a:latin typeface="Times New Roman" panose="02020603050405020304" pitchFamily="18" charset="0"/>
                <a:cs typeface="Times New Roman" panose="02020603050405020304" pitchFamily="18" charset="0"/>
              </a:rPr>
              <a:t>informations</a:t>
            </a:r>
            <a:r>
              <a:rPr lang="fr-FR" sz="2400" spc="-27" dirty="0">
                <a:latin typeface="Times New Roman" panose="02020603050405020304" pitchFamily="18" charset="0"/>
                <a:cs typeface="Times New Roman" panose="02020603050405020304" pitchFamily="18" charset="0"/>
              </a:rPr>
              <a:t> sur </a:t>
            </a:r>
            <a:r>
              <a:rPr lang="fr-FR" sz="2400" spc="-68" dirty="0">
                <a:latin typeface="Times New Roman" panose="02020603050405020304" pitchFamily="18" charset="0"/>
                <a:cs typeface="Times New Roman" panose="02020603050405020304" pitchFamily="18" charset="0"/>
              </a:rPr>
              <a:t>l'environnement</a:t>
            </a:r>
            <a:r>
              <a:rPr lang="fr-FR" sz="2400" spc="-41" dirty="0">
                <a:latin typeface="Times New Roman" panose="02020603050405020304" pitchFamily="18" charset="0"/>
                <a:cs typeface="Times New Roman" panose="02020603050405020304" pitchFamily="18" charset="0"/>
              </a:rPr>
              <a:t> </a:t>
            </a:r>
            <a:r>
              <a:rPr lang="fr-FR" sz="2400" spc="-82" dirty="0">
                <a:latin typeface="Times New Roman" panose="02020603050405020304" pitchFamily="18" charset="0"/>
                <a:cs typeface="Times New Roman" panose="02020603050405020304" pitchFamily="18" charset="0"/>
              </a:rPr>
              <a:t>de</a:t>
            </a:r>
            <a:r>
              <a:rPr lang="fr-FR" sz="2400" spc="-41" dirty="0">
                <a:latin typeface="Times New Roman" panose="02020603050405020304" pitchFamily="18" charset="0"/>
                <a:cs typeface="Times New Roman" panose="02020603050405020304" pitchFamily="18" charset="0"/>
              </a:rPr>
              <a:t> </a:t>
            </a:r>
            <a:r>
              <a:rPr lang="fr-FR" sz="2400" spc="-100" dirty="0">
                <a:latin typeface="Times New Roman" panose="02020603050405020304" pitchFamily="18" charset="0"/>
                <a:cs typeface="Times New Roman" panose="02020603050405020304" pitchFamily="18" charset="0"/>
              </a:rPr>
              <a:t>travail</a:t>
            </a:r>
            <a:r>
              <a:rPr lang="fr-FR" sz="2400" spc="-27" dirty="0">
                <a:latin typeface="Times New Roman" panose="02020603050405020304" pitchFamily="18" charset="0"/>
                <a:cs typeface="Times New Roman" panose="02020603050405020304" pitchFamily="18" charset="0"/>
              </a:rPr>
              <a:t> </a:t>
            </a:r>
            <a:r>
              <a:rPr lang="fr-FR" sz="2400" spc="-68" dirty="0">
                <a:latin typeface="Times New Roman" panose="02020603050405020304" pitchFamily="18" charset="0"/>
                <a:cs typeface="Times New Roman" panose="02020603050405020304" pitchFamily="18" charset="0"/>
              </a:rPr>
              <a:t>du</a:t>
            </a:r>
            <a:r>
              <a:rPr lang="fr-FR" sz="2400" spc="-27" dirty="0">
                <a:latin typeface="Times New Roman" panose="02020603050405020304" pitchFamily="18" charset="0"/>
                <a:cs typeface="Times New Roman" panose="02020603050405020304" pitchFamily="18" charset="0"/>
              </a:rPr>
              <a:t> </a:t>
            </a:r>
            <a:r>
              <a:rPr lang="fr-FR" sz="2400" spc="-82" dirty="0">
                <a:latin typeface="Times New Roman" panose="02020603050405020304" pitchFamily="18" charset="0"/>
                <a:cs typeface="Times New Roman" panose="02020603050405020304" pitchFamily="18" charset="0"/>
              </a:rPr>
              <a:t>projet</a:t>
            </a:r>
            <a:endParaRPr lang="fr-FR" sz="2400" dirty="0">
              <a:latin typeface="Times New Roman" panose="02020603050405020304" pitchFamily="18" charset="0"/>
              <a:cs typeface="Times New Roman" panose="02020603050405020304" pitchFamily="18" charset="0"/>
            </a:endParaRPr>
          </a:p>
          <a:p>
            <a:pPr marL="517541" marR="4611" lvl="1" indent="-216122">
              <a:lnSpc>
                <a:spcPct val="80000"/>
              </a:lnSpc>
              <a:spcBef>
                <a:spcPts val="545"/>
              </a:spcBef>
              <a:buClr>
                <a:srgbClr val="3791A7"/>
              </a:buClr>
              <a:buFont typeface="Verdana"/>
              <a:buChar char="◦"/>
              <a:tabLst>
                <a:tab pos="517541" algn="l"/>
                <a:tab pos="518117" algn="l"/>
              </a:tabLst>
            </a:pPr>
            <a:r>
              <a:rPr lang="fr-FR" sz="2400" spc="-68" dirty="0">
                <a:latin typeface="Times New Roman" panose="02020603050405020304" pitchFamily="18" charset="0"/>
                <a:cs typeface="Times New Roman" panose="02020603050405020304" pitchFamily="18" charset="0"/>
              </a:rPr>
              <a:t>Et</a:t>
            </a:r>
            <a:r>
              <a:rPr lang="fr-FR" sz="2400" spc="-41" dirty="0">
                <a:latin typeface="Times New Roman" panose="02020603050405020304" pitchFamily="18" charset="0"/>
                <a:cs typeface="Times New Roman" panose="02020603050405020304" pitchFamily="18" charset="0"/>
              </a:rPr>
              <a:t> </a:t>
            </a:r>
            <a:r>
              <a:rPr lang="fr-FR" sz="2400" spc="-73" dirty="0">
                <a:latin typeface="Times New Roman" panose="02020603050405020304" pitchFamily="18" charset="0"/>
                <a:cs typeface="Times New Roman" panose="02020603050405020304" pitchFamily="18" charset="0"/>
              </a:rPr>
              <a:t>aussi</a:t>
            </a:r>
            <a:r>
              <a:rPr lang="fr-FR" sz="2400" spc="-50" dirty="0">
                <a:latin typeface="Times New Roman" panose="02020603050405020304" pitchFamily="18" charset="0"/>
                <a:cs typeface="Times New Roman" panose="02020603050405020304" pitchFamily="18" charset="0"/>
              </a:rPr>
              <a:t> </a:t>
            </a:r>
            <a:r>
              <a:rPr lang="fr-FR" sz="2400" spc="-204" dirty="0">
                <a:latin typeface="Times New Roman" panose="02020603050405020304" pitchFamily="18" charset="0"/>
                <a:cs typeface="Times New Roman" panose="02020603050405020304" pitchFamily="18" charset="0"/>
              </a:rPr>
              <a:t>:</a:t>
            </a:r>
            <a:r>
              <a:rPr lang="fr-FR" sz="2400" spc="-177" dirty="0">
                <a:latin typeface="Times New Roman" panose="02020603050405020304" pitchFamily="18" charset="0"/>
                <a:cs typeface="Times New Roman" panose="02020603050405020304" pitchFamily="18" charset="0"/>
              </a:rPr>
              <a:t> </a:t>
            </a:r>
            <a:r>
              <a:rPr lang="fr-FR" sz="2400" spc="-123" dirty="0" err="1">
                <a:solidFill>
                  <a:srgbClr val="C00000"/>
                </a:solidFill>
                <a:latin typeface="Times New Roman" panose="02020603050405020304" pitchFamily="18" charset="0"/>
                <a:cs typeface="Times New Roman" panose="02020603050405020304" pitchFamily="18" charset="0"/>
              </a:rPr>
              <a:t>ant</a:t>
            </a:r>
            <a:r>
              <a:rPr lang="fr-FR" sz="2400" spc="-123" dirty="0">
                <a:latin typeface="Times New Roman" panose="02020603050405020304" pitchFamily="18" charset="0"/>
                <a:cs typeface="Times New Roman" panose="02020603050405020304" pitchFamily="18" charset="0"/>
              </a:rPr>
              <a:t>,</a:t>
            </a:r>
            <a:r>
              <a:rPr lang="fr-FR" sz="2400" spc="-172" dirty="0">
                <a:latin typeface="Times New Roman" panose="02020603050405020304" pitchFamily="18" charset="0"/>
                <a:cs typeface="Times New Roman" panose="02020603050405020304" pitchFamily="18" charset="0"/>
              </a:rPr>
              <a:t> </a:t>
            </a:r>
            <a:r>
              <a:rPr lang="fr-FR" sz="2400" spc="-86" dirty="0" err="1">
                <a:solidFill>
                  <a:srgbClr val="C00000"/>
                </a:solidFill>
                <a:latin typeface="Times New Roman" panose="02020603050405020304" pitchFamily="18" charset="0"/>
                <a:cs typeface="Times New Roman" panose="02020603050405020304" pitchFamily="18" charset="0"/>
              </a:rPr>
              <a:t>antrun</a:t>
            </a:r>
            <a:r>
              <a:rPr lang="fr-FR" sz="2400" spc="-86" dirty="0">
                <a:latin typeface="Times New Roman" panose="02020603050405020304" pitchFamily="18" charset="0"/>
                <a:cs typeface="Times New Roman" panose="02020603050405020304" pitchFamily="18" charset="0"/>
              </a:rPr>
              <a:t>,</a:t>
            </a:r>
            <a:r>
              <a:rPr lang="fr-FR" sz="2400" spc="-182" dirty="0">
                <a:latin typeface="Times New Roman" panose="02020603050405020304" pitchFamily="18" charset="0"/>
                <a:cs typeface="Times New Roman" panose="02020603050405020304" pitchFamily="18" charset="0"/>
              </a:rPr>
              <a:t> </a:t>
            </a:r>
            <a:r>
              <a:rPr lang="fr-FR" sz="2400" spc="-95" dirty="0">
                <a:solidFill>
                  <a:srgbClr val="C00000"/>
                </a:solidFill>
                <a:latin typeface="Times New Roman" panose="02020603050405020304" pitchFamily="18" charset="0"/>
                <a:cs typeface="Times New Roman" panose="02020603050405020304" pitchFamily="18" charset="0"/>
              </a:rPr>
              <a:t>enforcer</a:t>
            </a:r>
            <a:r>
              <a:rPr lang="fr-FR" sz="2400" spc="-95" dirty="0">
                <a:latin typeface="Times New Roman" panose="02020603050405020304" pitchFamily="18" charset="0"/>
                <a:cs typeface="Times New Roman" panose="02020603050405020304" pitchFamily="18" charset="0"/>
              </a:rPr>
              <a:t>,</a:t>
            </a:r>
            <a:r>
              <a:rPr lang="fr-FR" sz="2400" spc="-177" dirty="0">
                <a:latin typeface="Times New Roman" panose="02020603050405020304" pitchFamily="18" charset="0"/>
                <a:cs typeface="Times New Roman" panose="02020603050405020304" pitchFamily="18" charset="0"/>
              </a:rPr>
              <a:t> </a:t>
            </a:r>
            <a:r>
              <a:rPr lang="fr-FR" sz="2400" spc="-123" dirty="0" err="1">
                <a:solidFill>
                  <a:srgbClr val="C00000"/>
                </a:solidFill>
                <a:latin typeface="Times New Roman" panose="02020603050405020304" pitchFamily="18" charset="0"/>
                <a:cs typeface="Times New Roman" panose="02020603050405020304" pitchFamily="18" charset="0"/>
              </a:rPr>
              <a:t>gpg</a:t>
            </a:r>
            <a:r>
              <a:rPr lang="fr-FR" sz="2400" spc="-123" dirty="0">
                <a:latin typeface="Times New Roman" panose="02020603050405020304" pitchFamily="18" charset="0"/>
                <a:cs typeface="Times New Roman" panose="02020603050405020304" pitchFamily="18" charset="0"/>
              </a:rPr>
              <a:t>,</a:t>
            </a:r>
            <a:r>
              <a:rPr lang="fr-FR" sz="2400" spc="-182" dirty="0">
                <a:latin typeface="Times New Roman" panose="02020603050405020304" pitchFamily="18" charset="0"/>
                <a:cs typeface="Times New Roman" panose="02020603050405020304" pitchFamily="18" charset="0"/>
              </a:rPr>
              <a:t> </a:t>
            </a:r>
            <a:r>
              <a:rPr lang="fr-FR" sz="2400" spc="-95" dirty="0" err="1">
                <a:solidFill>
                  <a:srgbClr val="C00000"/>
                </a:solidFill>
                <a:latin typeface="Times New Roman" panose="02020603050405020304" pitchFamily="18" charset="0"/>
                <a:cs typeface="Times New Roman" panose="02020603050405020304" pitchFamily="18" charset="0"/>
              </a:rPr>
              <a:t>invoker</a:t>
            </a:r>
            <a:r>
              <a:rPr lang="fr-FR" sz="2400" spc="-95" dirty="0">
                <a:latin typeface="Times New Roman" panose="02020603050405020304" pitchFamily="18" charset="0"/>
                <a:cs typeface="Times New Roman" panose="02020603050405020304" pitchFamily="18" charset="0"/>
              </a:rPr>
              <a:t>,</a:t>
            </a:r>
            <a:r>
              <a:rPr lang="fr-FR" sz="2400" spc="-185" dirty="0">
                <a:latin typeface="Times New Roman" panose="02020603050405020304" pitchFamily="18" charset="0"/>
                <a:cs typeface="Times New Roman" panose="02020603050405020304" pitchFamily="18" charset="0"/>
              </a:rPr>
              <a:t> </a:t>
            </a:r>
            <a:r>
              <a:rPr lang="fr-FR" sz="2400" spc="-77" dirty="0">
                <a:solidFill>
                  <a:srgbClr val="C00000"/>
                </a:solidFill>
                <a:latin typeface="Times New Roman" panose="02020603050405020304" pitchFamily="18" charset="0"/>
                <a:cs typeface="Times New Roman" panose="02020603050405020304" pitchFamily="18" charset="0"/>
              </a:rPr>
              <a:t>one</a:t>
            </a:r>
            <a:r>
              <a:rPr lang="fr-FR" sz="2400" spc="-77" dirty="0">
                <a:latin typeface="Times New Roman" panose="02020603050405020304" pitchFamily="18" charset="0"/>
                <a:cs typeface="Times New Roman" panose="02020603050405020304" pitchFamily="18" charset="0"/>
              </a:rPr>
              <a:t>,</a:t>
            </a:r>
            <a:r>
              <a:rPr lang="fr-FR" sz="2400" spc="-182" dirty="0">
                <a:latin typeface="Times New Roman" panose="02020603050405020304" pitchFamily="18" charset="0"/>
                <a:cs typeface="Times New Roman" panose="02020603050405020304" pitchFamily="18" charset="0"/>
              </a:rPr>
              <a:t> </a:t>
            </a:r>
            <a:r>
              <a:rPr lang="fr-FR" sz="2400" spc="-109" dirty="0">
                <a:solidFill>
                  <a:srgbClr val="C00000"/>
                </a:solidFill>
                <a:latin typeface="Times New Roman" panose="02020603050405020304" pitchFamily="18" charset="0"/>
                <a:cs typeface="Times New Roman" panose="02020603050405020304" pitchFamily="18" charset="0"/>
              </a:rPr>
              <a:t>patch</a:t>
            </a:r>
            <a:r>
              <a:rPr lang="fr-FR" sz="2400" spc="-109" dirty="0">
                <a:latin typeface="Times New Roman" panose="02020603050405020304" pitchFamily="18" charset="0"/>
                <a:cs typeface="Times New Roman" panose="02020603050405020304" pitchFamily="18" charset="0"/>
              </a:rPr>
              <a:t>,</a:t>
            </a:r>
            <a:r>
              <a:rPr lang="fr-FR" sz="2400" spc="-185" dirty="0">
                <a:latin typeface="Times New Roman" panose="02020603050405020304" pitchFamily="18" charset="0"/>
                <a:cs typeface="Times New Roman" panose="02020603050405020304" pitchFamily="18" charset="0"/>
              </a:rPr>
              <a:t> </a:t>
            </a:r>
            <a:r>
              <a:rPr lang="fr-FR" sz="2400" spc="-95" dirty="0">
                <a:solidFill>
                  <a:srgbClr val="C00000"/>
                </a:solidFill>
                <a:latin typeface="Times New Roman" panose="02020603050405020304" pitchFamily="18" charset="0"/>
                <a:cs typeface="Times New Roman" panose="02020603050405020304" pitchFamily="18" charset="0"/>
              </a:rPr>
              <a:t>release</a:t>
            </a:r>
            <a:r>
              <a:rPr lang="fr-FR" sz="2400" spc="-95" dirty="0">
                <a:latin typeface="Times New Roman" panose="02020603050405020304" pitchFamily="18" charset="0"/>
                <a:cs typeface="Times New Roman" panose="02020603050405020304" pitchFamily="18" charset="0"/>
              </a:rPr>
              <a:t>,</a:t>
            </a:r>
            <a:r>
              <a:rPr lang="fr-FR" sz="2400" spc="-182" dirty="0">
                <a:latin typeface="Times New Roman" panose="02020603050405020304" pitchFamily="18" charset="0"/>
                <a:cs typeface="Times New Roman" panose="02020603050405020304" pitchFamily="18" charset="0"/>
              </a:rPr>
              <a:t> </a:t>
            </a:r>
            <a:r>
              <a:rPr lang="fr-FR" sz="2400" spc="-64" dirty="0" err="1">
                <a:solidFill>
                  <a:srgbClr val="C00000"/>
                </a:solidFill>
                <a:latin typeface="Times New Roman" panose="02020603050405020304" pitchFamily="18" charset="0"/>
                <a:cs typeface="Times New Roman" panose="02020603050405020304" pitchFamily="18" charset="0"/>
              </a:rPr>
              <a:t>remote-resources</a:t>
            </a:r>
            <a:r>
              <a:rPr lang="fr-FR" sz="2400" spc="-64" dirty="0">
                <a:latin typeface="Times New Roman" panose="02020603050405020304" pitchFamily="18" charset="0"/>
                <a:cs typeface="Times New Roman" panose="02020603050405020304" pitchFamily="18" charset="0"/>
              </a:rPr>
              <a:t>, </a:t>
            </a:r>
            <a:r>
              <a:rPr lang="fr-FR" sz="2400" spc="-394" dirty="0">
                <a:latin typeface="Times New Roman" panose="02020603050405020304" pitchFamily="18" charset="0"/>
                <a:cs typeface="Times New Roman" panose="02020603050405020304" pitchFamily="18" charset="0"/>
              </a:rPr>
              <a:t> </a:t>
            </a:r>
            <a:r>
              <a:rPr lang="fr-FR" sz="2400" spc="-64" dirty="0">
                <a:solidFill>
                  <a:srgbClr val="C00000"/>
                </a:solidFill>
                <a:latin typeface="Times New Roman" panose="02020603050405020304" pitchFamily="18" charset="0"/>
                <a:cs typeface="Times New Roman" panose="02020603050405020304" pitchFamily="18" charset="0"/>
              </a:rPr>
              <a:t>repository</a:t>
            </a:r>
            <a:r>
              <a:rPr lang="fr-FR" sz="2400" spc="-64" dirty="0">
                <a:latin typeface="Times New Roman" panose="02020603050405020304" pitchFamily="18" charset="0"/>
                <a:cs typeface="Times New Roman" panose="02020603050405020304" pitchFamily="18" charset="0"/>
              </a:rPr>
              <a:t>,</a:t>
            </a:r>
            <a:r>
              <a:rPr lang="fr-FR" sz="2400" spc="-200" dirty="0">
                <a:latin typeface="Times New Roman" panose="02020603050405020304" pitchFamily="18" charset="0"/>
                <a:cs typeface="Times New Roman" panose="02020603050405020304" pitchFamily="18" charset="0"/>
              </a:rPr>
              <a:t> </a:t>
            </a:r>
            <a:r>
              <a:rPr lang="fr-FR" sz="2400" spc="-100" dirty="0" err="1">
                <a:solidFill>
                  <a:srgbClr val="C00000"/>
                </a:solidFill>
                <a:latin typeface="Times New Roman" panose="02020603050405020304" pitchFamily="18" charset="0"/>
                <a:cs typeface="Times New Roman" panose="02020603050405020304" pitchFamily="18" charset="0"/>
              </a:rPr>
              <a:t>scm</a:t>
            </a:r>
            <a:r>
              <a:rPr lang="fr-FR" sz="2400" spc="-100" dirty="0">
                <a:latin typeface="Times New Roman" panose="02020603050405020304" pitchFamily="18" charset="0"/>
                <a:cs typeface="Times New Roman" panose="02020603050405020304" pitchFamily="18" charset="0"/>
              </a:rPr>
              <a:t>,</a:t>
            </a:r>
            <a:r>
              <a:rPr lang="fr-FR" sz="2400" spc="-163" dirty="0">
                <a:latin typeface="Times New Roman" panose="02020603050405020304" pitchFamily="18" charset="0"/>
                <a:cs typeface="Times New Roman" panose="02020603050405020304" pitchFamily="18" charset="0"/>
              </a:rPr>
              <a:t> </a:t>
            </a:r>
            <a:r>
              <a:rPr lang="fr-FR" sz="2400" spc="-68" dirty="0">
                <a:solidFill>
                  <a:srgbClr val="C00000"/>
                </a:solidFill>
                <a:latin typeface="Times New Roman" panose="02020603050405020304" pitchFamily="18" charset="0"/>
                <a:cs typeface="Times New Roman" panose="02020603050405020304" pitchFamily="18" charset="0"/>
              </a:rPr>
              <a:t>source</a:t>
            </a:r>
            <a:r>
              <a:rPr lang="fr-FR" sz="2400" spc="-68" dirty="0">
                <a:latin typeface="Times New Roman" panose="02020603050405020304" pitchFamily="18" charset="0"/>
                <a:cs typeface="Times New Roman" panose="02020603050405020304" pitchFamily="18" charset="0"/>
              </a:rPr>
              <a:t>,</a:t>
            </a:r>
            <a:r>
              <a:rPr lang="fr-FR" sz="2400" spc="-182" dirty="0">
                <a:latin typeface="Times New Roman" panose="02020603050405020304" pitchFamily="18" charset="0"/>
                <a:cs typeface="Times New Roman" panose="02020603050405020304" pitchFamily="18" charset="0"/>
              </a:rPr>
              <a:t> </a:t>
            </a:r>
            <a:r>
              <a:rPr lang="fr-FR" sz="2400" spc="-109" dirty="0">
                <a:solidFill>
                  <a:srgbClr val="C00000"/>
                </a:solidFill>
                <a:latin typeface="Times New Roman" panose="02020603050405020304" pitchFamily="18" charset="0"/>
                <a:cs typeface="Times New Roman" panose="02020603050405020304" pitchFamily="18" charset="0"/>
              </a:rPr>
              <a:t>stage</a:t>
            </a:r>
            <a:r>
              <a:rPr lang="fr-FR" sz="2400" spc="-109" dirty="0">
                <a:latin typeface="Times New Roman" panose="02020603050405020304" pitchFamily="18" charset="0"/>
                <a:cs typeface="Times New Roman" panose="02020603050405020304" pitchFamily="18" charset="0"/>
              </a:rPr>
              <a:t>,</a:t>
            </a:r>
            <a:r>
              <a:rPr lang="fr-FR" sz="2400" spc="-177" dirty="0">
                <a:latin typeface="Times New Roman" panose="02020603050405020304" pitchFamily="18" charset="0"/>
                <a:cs typeface="Times New Roman" panose="02020603050405020304" pitchFamily="18" charset="0"/>
              </a:rPr>
              <a:t> </a:t>
            </a:r>
            <a:r>
              <a:rPr lang="fr-FR" sz="2400" spc="-109" dirty="0">
                <a:solidFill>
                  <a:srgbClr val="C00000"/>
                </a:solidFill>
                <a:latin typeface="Times New Roman" panose="02020603050405020304" pitchFamily="18" charset="0"/>
                <a:cs typeface="Times New Roman" panose="02020603050405020304" pitchFamily="18" charset="0"/>
              </a:rPr>
              <a:t>etc</a:t>
            </a:r>
            <a:r>
              <a:rPr lang="fr-FR" sz="2400" spc="-109" dirty="0">
                <a:latin typeface="Times New Roman" panose="02020603050405020304" pitchFamily="18" charset="0"/>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7" name="object 2">
            <a:extLst>
              <a:ext uri="{FF2B5EF4-FFF2-40B4-BE49-F238E27FC236}">
                <a16:creationId xmlns:a16="http://schemas.microsoft.com/office/drawing/2014/main" id="{20E5755C-0F4D-4CDE-996C-F19E12E9C04D}"/>
              </a:ext>
            </a:extLst>
          </p:cNvPr>
          <p:cNvSpPr txBox="1">
            <a:spLocks/>
          </p:cNvSpPr>
          <p:nvPr/>
        </p:nvSpPr>
        <p:spPr>
          <a:xfrm>
            <a:off x="440436" y="614172"/>
            <a:ext cx="11309985" cy="1079142"/>
          </a:xfrm>
          <a:prstGeom prst="rect">
            <a:avLst/>
          </a:prstGeom>
          <a:solidFill>
            <a:srgbClr val="1A315F"/>
          </a:solidFill>
        </p:spPr>
        <p:txBody>
          <a:bodyPr vert="horz" wrap="square" lIns="0" tIns="1905" rIns="0" bIns="0" rtlCol="0">
            <a:spAutoFit/>
          </a:bodyPr>
          <a:lstStyle>
            <a:lvl1pPr>
              <a:defRPr sz="2800" b="0" i="0">
                <a:solidFill>
                  <a:schemeClr val="bg1"/>
                </a:solidFill>
                <a:latin typeface="Trebuchet MS"/>
                <a:ea typeface="+mj-ea"/>
                <a:cs typeface="Trebuchet MS"/>
              </a:defRPr>
            </a:lvl1pPr>
          </a:lstStyle>
          <a:p>
            <a:pPr>
              <a:spcBef>
                <a:spcPts val="15"/>
              </a:spcBef>
            </a:pPr>
            <a:endParaRPr lang="fr-FR" sz="4200" kern="0">
              <a:latin typeface="Times New Roman"/>
              <a:cs typeface="Times New Roman"/>
            </a:endParaRPr>
          </a:p>
          <a:p>
            <a:pPr marL="231775"/>
            <a:r>
              <a:rPr lang="fr-FR" kern="0" spc="70"/>
              <a:t>Gestion des plugins</a:t>
            </a:r>
            <a:endParaRPr lang="fr-FR" kern="0" spc="70" dirty="0"/>
          </a:p>
        </p:txBody>
      </p:sp>
    </p:spTree>
    <p:extLst>
      <p:ext uri="{BB962C8B-B14F-4D97-AF65-F5344CB8AC3E}">
        <p14:creationId xmlns:p14="http://schemas.microsoft.com/office/powerpoint/2010/main" val="271263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Gestion des plugins</a:t>
            </a:r>
          </a:p>
        </p:txBody>
      </p:sp>
      <p:sp>
        <p:nvSpPr>
          <p:cNvPr id="3" name="object 15">
            <a:extLst>
              <a:ext uri="{FF2B5EF4-FFF2-40B4-BE49-F238E27FC236}">
                <a16:creationId xmlns:a16="http://schemas.microsoft.com/office/drawing/2014/main" id="{7129111E-D08A-41DA-9521-6FB302940D90}"/>
              </a:ext>
            </a:extLst>
          </p:cNvPr>
          <p:cNvSpPr txBox="1"/>
          <p:nvPr/>
        </p:nvSpPr>
        <p:spPr>
          <a:xfrm>
            <a:off x="533399" y="1828800"/>
            <a:ext cx="11217021" cy="4747841"/>
          </a:xfrm>
          <a:prstGeom prst="rect">
            <a:avLst/>
          </a:prstGeom>
        </p:spPr>
        <p:txBody>
          <a:bodyPr vert="horz" wrap="square" lIns="0" tIns="46104" rIns="0" bIns="0" rtlCol="0">
            <a:spAutoFit/>
          </a:bodyPr>
          <a:lstStyle/>
          <a:p>
            <a:pPr marL="268568" indent="-257618">
              <a:spcBef>
                <a:spcPts val="141"/>
              </a:spcBef>
              <a:buClr>
                <a:srgbClr val="3791A7"/>
              </a:buClr>
              <a:buSzPct val="77777"/>
              <a:buFont typeface="Microsoft Sans Serif"/>
              <a:buChar char="⚫"/>
              <a:tabLst>
                <a:tab pos="268568" algn="l"/>
                <a:tab pos="269144" algn="l"/>
              </a:tabLst>
            </a:pPr>
            <a:r>
              <a:rPr sz="2400" spc="32" dirty="0">
                <a:latin typeface="Times New Roman" panose="02020603050405020304" pitchFamily="18" charset="0"/>
                <a:cs typeface="Times New Roman" panose="02020603050405020304" pitchFamily="18" charset="0"/>
              </a:rPr>
              <a:t>R</a:t>
            </a:r>
            <a:r>
              <a:rPr sz="2400" spc="-109" dirty="0">
                <a:latin typeface="Times New Roman" panose="02020603050405020304" pitchFamily="18" charset="0"/>
                <a:cs typeface="Times New Roman" panose="02020603050405020304" pitchFamily="18" charset="0"/>
              </a:rPr>
              <a:t>e</a:t>
            </a:r>
            <a:r>
              <a:rPr sz="2400" spc="-36" dirty="0">
                <a:latin typeface="Times New Roman" panose="02020603050405020304" pitchFamily="18" charset="0"/>
                <a:cs typeface="Times New Roman" panose="02020603050405020304" pitchFamily="18" charset="0"/>
              </a:rPr>
              <a:t>po</a:t>
            </a:r>
            <a:r>
              <a:rPr sz="2400" spc="36" dirty="0">
                <a:latin typeface="Times New Roman" panose="02020603050405020304" pitchFamily="18" charset="0"/>
                <a:cs typeface="Times New Roman" panose="02020603050405020304" pitchFamily="18" charset="0"/>
              </a:rPr>
              <a:t>r</a:t>
            </a:r>
            <a:r>
              <a:rPr sz="2400" spc="-103" dirty="0">
                <a:latin typeface="Times New Roman" panose="02020603050405020304" pitchFamily="18" charset="0"/>
                <a:cs typeface="Times New Roman" panose="02020603050405020304" pitchFamily="18" charset="0"/>
              </a:rPr>
              <a:t>t</a:t>
            </a:r>
            <a:r>
              <a:rPr sz="2400" spc="-109" dirty="0">
                <a:latin typeface="Times New Roman" panose="02020603050405020304" pitchFamily="18" charset="0"/>
                <a:cs typeface="Times New Roman" panose="02020603050405020304" pitchFamily="18" charset="0"/>
              </a:rPr>
              <a:t>i</a:t>
            </a:r>
            <a:r>
              <a:rPr sz="2400" spc="-100" dirty="0">
                <a:latin typeface="Times New Roman" panose="02020603050405020304" pitchFamily="18" charset="0"/>
                <a:cs typeface="Times New Roman" panose="02020603050405020304" pitchFamily="18" charset="0"/>
              </a:rPr>
              <a:t>ng</a:t>
            </a:r>
            <a:r>
              <a:rPr sz="2400" spc="23" dirty="0">
                <a:latin typeface="Times New Roman" panose="02020603050405020304" pitchFamily="18" charset="0"/>
                <a:cs typeface="Times New Roman" panose="02020603050405020304" pitchFamily="18" charset="0"/>
              </a:rPr>
              <a:t> </a:t>
            </a:r>
            <a:r>
              <a:rPr sz="2400" spc="-109" dirty="0">
                <a:latin typeface="Times New Roman" panose="02020603050405020304" pitchFamily="18" charset="0"/>
                <a:cs typeface="Times New Roman" panose="02020603050405020304" pitchFamily="18" charset="0"/>
              </a:rPr>
              <a:t>pl</a:t>
            </a:r>
            <a:r>
              <a:rPr sz="2400" spc="-103" dirty="0">
                <a:latin typeface="Times New Roman" panose="02020603050405020304" pitchFamily="18" charset="0"/>
                <a:cs typeface="Times New Roman" panose="02020603050405020304" pitchFamily="18" charset="0"/>
              </a:rPr>
              <a:t>u</a:t>
            </a:r>
            <a:r>
              <a:rPr sz="2400" spc="-100" dirty="0">
                <a:latin typeface="Times New Roman" panose="02020603050405020304" pitchFamily="18" charset="0"/>
                <a:cs typeface="Times New Roman" panose="02020603050405020304" pitchFamily="18" charset="0"/>
              </a:rPr>
              <a:t>g</a:t>
            </a:r>
            <a:r>
              <a:rPr sz="2400" spc="-109" dirty="0">
                <a:latin typeface="Times New Roman" panose="02020603050405020304" pitchFamily="18" charset="0"/>
                <a:cs typeface="Times New Roman" panose="02020603050405020304" pitchFamily="18" charset="0"/>
              </a:rPr>
              <a:t>i</a:t>
            </a:r>
            <a:r>
              <a:rPr sz="2400" spc="-54" dirty="0">
                <a:latin typeface="Times New Roman" panose="02020603050405020304" pitchFamily="18" charset="0"/>
                <a:cs typeface="Times New Roman" panose="02020603050405020304" pitchFamily="18" charset="0"/>
              </a:rPr>
              <a:t>ns</a:t>
            </a:r>
            <a:r>
              <a:rPr sz="2400" spc="41" dirty="0">
                <a:latin typeface="Times New Roman" panose="02020603050405020304" pitchFamily="18" charset="0"/>
                <a:cs typeface="Times New Roman" panose="02020603050405020304" pitchFamily="18" charset="0"/>
              </a:rPr>
              <a:t> </a:t>
            </a:r>
            <a:r>
              <a:rPr sz="2400" spc="-24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517541" lvl="1" indent="-216699">
              <a:spcBef>
                <a:spcPts val="227"/>
              </a:spcBef>
              <a:buClr>
                <a:srgbClr val="3791A7"/>
              </a:buClr>
              <a:buFont typeface="Verdana"/>
              <a:buChar char="◦"/>
              <a:tabLst>
                <a:tab pos="517541" algn="l"/>
                <a:tab pos="518117" algn="l"/>
              </a:tabLst>
            </a:pPr>
            <a:r>
              <a:rPr sz="2400" spc="-77" dirty="0">
                <a:solidFill>
                  <a:srgbClr val="C00000"/>
                </a:solidFill>
                <a:latin typeface="Times New Roman" panose="02020603050405020304" pitchFamily="18" charset="0"/>
                <a:cs typeface="Times New Roman" panose="02020603050405020304" pitchFamily="18" charset="0"/>
              </a:rPr>
              <a:t>checkstyle</a:t>
            </a:r>
            <a:r>
              <a:rPr sz="2400" spc="-73" dirty="0">
                <a:solidFill>
                  <a:srgbClr val="C00000"/>
                </a:solidFill>
                <a:latin typeface="Times New Roman" panose="02020603050405020304" pitchFamily="18" charset="0"/>
                <a:cs typeface="Times New Roman" panose="02020603050405020304" pitchFamily="18" charset="0"/>
              </a:rPr>
              <a:t> </a:t>
            </a:r>
            <a:r>
              <a:rPr sz="2400" spc="-204" dirty="0">
                <a:latin typeface="Times New Roman" panose="02020603050405020304" pitchFamily="18" charset="0"/>
                <a:cs typeface="Times New Roman" panose="02020603050405020304" pitchFamily="18" charset="0"/>
              </a:rPr>
              <a:t>:</a:t>
            </a:r>
            <a:r>
              <a:rPr sz="2400" spc="-172"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génère</a:t>
            </a:r>
            <a:r>
              <a:rPr sz="2400" spc="-50" dirty="0">
                <a:latin typeface="Times New Roman" panose="02020603050405020304" pitchFamily="18" charset="0"/>
                <a:cs typeface="Times New Roman" panose="02020603050405020304" pitchFamily="18" charset="0"/>
              </a:rPr>
              <a:t> </a:t>
            </a:r>
            <a:r>
              <a:rPr sz="2400" spc="-64" dirty="0">
                <a:latin typeface="Times New Roman" panose="02020603050405020304" pitchFamily="18" charset="0"/>
                <a:cs typeface="Times New Roman" panose="02020603050405020304" pitchFamily="18" charset="0"/>
              </a:rPr>
              <a:t>un</a:t>
            </a:r>
            <a:r>
              <a:rPr sz="2400" spc="-41"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rapport</a:t>
            </a:r>
            <a:r>
              <a:rPr sz="2400" spc="-23"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d'audit</a:t>
            </a:r>
            <a:r>
              <a:rPr sz="2400" spc="-32"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de</a:t>
            </a:r>
            <a:r>
              <a:rPr sz="2400" spc="-36" dirty="0">
                <a:latin typeface="Times New Roman" panose="02020603050405020304" pitchFamily="18" charset="0"/>
                <a:cs typeface="Times New Roman" panose="02020603050405020304" pitchFamily="18" charset="0"/>
              </a:rPr>
              <a:t> </a:t>
            </a:r>
            <a:r>
              <a:rPr sz="2400" spc="-54" dirty="0">
                <a:latin typeface="Times New Roman" panose="02020603050405020304" pitchFamily="18" charset="0"/>
                <a:cs typeface="Times New Roman" panose="02020603050405020304" pitchFamily="18" charset="0"/>
              </a:rPr>
              <a:t>code</a:t>
            </a:r>
            <a:r>
              <a:rPr sz="2400" spc="-45"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checkstyle</a:t>
            </a:r>
            <a:endParaRP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sz="2400" spc="-208" dirty="0">
                <a:solidFill>
                  <a:srgbClr val="C00000"/>
                </a:solidFill>
                <a:latin typeface="Times New Roman" panose="02020603050405020304" pitchFamily="18" charset="0"/>
                <a:cs typeface="Times New Roman" panose="02020603050405020304" pitchFamily="18" charset="0"/>
              </a:rPr>
              <a:t>j</a:t>
            </a:r>
            <a:r>
              <a:rPr sz="2400" spc="-185" dirty="0">
                <a:solidFill>
                  <a:srgbClr val="C00000"/>
                </a:solidFill>
                <a:latin typeface="Times New Roman" panose="02020603050405020304" pitchFamily="18" charset="0"/>
                <a:cs typeface="Times New Roman" panose="02020603050405020304" pitchFamily="18" charset="0"/>
              </a:rPr>
              <a:t>a</a:t>
            </a:r>
            <a:r>
              <a:rPr sz="2400" spc="-73" dirty="0">
                <a:solidFill>
                  <a:srgbClr val="C00000"/>
                </a:solidFill>
                <a:latin typeface="Times New Roman" panose="02020603050405020304" pitchFamily="18" charset="0"/>
                <a:cs typeface="Times New Roman" panose="02020603050405020304" pitchFamily="18" charset="0"/>
              </a:rPr>
              <a:t>v</a:t>
            </a:r>
            <a:r>
              <a:rPr sz="2400" spc="-141" dirty="0">
                <a:solidFill>
                  <a:srgbClr val="C00000"/>
                </a:solidFill>
                <a:latin typeface="Times New Roman" panose="02020603050405020304" pitchFamily="18" charset="0"/>
                <a:cs typeface="Times New Roman" panose="02020603050405020304" pitchFamily="18" charset="0"/>
              </a:rPr>
              <a:t>a</a:t>
            </a:r>
            <a:r>
              <a:rPr sz="2400" spc="-68" dirty="0">
                <a:solidFill>
                  <a:srgbClr val="C00000"/>
                </a:solidFill>
                <a:latin typeface="Times New Roman" panose="02020603050405020304" pitchFamily="18" charset="0"/>
                <a:cs typeface="Times New Roman" panose="02020603050405020304" pitchFamily="18" charset="0"/>
              </a:rPr>
              <a:t>d</a:t>
            </a:r>
            <a:r>
              <a:rPr sz="2400" spc="18" dirty="0">
                <a:solidFill>
                  <a:srgbClr val="C00000"/>
                </a:solidFill>
                <a:latin typeface="Times New Roman" panose="02020603050405020304" pitchFamily="18" charset="0"/>
                <a:cs typeface="Times New Roman" panose="02020603050405020304" pitchFamily="18" charset="0"/>
              </a:rPr>
              <a:t>o</a:t>
            </a:r>
            <a:r>
              <a:rPr sz="2400" spc="-82" dirty="0">
                <a:solidFill>
                  <a:srgbClr val="C00000"/>
                </a:solidFill>
                <a:latin typeface="Times New Roman" panose="02020603050405020304" pitchFamily="18" charset="0"/>
                <a:cs typeface="Times New Roman" panose="02020603050405020304" pitchFamily="18" charset="0"/>
              </a:rPr>
              <a:t>c</a:t>
            </a:r>
            <a:r>
              <a:rPr sz="2400" spc="18" dirty="0">
                <a:solidFill>
                  <a:srgbClr val="C00000"/>
                </a:solidFill>
                <a:latin typeface="Times New Roman" panose="02020603050405020304" pitchFamily="18" charset="0"/>
                <a:cs typeface="Times New Roman" panose="02020603050405020304" pitchFamily="18" charset="0"/>
              </a:rPr>
              <a:t> </a:t>
            </a:r>
            <a:r>
              <a:rPr sz="2400" spc="-204" dirty="0">
                <a:latin typeface="Times New Roman" panose="02020603050405020304" pitchFamily="18" charset="0"/>
                <a:cs typeface="Times New Roman" panose="02020603050405020304" pitchFamily="18" charset="0"/>
              </a:rPr>
              <a:t>:</a:t>
            </a:r>
            <a:r>
              <a:rPr sz="2400" spc="-109" dirty="0">
                <a:latin typeface="Times New Roman" panose="02020603050405020304" pitchFamily="18" charset="0"/>
                <a:cs typeface="Times New Roman" panose="02020603050405020304" pitchFamily="18" charset="0"/>
              </a:rPr>
              <a:t> g</a:t>
            </a:r>
            <a:r>
              <a:rPr sz="2400" spc="-91" dirty="0">
                <a:latin typeface="Times New Roman" panose="02020603050405020304" pitchFamily="18" charset="0"/>
                <a:cs typeface="Times New Roman" panose="02020603050405020304" pitchFamily="18" charset="0"/>
              </a:rPr>
              <a:t>é</a:t>
            </a:r>
            <a:r>
              <a:rPr sz="2400" spc="-59" dirty="0">
                <a:latin typeface="Times New Roman" panose="02020603050405020304" pitchFamily="18" charset="0"/>
                <a:cs typeface="Times New Roman" panose="02020603050405020304" pitchFamily="18" charset="0"/>
              </a:rPr>
              <a:t>n</a:t>
            </a:r>
            <a:r>
              <a:rPr sz="2400" spc="-91" dirty="0">
                <a:latin typeface="Times New Roman" panose="02020603050405020304" pitchFamily="18" charset="0"/>
                <a:cs typeface="Times New Roman" panose="02020603050405020304" pitchFamily="18" charset="0"/>
              </a:rPr>
              <a:t>è</a:t>
            </a:r>
            <a:r>
              <a:rPr sz="2400" spc="-18" dirty="0">
                <a:latin typeface="Times New Roman" panose="02020603050405020304" pitchFamily="18" charset="0"/>
                <a:cs typeface="Times New Roman" panose="02020603050405020304" pitchFamily="18" charset="0"/>
              </a:rPr>
              <a:t>r</a:t>
            </a:r>
            <a:r>
              <a:rPr sz="2400" spc="-91" dirty="0">
                <a:latin typeface="Times New Roman" panose="02020603050405020304" pitchFamily="18" charset="0"/>
                <a:cs typeface="Times New Roman" panose="02020603050405020304" pitchFamily="18" charset="0"/>
              </a:rPr>
              <a:t>e</a:t>
            </a:r>
            <a:r>
              <a:rPr sz="2400" spc="18" dirty="0">
                <a:latin typeface="Times New Roman" panose="02020603050405020304" pitchFamily="18" charset="0"/>
                <a:cs typeface="Times New Roman" panose="02020603050405020304" pitchFamily="18" charset="0"/>
              </a:rPr>
              <a:t> </a:t>
            </a:r>
            <a:r>
              <a:rPr sz="2400" spc="-113" dirty="0">
                <a:latin typeface="Times New Roman" panose="02020603050405020304" pitchFamily="18" charset="0"/>
                <a:cs typeface="Times New Roman" panose="02020603050405020304" pitchFamily="18" charset="0"/>
              </a:rPr>
              <a:t>l</a:t>
            </a:r>
            <a:r>
              <a:rPr sz="2400" spc="-136" dirty="0">
                <a:latin typeface="Times New Roman" panose="02020603050405020304" pitchFamily="18" charset="0"/>
                <a:cs typeface="Times New Roman" panose="02020603050405020304" pitchFamily="18" charset="0"/>
              </a:rPr>
              <a:t>a</a:t>
            </a:r>
            <a:r>
              <a:rPr sz="2400" spc="23" dirty="0">
                <a:latin typeface="Times New Roman" panose="02020603050405020304" pitchFamily="18" charset="0"/>
                <a:cs typeface="Times New Roman" panose="02020603050405020304" pitchFamily="18" charset="0"/>
              </a:rPr>
              <a:t> </a:t>
            </a:r>
            <a:r>
              <a:rPr sz="2400" spc="-208" dirty="0">
                <a:latin typeface="Times New Roman" panose="02020603050405020304" pitchFamily="18" charset="0"/>
                <a:cs typeface="Times New Roman" panose="02020603050405020304" pitchFamily="18" charset="0"/>
              </a:rPr>
              <a:t>j</a:t>
            </a:r>
            <a:r>
              <a:rPr sz="2400" spc="-185" dirty="0">
                <a:latin typeface="Times New Roman" panose="02020603050405020304" pitchFamily="18" charset="0"/>
                <a:cs typeface="Times New Roman" panose="02020603050405020304" pitchFamily="18" charset="0"/>
              </a:rPr>
              <a:t>a</a:t>
            </a:r>
            <a:r>
              <a:rPr sz="2400" spc="-73" dirty="0">
                <a:latin typeface="Times New Roman" panose="02020603050405020304" pitchFamily="18" charset="0"/>
                <a:cs typeface="Times New Roman" panose="02020603050405020304" pitchFamily="18" charset="0"/>
              </a:rPr>
              <a:t>v</a:t>
            </a:r>
            <a:r>
              <a:rPr sz="2400" spc="-141" dirty="0">
                <a:latin typeface="Times New Roman" panose="02020603050405020304" pitchFamily="18" charset="0"/>
                <a:cs typeface="Times New Roman" panose="02020603050405020304" pitchFamily="18" charset="0"/>
              </a:rPr>
              <a:t>a</a:t>
            </a:r>
            <a:r>
              <a:rPr sz="2400" spc="-68" dirty="0">
                <a:latin typeface="Times New Roman" panose="02020603050405020304" pitchFamily="18" charset="0"/>
                <a:cs typeface="Times New Roman" panose="02020603050405020304" pitchFamily="18" charset="0"/>
              </a:rPr>
              <a:t>d</a:t>
            </a:r>
            <a:r>
              <a:rPr sz="2400" spc="18" dirty="0">
                <a:latin typeface="Times New Roman" panose="02020603050405020304" pitchFamily="18" charset="0"/>
                <a:cs typeface="Times New Roman" panose="02020603050405020304" pitchFamily="18" charset="0"/>
              </a:rPr>
              <a:t>o</a:t>
            </a:r>
            <a:r>
              <a:rPr sz="2400" spc="-82" dirty="0">
                <a:latin typeface="Times New Roman" panose="02020603050405020304" pitchFamily="18" charset="0"/>
                <a:cs typeface="Times New Roman" panose="02020603050405020304" pitchFamily="18" charset="0"/>
              </a:rPr>
              <a:t>c</a:t>
            </a:r>
            <a:r>
              <a:rPr sz="2400" spc="32" dirty="0">
                <a:latin typeface="Times New Roman" panose="02020603050405020304" pitchFamily="18" charset="0"/>
                <a:cs typeface="Times New Roman" panose="02020603050405020304" pitchFamily="18" charset="0"/>
              </a:rPr>
              <a:t> </a:t>
            </a:r>
            <a:r>
              <a:rPr sz="2400" spc="-68" dirty="0">
                <a:latin typeface="Times New Roman" panose="02020603050405020304" pitchFamily="18" charset="0"/>
                <a:cs typeface="Times New Roman" panose="02020603050405020304" pitchFamily="18" charset="0"/>
              </a:rPr>
              <a:t>d</a:t>
            </a:r>
            <a:r>
              <a:rPr sz="2400" spc="-64" dirty="0">
                <a:latin typeface="Times New Roman" panose="02020603050405020304" pitchFamily="18" charset="0"/>
                <a:cs typeface="Times New Roman" panose="02020603050405020304" pitchFamily="18" charset="0"/>
              </a:rPr>
              <a:t>u</a:t>
            </a:r>
            <a:r>
              <a:rPr sz="2400" spc="32"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p</a:t>
            </a:r>
            <a:r>
              <a:rPr sz="2400" spc="-32" dirty="0">
                <a:latin typeface="Times New Roman" panose="02020603050405020304" pitchFamily="18" charset="0"/>
                <a:cs typeface="Times New Roman" panose="02020603050405020304" pitchFamily="18" charset="0"/>
              </a:rPr>
              <a:t>r</a:t>
            </a:r>
            <a:r>
              <a:rPr sz="2400" spc="18" dirty="0">
                <a:latin typeface="Times New Roman" panose="02020603050405020304" pitchFamily="18" charset="0"/>
                <a:cs typeface="Times New Roman" panose="02020603050405020304" pitchFamily="18" charset="0"/>
              </a:rPr>
              <a:t>o</a:t>
            </a:r>
            <a:r>
              <a:rPr sz="2400" spc="-208" dirty="0">
                <a:latin typeface="Times New Roman" panose="02020603050405020304" pitchFamily="18" charset="0"/>
                <a:cs typeface="Times New Roman" panose="02020603050405020304" pitchFamily="18" charset="0"/>
              </a:rPr>
              <a:t>j</a:t>
            </a:r>
            <a:r>
              <a:rPr sz="2400" spc="-91" dirty="0">
                <a:latin typeface="Times New Roman" panose="02020603050405020304" pitchFamily="18" charset="0"/>
                <a:cs typeface="Times New Roman" panose="02020603050405020304" pitchFamily="18" charset="0"/>
              </a:rPr>
              <a:t>et</a:t>
            </a:r>
            <a:endParaRP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sz="2400" spc="-77" dirty="0">
                <a:solidFill>
                  <a:srgbClr val="C00000"/>
                </a:solidFill>
                <a:latin typeface="Times New Roman" panose="02020603050405020304" pitchFamily="18" charset="0"/>
                <a:cs typeface="Times New Roman" panose="02020603050405020304" pitchFamily="18" charset="0"/>
              </a:rPr>
              <a:t>p</a:t>
            </a:r>
            <a:r>
              <a:rPr sz="2400" spc="-86" dirty="0">
                <a:solidFill>
                  <a:srgbClr val="C00000"/>
                </a:solidFill>
                <a:latin typeface="Times New Roman" panose="02020603050405020304" pitchFamily="18" charset="0"/>
                <a:cs typeface="Times New Roman" panose="02020603050405020304" pitchFamily="18" charset="0"/>
              </a:rPr>
              <a:t>m</a:t>
            </a:r>
            <a:r>
              <a:rPr sz="2400" spc="-68" dirty="0">
                <a:solidFill>
                  <a:srgbClr val="C00000"/>
                </a:solidFill>
                <a:latin typeface="Times New Roman" panose="02020603050405020304" pitchFamily="18" charset="0"/>
                <a:cs typeface="Times New Roman" panose="02020603050405020304" pitchFamily="18" charset="0"/>
              </a:rPr>
              <a:t>d</a:t>
            </a:r>
            <a:r>
              <a:rPr sz="2400" spc="18" dirty="0">
                <a:solidFill>
                  <a:srgbClr val="C00000"/>
                </a:solidFill>
                <a:latin typeface="Times New Roman" panose="02020603050405020304" pitchFamily="18" charset="0"/>
                <a:cs typeface="Times New Roman" panose="02020603050405020304" pitchFamily="18" charset="0"/>
              </a:rPr>
              <a:t> </a:t>
            </a:r>
            <a:r>
              <a:rPr sz="2400" spc="-204" dirty="0">
                <a:latin typeface="Times New Roman" panose="02020603050405020304" pitchFamily="18" charset="0"/>
                <a:cs typeface="Times New Roman" panose="02020603050405020304" pitchFamily="18" charset="0"/>
              </a:rPr>
              <a:t>:</a:t>
            </a:r>
            <a:r>
              <a:rPr sz="2400" spc="-109" dirty="0">
                <a:latin typeface="Times New Roman" panose="02020603050405020304" pitchFamily="18" charset="0"/>
                <a:cs typeface="Times New Roman" panose="02020603050405020304" pitchFamily="18" charset="0"/>
              </a:rPr>
              <a:t> g</a:t>
            </a:r>
            <a:r>
              <a:rPr sz="2400" spc="-91" dirty="0">
                <a:latin typeface="Times New Roman" panose="02020603050405020304" pitchFamily="18" charset="0"/>
                <a:cs typeface="Times New Roman" panose="02020603050405020304" pitchFamily="18" charset="0"/>
              </a:rPr>
              <a:t>é</a:t>
            </a:r>
            <a:r>
              <a:rPr sz="2400" spc="-59" dirty="0">
                <a:latin typeface="Times New Roman" panose="02020603050405020304" pitchFamily="18" charset="0"/>
                <a:cs typeface="Times New Roman" panose="02020603050405020304" pitchFamily="18" charset="0"/>
              </a:rPr>
              <a:t>n</a:t>
            </a:r>
            <a:r>
              <a:rPr sz="2400" spc="-91" dirty="0">
                <a:latin typeface="Times New Roman" panose="02020603050405020304" pitchFamily="18" charset="0"/>
                <a:cs typeface="Times New Roman" panose="02020603050405020304" pitchFamily="18" charset="0"/>
              </a:rPr>
              <a:t>è</a:t>
            </a:r>
            <a:r>
              <a:rPr sz="2400" spc="-18" dirty="0">
                <a:latin typeface="Times New Roman" panose="02020603050405020304" pitchFamily="18" charset="0"/>
                <a:cs typeface="Times New Roman" panose="02020603050405020304" pitchFamily="18" charset="0"/>
              </a:rPr>
              <a:t>r</a:t>
            </a:r>
            <a:r>
              <a:rPr sz="2400" spc="-91" dirty="0">
                <a:latin typeface="Times New Roman" panose="02020603050405020304" pitchFamily="18" charset="0"/>
                <a:cs typeface="Times New Roman" panose="02020603050405020304" pitchFamily="18" charset="0"/>
              </a:rPr>
              <a:t>e</a:t>
            </a:r>
            <a:r>
              <a:rPr sz="2400" spc="18" dirty="0">
                <a:latin typeface="Times New Roman" panose="02020603050405020304" pitchFamily="18" charset="0"/>
                <a:cs typeface="Times New Roman" panose="02020603050405020304" pitchFamily="18" charset="0"/>
              </a:rPr>
              <a:t> </a:t>
            </a:r>
            <a:r>
              <a:rPr sz="2400" spc="-59" dirty="0">
                <a:latin typeface="Times New Roman" panose="02020603050405020304" pitchFamily="18" charset="0"/>
                <a:cs typeface="Times New Roman" panose="02020603050405020304" pitchFamily="18" charset="0"/>
              </a:rPr>
              <a:t>u</a:t>
            </a:r>
            <a:r>
              <a:rPr sz="2400" spc="-64" dirty="0">
                <a:latin typeface="Times New Roman" panose="02020603050405020304" pitchFamily="18" charset="0"/>
                <a:cs typeface="Times New Roman" panose="02020603050405020304" pitchFamily="18" charset="0"/>
              </a:rPr>
              <a:t>n</a:t>
            </a:r>
            <a:r>
              <a:rPr sz="2400" spc="23"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a:t>
            </a:r>
            <a:r>
              <a:rPr sz="2400" spc="-154" dirty="0">
                <a:latin typeface="Times New Roman" panose="02020603050405020304" pitchFamily="18" charset="0"/>
                <a:cs typeface="Times New Roman" panose="02020603050405020304" pitchFamily="18" charset="0"/>
              </a:rPr>
              <a:t>a</a:t>
            </a:r>
            <a:r>
              <a:rPr sz="2400" spc="-77" dirty="0">
                <a:latin typeface="Times New Roman" panose="02020603050405020304" pitchFamily="18" charset="0"/>
                <a:cs typeface="Times New Roman" panose="02020603050405020304" pitchFamily="18" charset="0"/>
              </a:rPr>
              <a:t>pp</a:t>
            </a:r>
            <a:r>
              <a:rPr sz="2400" spc="18" dirty="0">
                <a:latin typeface="Times New Roman" panose="02020603050405020304" pitchFamily="18" charset="0"/>
                <a:cs typeface="Times New Roman" panose="02020603050405020304" pitchFamily="18" charset="0"/>
              </a:rPr>
              <a:t>o</a:t>
            </a:r>
            <a:r>
              <a:rPr sz="2400" spc="23" dirty="0">
                <a:latin typeface="Times New Roman" panose="02020603050405020304" pitchFamily="18" charset="0"/>
                <a:cs typeface="Times New Roman" panose="02020603050405020304" pitchFamily="18" charset="0"/>
              </a:rPr>
              <a:t>r</a:t>
            </a:r>
            <a:r>
              <a:rPr sz="2400" spc="-91" dirty="0">
                <a:latin typeface="Times New Roman" panose="02020603050405020304" pitchFamily="18" charset="0"/>
                <a:cs typeface="Times New Roman" panose="02020603050405020304" pitchFamily="18" charset="0"/>
              </a:rPr>
              <a:t>t</a:t>
            </a:r>
            <a:r>
              <a:rPr sz="2400" spc="41" dirty="0">
                <a:latin typeface="Times New Roman" panose="02020603050405020304" pitchFamily="18" charset="0"/>
                <a:cs typeface="Times New Roman" panose="02020603050405020304" pitchFamily="18" charset="0"/>
              </a:rPr>
              <a:t> </a:t>
            </a:r>
            <a:r>
              <a:rPr sz="2400" spc="-68" dirty="0">
                <a:latin typeface="Times New Roman" panose="02020603050405020304" pitchFamily="18" charset="0"/>
                <a:cs typeface="Times New Roman" panose="02020603050405020304" pitchFamily="18" charset="0"/>
              </a:rPr>
              <a:t>P</a:t>
            </a:r>
            <a:r>
              <a:rPr sz="2400" spc="100" dirty="0">
                <a:latin typeface="Times New Roman" panose="02020603050405020304" pitchFamily="18" charset="0"/>
                <a:cs typeface="Times New Roman" panose="02020603050405020304" pitchFamily="18" charset="0"/>
              </a:rPr>
              <a:t>M</a:t>
            </a:r>
            <a:r>
              <a:rPr sz="2400" spc="185" dirty="0">
                <a:latin typeface="Times New Roman" panose="02020603050405020304" pitchFamily="18" charset="0"/>
                <a:cs typeface="Times New Roman" panose="02020603050405020304" pitchFamily="18" charset="0"/>
              </a:rPr>
              <a:t>D</a:t>
            </a:r>
            <a:r>
              <a:rPr sz="2400" spc="32" dirty="0">
                <a:latin typeface="Times New Roman" panose="02020603050405020304" pitchFamily="18" charset="0"/>
                <a:cs typeface="Times New Roman" panose="02020603050405020304" pitchFamily="18" charset="0"/>
              </a:rPr>
              <a:t> </a:t>
            </a:r>
            <a:r>
              <a:rPr sz="2400" spc="-64" dirty="0">
                <a:latin typeface="Times New Roman" panose="02020603050405020304" pitchFamily="18" charset="0"/>
                <a:cs typeface="Times New Roman" panose="02020603050405020304" pitchFamily="18" charset="0"/>
              </a:rPr>
              <a:t>(</a:t>
            </a:r>
            <a:r>
              <a:rPr sz="2400" spc="36"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p</a:t>
            </a:r>
            <a:r>
              <a:rPr sz="2400" spc="18" dirty="0">
                <a:latin typeface="Times New Roman" panose="02020603050405020304" pitchFamily="18" charset="0"/>
                <a:cs typeface="Times New Roman" panose="02020603050405020304" pitchFamily="18" charset="0"/>
              </a:rPr>
              <a:t>o</a:t>
            </a:r>
            <a:r>
              <a:rPr sz="2400" spc="-59" dirty="0">
                <a:latin typeface="Times New Roman" panose="02020603050405020304" pitchFamily="18" charset="0"/>
                <a:cs typeface="Times New Roman" panose="02020603050405020304" pitchFamily="18" charset="0"/>
              </a:rPr>
              <a:t>u</a:t>
            </a:r>
            <a:r>
              <a:rPr sz="2400" spc="9" dirty="0">
                <a:latin typeface="Times New Roman" panose="02020603050405020304" pitchFamily="18" charset="0"/>
                <a:cs typeface="Times New Roman" panose="02020603050405020304" pitchFamily="18" charset="0"/>
              </a:rPr>
              <a:t>r</a:t>
            </a:r>
            <a:r>
              <a:rPr sz="2400" spc="18" dirty="0">
                <a:latin typeface="Times New Roman" panose="02020603050405020304" pitchFamily="18" charset="0"/>
                <a:cs typeface="Times New Roman" panose="02020603050405020304" pitchFamily="18" charset="0"/>
              </a:rPr>
              <a:t> </a:t>
            </a:r>
            <a:r>
              <a:rPr sz="2400" spc="-141" dirty="0">
                <a:latin typeface="Times New Roman" panose="02020603050405020304" pitchFamily="18" charset="0"/>
                <a:cs typeface="Times New Roman" panose="02020603050405020304" pitchFamily="18" charset="0"/>
              </a:rPr>
              <a:t>a</a:t>
            </a:r>
            <a:r>
              <a:rPr sz="2400" spc="-59" dirty="0">
                <a:latin typeface="Times New Roman" panose="02020603050405020304" pitchFamily="18" charset="0"/>
                <a:cs typeface="Times New Roman" panose="02020603050405020304" pitchFamily="18" charset="0"/>
              </a:rPr>
              <a:t>n</a:t>
            </a:r>
            <a:r>
              <a:rPr sz="2400" spc="-141" dirty="0">
                <a:latin typeface="Times New Roman" panose="02020603050405020304" pitchFamily="18" charset="0"/>
                <a:cs typeface="Times New Roman" panose="02020603050405020304" pitchFamily="18" charset="0"/>
              </a:rPr>
              <a:t>a</a:t>
            </a:r>
            <a:r>
              <a:rPr sz="2400" spc="-123" dirty="0">
                <a:latin typeface="Times New Roman" panose="02020603050405020304" pitchFamily="18" charset="0"/>
                <a:cs typeface="Times New Roman" panose="02020603050405020304" pitchFamily="18" charset="0"/>
              </a:rPr>
              <a:t>l</a:t>
            </a:r>
            <a:r>
              <a:rPr sz="2400" spc="-77" dirty="0">
                <a:latin typeface="Times New Roman" panose="02020603050405020304" pitchFamily="18" charset="0"/>
                <a:cs typeface="Times New Roman" panose="02020603050405020304" pitchFamily="18" charset="0"/>
              </a:rPr>
              <a:t>y</a:t>
            </a:r>
            <a:r>
              <a:rPr sz="2400" spc="-32" dirty="0">
                <a:latin typeface="Times New Roman" panose="02020603050405020304" pitchFamily="18" charset="0"/>
                <a:cs typeface="Times New Roman" panose="02020603050405020304" pitchFamily="18" charset="0"/>
              </a:rPr>
              <a:t>s</a:t>
            </a:r>
            <a:r>
              <a:rPr sz="2400" spc="-91" dirty="0">
                <a:latin typeface="Times New Roman" panose="02020603050405020304" pitchFamily="18" charset="0"/>
                <a:cs typeface="Times New Roman" panose="02020603050405020304" pitchFamily="18" charset="0"/>
              </a:rPr>
              <a:t>e</a:t>
            </a:r>
            <a:r>
              <a:rPr sz="2400" spc="9" dirty="0">
                <a:latin typeface="Times New Roman" panose="02020603050405020304" pitchFamily="18" charset="0"/>
                <a:cs typeface="Times New Roman" panose="02020603050405020304" pitchFamily="18" charset="0"/>
              </a:rPr>
              <a:t>r</a:t>
            </a:r>
            <a:r>
              <a:rPr sz="2400" spc="32" dirty="0">
                <a:latin typeface="Times New Roman" panose="02020603050405020304" pitchFamily="18" charset="0"/>
                <a:cs typeface="Times New Roman" panose="02020603050405020304" pitchFamily="18" charset="0"/>
              </a:rPr>
              <a:t> </a:t>
            </a:r>
            <a:r>
              <a:rPr sz="2400" spc="-113" dirty="0">
                <a:latin typeface="Times New Roman" panose="02020603050405020304" pitchFamily="18" charset="0"/>
                <a:cs typeface="Times New Roman" panose="02020603050405020304" pitchFamily="18" charset="0"/>
              </a:rPr>
              <a:t>l</a:t>
            </a:r>
            <a:r>
              <a:rPr sz="2400" spc="-91" dirty="0">
                <a:latin typeface="Times New Roman" panose="02020603050405020304" pitchFamily="18" charset="0"/>
                <a:cs typeface="Times New Roman" panose="02020603050405020304" pitchFamily="18" charset="0"/>
              </a:rPr>
              <a:t>e</a:t>
            </a:r>
            <a:r>
              <a:rPr sz="2400" spc="27"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c</a:t>
            </a:r>
            <a:r>
              <a:rPr sz="2400" spc="18" dirty="0">
                <a:latin typeface="Times New Roman" panose="02020603050405020304" pitchFamily="18" charset="0"/>
                <a:cs typeface="Times New Roman" panose="02020603050405020304" pitchFamily="18" charset="0"/>
              </a:rPr>
              <a:t>o</a:t>
            </a:r>
            <a:r>
              <a:rPr sz="2400" spc="-68" dirty="0">
                <a:latin typeface="Times New Roman" panose="02020603050405020304" pitchFamily="18" charset="0"/>
                <a:cs typeface="Times New Roman" panose="02020603050405020304" pitchFamily="18" charset="0"/>
              </a:rPr>
              <a:t>d</a:t>
            </a:r>
            <a:r>
              <a:rPr sz="2400" spc="-91" dirty="0">
                <a:latin typeface="Times New Roman" panose="02020603050405020304" pitchFamily="18" charset="0"/>
                <a:cs typeface="Times New Roman" panose="02020603050405020304" pitchFamily="18" charset="0"/>
              </a:rPr>
              <a:t>e</a:t>
            </a:r>
            <a:r>
              <a:rPr sz="2400" spc="18" dirty="0">
                <a:latin typeface="Times New Roman" panose="02020603050405020304" pitchFamily="18" charset="0"/>
                <a:cs typeface="Times New Roman" panose="02020603050405020304" pitchFamily="18" charset="0"/>
              </a:rPr>
              <a:t> </a:t>
            </a:r>
            <a:r>
              <a:rPr sz="2400" spc="-32" dirty="0">
                <a:latin typeface="Times New Roman" panose="02020603050405020304" pitchFamily="18" charset="0"/>
                <a:cs typeface="Times New Roman" panose="02020603050405020304" pitchFamily="18" charset="0"/>
              </a:rPr>
              <a:t>s</a:t>
            </a:r>
            <a:r>
              <a:rPr sz="2400" spc="18" dirty="0">
                <a:latin typeface="Times New Roman" panose="02020603050405020304" pitchFamily="18" charset="0"/>
                <a:cs typeface="Times New Roman" panose="02020603050405020304" pitchFamily="18" charset="0"/>
              </a:rPr>
              <a:t>o</a:t>
            </a:r>
            <a:r>
              <a:rPr sz="2400" spc="-59" dirty="0">
                <a:latin typeface="Times New Roman" panose="02020603050405020304" pitchFamily="18" charset="0"/>
                <a:cs typeface="Times New Roman" panose="02020603050405020304" pitchFamily="18" charset="0"/>
              </a:rPr>
              <a:t>u</a:t>
            </a:r>
            <a:r>
              <a:rPr sz="2400" spc="-32" dirty="0">
                <a:latin typeface="Times New Roman" panose="02020603050405020304" pitchFamily="18" charset="0"/>
                <a:cs typeface="Times New Roman" panose="02020603050405020304" pitchFamily="18" charset="0"/>
              </a:rPr>
              <a:t>r</a:t>
            </a:r>
            <a:r>
              <a:rPr sz="2400" spc="-82" dirty="0">
                <a:latin typeface="Times New Roman" panose="02020603050405020304" pitchFamily="18" charset="0"/>
                <a:cs typeface="Times New Roman" panose="02020603050405020304" pitchFamily="18" charset="0"/>
              </a:rPr>
              <a:t>c</a:t>
            </a:r>
            <a:r>
              <a:rPr sz="2400" spc="-91" dirty="0">
                <a:latin typeface="Times New Roman" panose="02020603050405020304" pitchFamily="18" charset="0"/>
                <a:cs typeface="Times New Roman" panose="02020603050405020304" pitchFamily="18" charset="0"/>
              </a:rPr>
              <a:t>e</a:t>
            </a:r>
            <a:r>
              <a:rPr sz="2400" spc="27" dirty="0">
                <a:latin typeface="Times New Roman" panose="02020603050405020304" pitchFamily="18" charset="0"/>
                <a:cs typeface="Times New Roman" panose="02020603050405020304" pitchFamily="18" charset="0"/>
              </a:rPr>
              <a:t> </a:t>
            </a:r>
            <a:r>
              <a:rPr sz="2400" spc="-313" dirty="0">
                <a:latin typeface="Times New Roman" panose="02020603050405020304" pitchFamily="18" charset="0"/>
                <a:cs typeface="Times New Roman" panose="02020603050405020304" pitchFamily="18" charset="0"/>
              </a:rPr>
              <a:t>J</a:t>
            </a:r>
            <a:r>
              <a:rPr sz="2400" spc="-185" dirty="0">
                <a:latin typeface="Times New Roman" panose="02020603050405020304" pitchFamily="18" charset="0"/>
                <a:cs typeface="Times New Roman" panose="02020603050405020304" pitchFamily="18" charset="0"/>
              </a:rPr>
              <a:t>a</a:t>
            </a:r>
            <a:r>
              <a:rPr sz="2400" spc="-73" dirty="0">
                <a:latin typeface="Times New Roman" panose="02020603050405020304" pitchFamily="18" charset="0"/>
                <a:cs typeface="Times New Roman" panose="02020603050405020304" pitchFamily="18" charset="0"/>
              </a:rPr>
              <a:t>v</a:t>
            </a:r>
            <a:r>
              <a:rPr sz="2400" spc="-141" dirty="0">
                <a:latin typeface="Times New Roman" panose="02020603050405020304" pitchFamily="18" charset="0"/>
                <a:cs typeface="Times New Roman" panose="02020603050405020304" pitchFamily="18" charset="0"/>
              </a:rPr>
              <a:t>a</a:t>
            </a:r>
            <a:r>
              <a:rPr sz="2400" spc="-64"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sz="2400" spc="-64" dirty="0">
                <a:solidFill>
                  <a:srgbClr val="C00000"/>
                </a:solidFill>
                <a:latin typeface="Times New Roman" panose="02020603050405020304" pitchFamily="18" charset="0"/>
                <a:cs typeface="Times New Roman" panose="02020603050405020304" pitchFamily="18" charset="0"/>
              </a:rPr>
              <a:t>project-info-reports</a:t>
            </a:r>
            <a:r>
              <a:rPr sz="2400" spc="-45" dirty="0">
                <a:solidFill>
                  <a:srgbClr val="C00000"/>
                </a:solidFill>
                <a:latin typeface="Times New Roman" panose="02020603050405020304" pitchFamily="18" charset="0"/>
                <a:cs typeface="Times New Roman" panose="02020603050405020304" pitchFamily="18" charset="0"/>
              </a:rPr>
              <a:t> </a:t>
            </a:r>
            <a:r>
              <a:rPr sz="2400" spc="-204" dirty="0">
                <a:latin typeface="Times New Roman" panose="02020603050405020304" pitchFamily="18" charset="0"/>
                <a:cs typeface="Times New Roman" panose="02020603050405020304" pitchFamily="18" charset="0"/>
              </a:rPr>
              <a:t>:</a:t>
            </a:r>
            <a:r>
              <a:rPr sz="2400" spc="-177"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génère</a:t>
            </a:r>
            <a:r>
              <a:rPr sz="2400" spc="-59" dirty="0">
                <a:latin typeface="Times New Roman" panose="02020603050405020304" pitchFamily="18" charset="0"/>
                <a:cs typeface="Times New Roman" panose="02020603050405020304" pitchFamily="18" charset="0"/>
              </a:rPr>
              <a:t> </a:t>
            </a:r>
            <a:r>
              <a:rPr sz="2400" spc="-64" dirty="0">
                <a:latin typeface="Times New Roman" panose="02020603050405020304" pitchFamily="18" charset="0"/>
                <a:cs typeface="Times New Roman" panose="02020603050405020304" pitchFamily="18" charset="0"/>
              </a:rPr>
              <a:t>un</a:t>
            </a:r>
            <a:r>
              <a:rPr sz="2400" spc="-36"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rapport</a:t>
            </a:r>
            <a:r>
              <a:rPr sz="2400" spc="-27"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standard</a:t>
            </a:r>
            <a:r>
              <a:rPr sz="2400" spc="-36" dirty="0">
                <a:latin typeface="Times New Roman" panose="02020603050405020304" pitchFamily="18" charset="0"/>
                <a:cs typeface="Times New Roman" panose="02020603050405020304" pitchFamily="18" charset="0"/>
              </a:rPr>
              <a:t> </a:t>
            </a:r>
            <a:r>
              <a:rPr sz="2400" spc="-68" dirty="0">
                <a:latin typeface="Times New Roman" panose="02020603050405020304" pitchFamily="18" charset="0"/>
                <a:cs typeface="Times New Roman" panose="02020603050405020304" pitchFamily="18" charset="0"/>
              </a:rPr>
              <a:t>du</a:t>
            </a:r>
            <a:r>
              <a:rPr sz="2400" spc="-45"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projet</a:t>
            </a:r>
            <a:endParaRP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sz="2400" spc="-59" dirty="0">
                <a:solidFill>
                  <a:srgbClr val="C00000"/>
                </a:solidFill>
                <a:latin typeface="Times New Roman" panose="02020603050405020304" pitchFamily="18" charset="0"/>
                <a:cs typeface="Times New Roman" panose="02020603050405020304" pitchFamily="18" charset="0"/>
              </a:rPr>
              <a:t>surefire-reports</a:t>
            </a:r>
            <a:r>
              <a:rPr sz="2400" spc="-41" dirty="0">
                <a:solidFill>
                  <a:srgbClr val="C00000"/>
                </a:solidFill>
                <a:latin typeface="Times New Roman" panose="02020603050405020304" pitchFamily="18" charset="0"/>
                <a:cs typeface="Times New Roman" panose="02020603050405020304" pitchFamily="18" charset="0"/>
              </a:rPr>
              <a:t> </a:t>
            </a:r>
            <a:r>
              <a:rPr sz="2400" spc="-204" dirty="0">
                <a:latin typeface="Times New Roman" panose="02020603050405020304" pitchFamily="18" charset="0"/>
                <a:cs typeface="Times New Roman" panose="02020603050405020304" pitchFamily="18" charset="0"/>
              </a:rPr>
              <a:t>:</a:t>
            </a:r>
            <a:r>
              <a:rPr sz="2400" spc="-177"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génère</a:t>
            </a:r>
            <a:r>
              <a:rPr sz="2400" spc="-54" dirty="0">
                <a:latin typeface="Times New Roman" panose="02020603050405020304" pitchFamily="18" charset="0"/>
                <a:cs typeface="Times New Roman" panose="02020603050405020304" pitchFamily="18" charset="0"/>
              </a:rPr>
              <a:t> </a:t>
            </a:r>
            <a:r>
              <a:rPr sz="2400" spc="-103" dirty="0">
                <a:latin typeface="Times New Roman" panose="02020603050405020304" pitchFamily="18" charset="0"/>
                <a:cs typeface="Times New Roman" panose="02020603050405020304" pitchFamily="18" charset="0"/>
              </a:rPr>
              <a:t>le</a:t>
            </a:r>
            <a:r>
              <a:rPr sz="2400" spc="-36"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rapport</a:t>
            </a:r>
            <a:r>
              <a:rPr sz="2400" spc="-27"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de</a:t>
            </a:r>
            <a:r>
              <a:rPr sz="2400" spc="-36" dirty="0">
                <a:latin typeface="Times New Roman" panose="02020603050405020304" pitchFamily="18" charset="0"/>
                <a:cs typeface="Times New Roman" panose="02020603050405020304" pitchFamily="18" charset="0"/>
              </a:rPr>
              <a:t> </a:t>
            </a:r>
            <a:r>
              <a:rPr sz="2400" spc="-68" dirty="0">
                <a:latin typeface="Times New Roman" panose="02020603050405020304" pitchFamily="18" charset="0"/>
                <a:cs typeface="Times New Roman" panose="02020603050405020304" pitchFamily="18" charset="0"/>
              </a:rPr>
              <a:t>tests</a:t>
            </a:r>
            <a:r>
              <a:rPr sz="2400" spc="-50"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unitaires</a:t>
            </a:r>
            <a:endParaRP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sz="2400" spc="-208" dirty="0">
                <a:solidFill>
                  <a:srgbClr val="C00000"/>
                </a:solidFill>
                <a:latin typeface="Times New Roman" panose="02020603050405020304" pitchFamily="18" charset="0"/>
                <a:cs typeface="Times New Roman" panose="02020603050405020304" pitchFamily="18" charset="0"/>
              </a:rPr>
              <a:t>j</a:t>
            </a:r>
            <a:r>
              <a:rPr sz="2400" spc="-68" dirty="0">
                <a:solidFill>
                  <a:srgbClr val="C00000"/>
                </a:solidFill>
                <a:latin typeface="Times New Roman" panose="02020603050405020304" pitchFamily="18" charset="0"/>
                <a:cs typeface="Times New Roman" panose="02020603050405020304" pitchFamily="18" charset="0"/>
              </a:rPr>
              <a:t>d</a:t>
            </a:r>
            <a:r>
              <a:rPr sz="2400" spc="-91" dirty="0">
                <a:solidFill>
                  <a:srgbClr val="C00000"/>
                </a:solidFill>
                <a:latin typeface="Times New Roman" panose="02020603050405020304" pitchFamily="18" charset="0"/>
                <a:cs typeface="Times New Roman" panose="02020603050405020304" pitchFamily="18" charset="0"/>
              </a:rPr>
              <a:t>e</a:t>
            </a:r>
            <a:r>
              <a:rPr sz="2400" spc="-77" dirty="0">
                <a:solidFill>
                  <a:srgbClr val="C00000"/>
                </a:solidFill>
                <a:latin typeface="Times New Roman" panose="02020603050405020304" pitchFamily="18" charset="0"/>
                <a:cs typeface="Times New Roman" panose="02020603050405020304" pitchFamily="18" charset="0"/>
              </a:rPr>
              <a:t>p</a:t>
            </a:r>
            <a:r>
              <a:rPr sz="2400" spc="-91" dirty="0">
                <a:solidFill>
                  <a:srgbClr val="C00000"/>
                </a:solidFill>
                <a:latin typeface="Times New Roman" panose="02020603050405020304" pitchFamily="18" charset="0"/>
                <a:cs typeface="Times New Roman" panose="02020603050405020304" pitchFamily="18" charset="0"/>
              </a:rPr>
              <a:t>e</a:t>
            </a:r>
            <a:r>
              <a:rPr sz="2400" spc="-59" dirty="0">
                <a:solidFill>
                  <a:srgbClr val="C00000"/>
                </a:solidFill>
                <a:latin typeface="Times New Roman" panose="02020603050405020304" pitchFamily="18" charset="0"/>
                <a:cs typeface="Times New Roman" panose="02020603050405020304" pitchFamily="18" charset="0"/>
              </a:rPr>
              <a:t>n</a:t>
            </a:r>
            <a:r>
              <a:rPr sz="2400" spc="-68" dirty="0">
                <a:solidFill>
                  <a:srgbClr val="C00000"/>
                </a:solidFill>
                <a:latin typeface="Times New Roman" panose="02020603050405020304" pitchFamily="18" charset="0"/>
                <a:cs typeface="Times New Roman" panose="02020603050405020304" pitchFamily="18" charset="0"/>
              </a:rPr>
              <a:t>d</a:t>
            </a:r>
            <a:r>
              <a:rPr sz="2400" spc="-14" dirty="0">
                <a:solidFill>
                  <a:srgbClr val="C00000"/>
                </a:solidFill>
                <a:latin typeface="Times New Roman" panose="02020603050405020304" pitchFamily="18" charset="0"/>
                <a:cs typeface="Times New Roman" panose="02020603050405020304" pitchFamily="18" charset="0"/>
              </a:rPr>
              <a:t> </a:t>
            </a:r>
            <a:r>
              <a:rPr sz="2400" spc="-204" dirty="0">
                <a:latin typeface="Times New Roman" panose="02020603050405020304" pitchFamily="18" charset="0"/>
                <a:cs typeface="Times New Roman" panose="02020603050405020304" pitchFamily="18" charset="0"/>
              </a:rPr>
              <a:t>:</a:t>
            </a:r>
            <a:r>
              <a:rPr sz="2400" spc="-109" dirty="0">
                <a:latin typeface="Times New Roman" panose="02020603050405020304" pitchFamily="18" charset="0"/>
                <a:cs typeface="Times New Roman" panose="02020603050405020304" pitchFamily="18" charset="0"/>
              </a:rPr>
              <a:t> g</a:t>
            </a:r>
            <a:r>
              <a:rPr sz="2400" spc="-91" dirty="0">
                <a:latin typeface="Times New Roman" panose="02020603050405020304" pitchFamily="18" charset="0"/>
                <a:cs typeface="Times New Roman" panose="02020603050405020304" pitchFamily="18" charset="0"/>
              </a:rPr>
              <a:t>é</a:t>
            </a:r>
            <a:r>
              <a:rPr sz="2400" spc="-59" dirty="0">
                <a:latin typeface="Times New Roman" panose="02020603050405020304" pitchFamily="18" charset="0"/>
                <a:cs typeface="Times New Roman" panose="02020603050405020304" pitchFamily="18" charset="0"/>
              </a:rPr>
              <a:t>n</a:t>
            </a:r>
            <a:r>
              <a:rPr sz="2400" spc="-91" dirty="0">
                <a:latin typeface="Times New Roman" panose="02020603050405020304" pitchFamily="18" charset="0"/>
                <a:cs typeface="Times New Roman" panose="02020603050405020304" pitchFamily="18" charset="0"/>
              </a:rPr>
              <a:t>è</a:t>
            </a:r>
            <a:r>
              <a:rPr sz="2400" spc="-18" dirty="0">
                <a:latin typeface="Times New Roman" panose="02020603050405020304" pitchFamily="18" charset="0"/>
                <a:cs typeface="Times New Roman" panose="02020603050405020304" pitchFamily="18" charset="0"/>
              </a:rPr>
              <a:t>r</a:t>
            </a:r>
            <a:r>
              <a:rPr sz="2400" spc="-91" dirty="0">
                <a:latin typeface="Times New Roman" panose="02020603050405020304" pitchFamily="18" charset="0"/>
                <a:cs typeface="Times New Roman" panose="02020603050405020304" pitchFamily="18" charset="0"/>
              </a:rPr>
              <a:t>e</a:t>
            </a:r>
            <a:r>
              <a:rPr sz="2400" spc="18" dirty="0">
                <a:latin typeface="Times New Roman" panose="02020603050405020304" pitchFamily="18" charset="0"/>
                <a:cs typeface="Times New Roman" panose="02020603050405020304" pitchFamily="18" charset="0"/>
              </a:rPr>
              <a:t> </a:t>
            </a:r>
            <a:r>
              <a:rPr sz="2400" spc="-59" dirty="0">
                <a:latin typeface="Times New Roman" panose="02020603050405020304" pitchFamily="18" charset="0"/>
                <a:cs typeface="Times New Roman" panose="02020603050405020304" pitchFamily="18" charset="0"/>
              </a:rPr>
              <a:t>u</a:t>
            </a:r>
            <a:r>
              <a:rPr sz="2400" spc="-64" dirty="0">
                <a:latin typeface="Times New Roman" panose="02020603050405020304" pitchFamily="18" charset="0"/>
                <a:cs typeface="Times New Roman" panose="02020603050405020304" pitchFamily="18" charset="0"/>
              </a:rPr>
              <a:t>n</a:t>
            </a:r>
            <a:r>
              <a:rPr sz="2400" spc="23"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a:t>
            </a:r>
            <a:r>
              <a:rPr sz="2400" spc="-154" dirty="0">
                <a:latin typeface="Times New Roman" panose="02020603050405020304" pitchFamily="18" charset="0"/>
                <a:cs typeface="Times New Roman" panose="02020603050405020304" pitchFamily="18" charset="0"/>
              </a:rPr>
              <a:t>a</a:t>
            </a:r>
            <a:r>
              <a:rPr sz="2400" spc="-77" dirty="0">
                <a:latin typeface="Times New Roman" panose="02020603050405020304" pitchFamily="18" charset="0"/>
                <a:cs typeface="Times New Roman" panose="02020603050405020304" pitchFamily="18" charset="0"/>
              </a:rPr>
              <a:t>pp</a:t>
            </a:r>
            <a:r>
              <a:rPr sz="2400" spc="18" dirty="0">
                <a:latin typeface="Times New Roman" panose="02020603050405020304" pitchFamily="18" charset="0"/>
                <a:cs typeface="Times New Roman" panose="02020603050405020304" pitchFamily="18" charset="0"/>
              </a:rPr>
              <a:t>o</a:t>
            </a:r>
            <a:r>
              <a:rPr sz="2400" spc="23" dirty="0">
                <a:latin typeface="Times New Roman" panose="02020603050405020304" pitchFamily="18" charset="0"/>
                <a:cs typeface="Times New Roman" panose="02020603050405020304" pitchFamily="18" charset="0"/>
              </a:rPr>
              <a:t>r</a:t>
            </a:r>
            <a:r>
              <a:rPr sz="2400" spc="-91" dirty="0">
                <a:latin typeface="Times New Roman" panose="02020603050405020304" pitchFamily="18" charset="0"/>
                <a:cs typeface="Times New Roman" panose="02020603050405020304" pitchFamily="18" charset="0"/>
              </a:rPr>
              <a:t>t</a:t>
            </a:r>
            <a:r>
              <a:rPr sz="2400" spc="41" dirty="0">
                <a:latin typeface="Times New Roman" panose="02020603050405020304" pitchFamily="18" charset="0"/>
                <a:cs typeface="Times New Roman" panose="02020603050405020304" pitchFamily="18" charset="0"/>
              </a:rPr>
              <a:t> </a:t>
            </a:r>
            <a:r>
              <a:rPr sz="2400" spc="-68" dirty="0">
                <a:latin typeface="Times New Roman" panose="02020603050405020304" pitchFamily="18" charset="0"/>
                <a:cs typeface="Times New Roman" panose="02020603050405020304" pitchFamily="18" charset="0"/>
              </a:rPr>
              <a:t>d</a:t>
            </a:r>
            <a:r>
              <a:rPr sz="2400" spc="-91" dirty="0">
                <a:latin typeface="Times New Roman" panose="02020603050405020304" pitchFamily="18" charset="0"/>
                <a:cs typeface="Times New Roman" panose="02020603050405020304" pitchFamily="18" charset="0"/>
              </a:rPr>
              <a:t>e</a:t>
            </a:r>
            <a:r>
              <a:rPr sz="2400" spc="27" dirty="0">
                <a:latin typeface="Times New Roman" panose="02020603050405020304" pitchFamily="18" charset="0"/>
                <a:cs typeface="Times New Roman" panose="02020603050405020304" pitchFamily="18" charset="0"/>
              </a:rPr>
              <a:t> </a:t>
            </a:r>
            <a:r>
              <a:rPr sz="2400" spc="-86" dirty="0">
                <a:latin typeface="Times New Roman" panose="02020603050405020304" pitchFamily="18" charset="0"/>
                <a:cs typeface="Times New Roman" panose="02020603050405020304" pitchFamily="18" charset="0"/>
              </a:rPr>
              <a:t>m</a:t>
            </a:r>
            <a:r>
              <a:rPr sz="2400" spc="-91" dirty="0">
                <a:latin typeface="Times New Roman" panose="02020603050405020304" pitchFamily="18" charset="0"/>
                <a:cs typeface="Times New Roman" panose="02020603050405020304" pitchFamily="18" charset="0"/>
              </a:rPr>
              <a:t>ét</a:t>
            </a:r>
            <a:r>
              <a:rPr sz="2400" dirty="0">
                <a:latin typeface="Times New Roman" panose="02020603050405020304" pitchFamily="18" charset="0"/>
                <a:cs typeface="Times New Roman" panose="02020603050405020304" pitchFamily="18" charset="0"/>
              </a:rPr>
              <a:t>r</a:t>
            </a:r>
            <a:r>
              <a:rPr sz="2400" spc="-100" dirty="0">
                <a:latin typeface="Times New Roman" panose="02020603050405020304" pitchFamily="18" charset="0"/>
                <a:cs typeface="Times New Roman" panose="02020603050405020304" pitchFamily="18" charset="0"/>
              </a:rPr>
              <a:t>i</a:t>
            </a:r>
            <a:r>
              <a:rPr sz="2400" spc="-77" dirty="0">
                <a:latin typeface="Times New Roman" panose="02020603050405020304" pitchFamily="18" charset="0"/>
                <a:cs typeface="Times New Roman" panose="02020603050405020304" pitchFamily="18" charset="0"/>
              </a:rPr>
              <a:t>q</a:t>
            </a:r>
            <a:r>
              <a:rPr sz="2400" spc="-59" dirty="0">
                <a:latin typeface="Times New Roman" panose="02020603050405020304" pitchFamily="18" charset="0"/>
                <a:cs typeface="Times New Roman" panose="02020603050405020304" pitchFamily="18" charset="0"/>
              </a:rPr>
              <a:t>u</a:t>
            </a:r>
            <a:r>
              <a:rPr sz="2400" spc="-91" dirty="0">
                <a:latin typeface="Times New Roman" panose="02020603050405020304" pitchFamily="18" charset="0"/>
                <a:cs typeface="Times New Roman" panose="02020603050405020304" pitchFamily="18" charset="0"/>
              </a:rPr>
              <a:t>e</a:t>
            </a:r>
            <a:r>
              <a:rPr sz="2400" spc="-27" dirty="0">
                <a:latin typeface="Times New Roman" panose="02020603050405020304" pitchFamily="18" charset="0"/>
                <a:cs typeface="Times New Roman" panose="02020603050405020304" pitchFamily="18" charset="0"/>
              </a:rPr>
              <a:t>s</a:t>
            </a:r>
            <a:r>
              <a:rPr sz="2400" spc="18" dirty="0">
                <a:latin typeface="Times New Roman" panose="02020603050405020304" pitchFamily="18" charset="0"/>
                <a:cs typeface="Times New Roman" panose="02020603050405020304" pitchFamily="18" charset="0"/>
              </a:rPr>
              <a:t> </a:t>
            </a:r>
            <a:r>
              <a:rPr sz="2400" spc="-68" dirty="0">
                <a:latin typeface="Times New Roman" panose="02020603050405020304" pitchFamily="18" charset="0"/>
                <a:cs typeface="Times New Roman" panose="02020603050405020304" pitchFamily="18" charset="0"/>
              </a:rPr>
              <a:t>d</a:t>
            </a:r>
            <a:r>
              <a:rPr sz="2400" spc="-91" dirty="0">
                <a:latin typeface="Times New Roman" panose="02020603050405020304" pitchFamily="18" charset="0"/>
                <a:cs typeface="Times New Roman" panose="02020603050405020304" pitchFamily="18" charset="0"/>
              </a:rPr>
              <a:t>e</a:t>
            </a:r>
            <a:r>
              <a:rPr sz="2400" spc="27"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c</a:t>
            </a:r>
            <a:r>
              <a:rPr sz="2400" spc="18" dirty="0">
                <a:latin typeface="Times New Roman" panose="02020603050405020304" pitchFamily="18" charset="0"/>
                <a:cs typeface="Times New Roman" panose="02020603050405020304" pitchFamily="18" charset="0"/>
              </a:rPr>
              <a:t>o</a:t>
            </a:r>
            <a:r>
              <a:rPr sz="2400" spc="-68" dirty="0">
                <a:latin typeface="Times New Roman" panose="02020603050405020304" pitchFamily="18" charset="0"/>
                <a:cs typeface="Times New Roman" panose="02020603050405020304" pitchFamily="18" charset="0"/>
              </a:rPr>
              <a:t>d</a:t>
            </a:r>
            <a:r>
              <a:rPr sz="2400" spc="-91" dirty="0">
                <a:latin typeface="Times New Roman" panose="02020603050405020304" pitchFamily="18" charset="0"/>
                <a:cs typeface="Times New Roman" panose="02020603050405020304" pitchFamily="18" charset="0"/>
              </a:rPr>
              <a:t>e</a:t>
            </a:r>
            <a:endParaRP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sz="2400" spc="-54" dirty="0">
                <a:solidFill>
                  <a:srgbClr val="C00000"/>
                </a:solidFill>
                <a:latin typeface="Times New Roman" panose="02020603050405020304" pitchFamily="18" charset="0"/>
                <a:cs typeface="Times New Roman" panose="02020603050405020304" pitchFamily="18" charset="0"/>
              </a:rPr>
              <a:t>cobertura</a:t>
            </a:r>
            <a:r>
              <a:rPr sz="2400" spc="-50" dirty="0">
                <a:solidFill>
                  <a:srgbClr val="C00000"/>
                </a:solidFill>
                <a:latin typeface="Times New Roman" panose="02020603050405020304" pitchFamily="18" charset="0"/>
                <a:cs typeface="Times New Roman" panose="02020603050405020304" pitchFamily="18" charset="0"/>
              </a:rPr>
              <a:t> </a:t>
            </a:r>
            <a:r>
              <a:rPr sz="2400" spc="-204" dirty="0">
                <a:latin typeface="Times New Roman" panose="02020603050405020304" pitchFamily="18" charset="0"/>
                <a:cs typeface="Times New Roman" panose="02020603050405020304" pitchFamily="18" charset="0"/>
              </a:rPr>
              <a:t>:</a:t>
            </a:r>
            <a:r>
              <a:rPr sz="2400" spc="-177"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génère</a:t>
            </a:r>
            <a:r>
              <a:rPr sz="2400" spc="-50" dirty="0">
                <a:latin typeface="Times New Roman" panose="02020603050405020304" pitchFamily="18" charset="0"/>
                <a:cs typeface="Times New Roman" panose="02020603050405020304" pitchFamily="18" charset="0"/>
              </a:rPr>
              <a:t> </a:t>
            </a:r>
            <a:r>
              <a:rPr sz="2400" spc="-64" dirty="0">
                <a:latin typeface="Times New Roman" panose="02020603050405020304" pitchFamily="18" charset="0"/>
                <a:cs typeface="Times New Roman" panose="02020603050405020304" pitchFamily="18" charset="0"/>
              </a:rPr>
              <a:t>un</a:t>
            </a:r>
            <a:r>
              <a:rPr sz="2400" spc="-50" dirty="0">
                <a:latin typeface="Times New Roman" panose="02020603050405020304" pitchFamily="18" charset="0"/>
                <a:cs typeface="Times New Roman" panose="02020603050405020304" pitchFamily="18" charset="0"/>
              </a:rPr>
              <a:t> rapport</a:t>
            </a:r>
            <a:r>
              <a:rPr sz="2400" spc="-27"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de</a:t>
            </a:r>
            <a:r>
              <a:rPr sz="2400" spc="-50" dirty="0">
                <a:latin typeface="Times New Roman" panose="02020603050405020304" pitchFamily="18" charset="0"/>
                <a:cs typeface="Times New Roman" panose="02020603050405020304" pitchFamily="18" charset="0"/>
              </a:rPr>
              <a:t> </a:t>
            </a:r>
            <a:r>
              <a:rPr sz="2400" spc="-54" dirty="0">
                <a:latin typeface="Times New Roman" panose="02020603050405020304" pitchFamily="18" charset="0"/>
                <a:cs typeface="Times New Roman" panose="02020603050405020304" pitchFamily="18" charset="0"/>
              </a:rPr>
              <a:t>couverture</a:t>
            </a:r>
            <a:r>
              <a:rPr sz="2400" spc="-45"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de</a:t>
            </a:r>
            <a:r>
              <a:rPr sz="2400" spc="-50" dirty="0">
                <a:latin typeface="Times New Roman" panose="02020603050405020304" pitchFamily="18" charset="0"/>
                <a:cs typeface="Times New Roman" panose="02020603050405020304" pitchFamily="18" charset="0"/>
              </a:rPr>
              <a:t> </a:t>
            </a:r>
            <a:r>
              <a:rPr sz="2400" spc="-68" dirty="0">
                <a:latin typeface="Times New Roman" panose="02020603050405020304" pitchFamily="18" charset="0"/>
                <a:cs typeface="Times New Roman" panose="02020603050405020304" pitchFamily="18" charset="0"/>
              </a:rPr>
              <a:t>tests</a:t>
            </a:r>
            <a:endParaRP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sz="2400" spc="-73" dirty="0">
                <a:solidFill>
                  <a:srgbClr val="C00000"/>
                </a:solidFill>
                <a:latin typeface="Times New Roman" panose="02020603050405020304" pitchFamily="18" charset="0"/>
                <a:cs typeface="Times New Roman" panose="02020603050405020304" pitchFamily="18" charset="0"/>
              </a:rPr>
              <a:t>Findbugs </a:t>
            </a:r>
            <a:r>
              <a:rPr sz="2400" spc="-204" dirty="0">
                <a:latin typeface="Times New Roman" panose="02020603050405020304" pitchFamily="18" charset="0"/>
                <a:cs typeface="Times New Roman" panose="02020603050405020304" pitchFamily="18" charset="0"/>
              </a:rPr>
              <a:t>:</a:t>
            </a:r>
            <a:r>
              <a:rPr sz="2400" spc="-177"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génère</a:t>
            </a:r>
            <a:r>
              <a:rPr sz="2400" spc="-59" dirty="0">
                <a:latin typeface="Times New Roman" panose="02020603050405020304" pitchFamily="18" charset="0"/>
                <a:cs typeface="Times New Roman" panose="02020603050405020304" pitchFamily="18" charset="0"/>
              </a:rPr>
              <a:t> </a:t>
            </a:r>
            <a:r>
              <a:rPr sz="2400" spc="-64" dirty="0">
                <a:latin typeface="Times New Roman" panose="02020603050405020304" pitchFamily="18" charset="0"/>
                <a:cs typeface="Times New Roman" panose="02020603050405020304" pitchFamily="18" charset="0"/>
              </a:rPr>
              <a:t>un</a:t>
            </a:r>
            <a:r>
              <a:rPr sz="2400" spc="-32"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rapport</a:t>
            </a:r>
            <a:r>
              <a:rPr sz="2400" spc="-27"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d'audit</a:t>
            </a:r>
            <a:r>
              <a:rPr sz="2400" spc="-32"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de</a:t>
            </a:r>
            <a:r>
              <a:rPr sz="2400" spc="-50" dirty="0">
                <a:latin typeface="Times New Roman" panose="02020603050405020304" pitchFamily="18" charset="0"/>
                <a:cs typeface="Times New Roman" panose="02020603050405020304" pitchFamily="18" charset="0"/>
              </a:rPr>
              <a:t> </a:t>
            </a:r>
            <a:r>
              <a:rPr sz="2400" spc="-54" dirty="0">
                <a:latin typeface="Times New Roman" panose="02020603050405020304" pitchFamily="18" charset="0"/>
                <a:cs typeface="Times New Roman" panose="02020603050405020304" pitchFamily="18" charset="0"/>
              </a:rPr>
              <a:t>code</a:t>
            </a:r>
            <a:r>
              <a:rPr sz="2400" spc="-45" dirty="0">
                <a:latin typeface="Times New Roman" panose="02020603050405020304" pitchFamily="18" charset="0"/>
                <a:cs typeface="Times New Roman" panose="02020603050405020304" pitchFamily="18" charset="0"/>
              </a:rPr>
              <a:t> </a:t>
            </a:r>
            <a:r>
              <a:rPr sz="2400" spc="-86" dirty="0">
                <a:latin typeface="Times New Roman" panose="02020603050405020304" pitchFamily="18" charset="0"/>
                <a:cs typeface="Times New Roman" panose="02020603050405020304" pitchFamily="18" charset="0"/>
              </a:rPr>
              <a:t>findbugs</a:t>
            </a:r>
            <a:endParaRPr sz="2400" dirty="0">
              <a:latin typeface="Times New Roman" panose="02020603050405020304" pitchFamily="18" charset="0"/>
              <a:cs typeface="Times New Roman" panose="02020603050405020304" pitchFamily="18" charset="0"/>
            </a:endParaRPr>
          </a:p>
          <a:p>
            <a:pPr marL="517541" lvl="1" indent="-216699">
              <a:spcBef>
                <a:spcPts val="218"/>
              </a:spcBef>
              <a:buClr>
                <a:srgbClr val="3791A7"/>
              </a:buClr>
              <a:buFont typeface="Verdana"/>
              <a:buChar char="◦"/>
              <a:tabLst>
                <a:tab pos="517541" algn="l"/>
                <a:tab pos="518117" algn="l"/>
              </a:tabLst>
            </a:pPr>
            <a:r>
              <a:rPr sz="2400" spc="-68" dirty="0">
                <a:latin typeface="Times New Roman" panose="02020603050405020304" pitchFamily="18" charset="0"/>
                <a:cs typeface="Times New Roman" panose="02020603050405020304" pitchFamily="18" charset="0"/>
              </a:rPr>
              <a:t>Et</a:t>
            </a:r>
            <a:r>
              <a:rPr sz="2400" spc="-45"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aussi</a:t>
            </a:r>
            <a:r>
              <a:rPr sz="2400" spc="-54" dirty="0">
                <a:latin typeface="Times New Roman" panose="02020603050405020304" pitchFamily="18" charset="0"/>
                <a:cs typeface="Times New Roman" panose="02020603050405020304" pitchFamily="18" charset="0"/>
              </a:rPr>
              <a:t> </a:t>
            </a:r>
            <a:r>
              <a:rPr sz="2400" spc="-204" dirty="0">
                <a:latin typeface="Times New Roman" panose="02020603050405020304" pitchFamily="18" charset="0"/>
                <a:cs typeface="Times New Roman" panose="02020603050405020304" pitchFamily="18" charset="0"/>
              </a:rPr>
              <a:t>:</a:t>
            </a:r>
            <a:r>
              <a:rPr sz="2400" spc="-182" dirty="0">
                <a:latin typeface="Times New Roman" panose="02020603050405020304" pitchFamily="18" charset="0"/>
                <a:cs typeface="Times New Roman" panose="02020603050405020304" pitchFamily="18" charset="0"/>
              </a:rPr>
              <a:t> </a:t>
            </a:r>
            <a:r>
              <a:rPr sz="2400" spc="-95" dirty="0">
                <a:latin typeface="Times New Roman" panose="02020603050405020304" pitchFamily="18" charset="0"/>
                <a:cs typeface="Times New Roman" panose="02020603050405020304" pitchFamily="18" charset="0"/>
              </a:rPr>
              <a:t>changelog,</a:t>
            </a:r>
            <a:r>
              <a:rPr sz="2400" spc="-185" dirty="0">
                <a:latin typeface="Times New Roman" panose="02020603050405020304" pitchFamily="18" charset="0"/>
                <a:cs typeface="Times New Roman" panose="02020603050405020304" pitchFamily="18" charset="0"/>
              </a:rPr>
              <a:t> </a:t>
            </a:r>
            <a:r>
              <a:rPr sz="2400" spc="-100" dirty="0">
                <a:latin typeface="Times New Roman" panose="02020603050405020304" pitchFamily="18" charset="0"/>
                <a:cs typeface="Times New Roman" panose="02020603050405020304" pitchFamily="18" charset="0"/>
              </a:rPr>
              <a:t>changes,</a:t>
            </a:r>
            <a:r>
              <a:rPr sz="2400" spc="-185" dirty="0">
                <a:latin typeface="Times New Roman" panose="02020603050405020304" pitchFamily="18" charset="0"/>
                <a:cs typeface="Times New Roman" panose="02020603050405020304" pitchFamily="18" charset="0"/>
              </a:rPr>
              <a:t> </a:t>
            </a:r>
            <a:r>
              <a:rPr sz="2400" spc="-100" dirty="0">
                <a:latin typeface="Times New Roman" panose="02020603050405020304" pitchFamily="18" charset="0"/>
                <a:cs typeface="Times New Roman" panose="02020603050405020304" pitchFamily="18" charset="0"/>
              </a:rPr>
              <a:t>clover,</a:t>
            </a:r>
            <a:r>
              <a:rPr sz="2400" spc="-185" dirty="0">
                <a:latin typeface="Times New Roman" panose="02020603050405020304" pitchFamily="18" charset="0"/>
                <a:cs typeface="Times New Roman" panose="02020603050405020304" pitchFamily="18" charset="0"/>
              </a:rPr>
              <a:t> </a:t>
            </a:r>
            <a:r>
              <a:rPr sz="2400" spc="-103" dirty="0">
                <a:latin typeface="Times New Roman" panose="02020603050405020304" pitchFamily="18" charset="0"/>
                <a:cs typeface="Times New Roman" panose="02020603050405020304" pitchFamily="18" charset="0"/>
              </a:rPr>
              <a:t>doap,</a:t>
            </a:r>
            <a:r>
              <a:rPr sz="2400" spc="-185"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docck,</a:t>
            </a:r>
            <a:r>
              <a:rPr sz="2400" spc="-191" dirty="0">
                <a:latin typeface="Times New Roman" panose="02020603050405020304" pitchFamily="18" charset="0"/>
                <a:cs typeface="Times New Roman" panose="02020603050405020304" pitchFamily="18" charset="0"/>
              </a:rPr>
              <a:t> </a:t>
            </a:r>
            <a:r>
              <a:rPr sz="2400" spc="-136" dirty="0">
                <a:latin typeface="Times New Roman" panose="02020603050405020304" pitchFamily="18" charset="0"/>
                <a:cs typeface="Times New Roman" panose="02020603050405020304" pitchFamily="18" charset="0"/>
              </a:rPr>
              <a:t>jxr,</a:t>
            </a:r>
            <a:r>
              <a:rPr sz="2400" spc="-177" dirty="0">
                <a:latin typeface="Times New Roman" panose="02020603050405020304" pitchFamily="18" charset="0"/>
                <a:cs typeface="Times New Roman" panose="02020603050405020304" pitchFamily="18" charset="0"/>
              </a:rPr>
              <a:t> </a:t>
            </a:r>
            <a:r>
              <a:rPr sz="2400" spc="-109" dirty="0">
                <a:latin typeface="Times New Roman" panose="02020603050405020304" pitchFamily="18" charset="0"/>
                <a:cs typeface="Times New Roman" panose="02020603050405020304" pitchFamily="18" charset="0"/>
              </a:rPr>
              <a:t>etc.</a:t>
            </a:r>
            <a:endParaRPr sz="2400" dirty="0">
              <a:latin typeface="Times New Roman" panose="02020603050405020304" pitchFamily="18" charset="0"/>
              <a:cs typeface="Times New Roman" panose="02020603050405020304" pitchFamily="18" charset="0"/>
            </a:endParaRPr>
          </a:p>
          <a:p>
            <a:pPr marL="268568" indent="-257618">
              <a:spcBef>
                <a:spcPts val="141"/>
              </a:spcBef>
              <a:buClr>
                <a:srgbClr val="3791A7"/>
              </a:buClr>
              <a:buSzPct val="77777"/>
              <a:buFont typeface="Microsoft Sans Serif"/>
              <a:buChar char="⚫"/>
              <a:tabLst>
                <a:tab pos="268568" algn="l"/>
                <a:tab pos="269144" algn="l"/>
              </a:tabLst>
            </a:pPr>
            <a:r>
              <a:rPr sz="2400" spc="-45" dirty="0">
                <a:latin typeface="Times New Roman" panose="02020603050405020304" pitchFamily="18" charset="0"/>
                <a:cs typeface="Times New Roman" panose="02020603050405020304" pitchFamily="18" charset="0"/>
              </a:rPr>
              <a:t>I</a:t>
            </a:r>
            <a:r>
              <a:rPr sz="2400" spc="227" dirty="0">
                <a:latin typeface="Times New Roman" panose="02020603050405020304" pitchFamily="18" charset="0"/>
                <a:cs typeface="Times New Roman" panose="02020603050405020304" pitchFamily="18" charset="0"/>
              </a:rPr>
              <a:t>D</a:t>
            </a:r>
            <a:r>
              <a:rPr sz="2400" spc="-59" dirty="0">
                <a:latin typeface="Times New Roman" panose="02020603050405020304" pitchFamily="18" charset="0"/>
                <a:cs typeface="Times New Roman" panose="02020603050405020304" pitchFamily="18" charset="0"/>
              </a:rPr>
              <a:t>E</a:t>
            </a:r>
            <a:r>
              <a:rPr sz="2400" spc="27" dirty="0">
                <a:latin typeface="Times New Roman" panose="02020603050405020304" pitchFamily="18" charset="0"/>
                <a:cs typeface="Times New Roman" panose="02020603050405020304" pitchFamily="18" charset="0"/>
              </a:rPr>
              <a:t> </a:t>
            </a:r>
            <a:r>
              <a:rPr sz="2400" spc="-109" dirty="0">
                <a:latin typeface="Times New Roman" panose="02020603050405020304" pitchFamily="18" charset="0"/>
                <a:cs typeface="Times New Roman" panose="02020603050405020304" pitchFamily="18" charset="0"/>
              </a:rPr>
              <a:t>pl</a:t>
            </a:r>
            <a:r>
              <a:rPr sz="2400" spc="-103" dirty="0">
                <a:latin typeface="Times New Roman" panose="02020603050405020304" pitchFamily="18" charset="0"/>
                <a:cs typeface="Times New Roman" panose="02020603050405020304" pitchFamily="18" charset="0"/>
              </a:rPr>
              <a:t>u</a:t>
            </a:r>
            <a:r>
              <a:rPr sz="2400" spc="-100" dirty="0">
                <a:latin typeface="Times New Roman" panose="02020603050405020304" pitchFamily="18" charset="0"/>
                <a:cs typeface="Times New Roman" panose="02020603050405020304" pitchFamily="18" charset="0"/>
              </a:rPr>
              <a:t>g</a:t>
            </a:r>
            <a:r>
              <a:rPr sz="2400" spc="-109" dirty="0">
                <a:latin typeface="Times New Roman" panose="02020603050405020304" pitchFamily="18" charset="0"/>
                <a:cs typeface="Times New Roman" panose="02020603050405020304" pitchFamily="18" charset="0"/>
              </a:rPr>
              <a:t>i</a:t>
            </a:r>
            <a:r>
              <a:rPr sz="2400" spc="-54" dirty="0">
                <a:latin typeface="Times New Roman" panose="02020603050405020304" pitchFamily="18" charset="0"/>
                <a:cs typeface="Times New Roman" panose="02020603050405020304" pitchFamily="18" charset="0"/>
              </a:rPr>
              <a:t>ns</a:t>
            </a:r>
            <a:r>
              <a:rPr sz="2400" spc="41" dirty="0">
                <a:latin typeface="Times New Roman" panose="02020603050405020304" pitchFamily="18" charset="0"/>
                <a:cs typeface="Times New Roman" panose="02020603050405020304" pitchFamily="18" charset="0"/>
              </a:rPr>
              <a:t> </a:t>
            </a:r>
            <a:r>
              <a:rPr sz="2400" spc="-24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517541" lvl="1" indent="-216699">
              <a:spcBef>
                <a:spcPts val="231"/>
              </a:spcBef>
              <a:buClr>
                <a:srgbClr val="3791A7"/>
              </a:buClr>
              <a:buFont typeface="Verdana"/>
              <a:buChar char="◦"/>
              <a:tabLst>
                <a:tab pos="517541" algn="l"/>
                <a:tab pos="518117" algn="l"/>
              </a:tabLst>
            </a:pPr>
            <a:r>
              <a:rPr sz="2400" spc="-86" dirty="0">
                <a:latin typeface="Times New Roman" panose="02020603050405020304" pitchFamily="18" charset="0"/>
                <a:cs typeface="Times New Roman" panose="02020603050405020304" pitchFamily="18" charset="0"/>
              </a:rPr>
              <a:t>eclipse</a:t>
            </a:r>
            <a:r>
              <a:rPr sz="2400" spc="-54" dirty="0">
                <a:latin typeface="Times New Roman" panose="02020603050405020304" pitchFamily="18" charset="0"/>
                <a:cs typeface="Times New Roman" panose="02020603050405020304" pitchFamily="18" charset="0"/>
              </a:rPr>
              <a:t> </a:t>
            </a:r>
            <a:r>
              <a:rPr sz="2400" spc="-204" dirty="0">
                <a:latin typeface="Times New Roman" panose="02020603050405020304" pitchFamily="18" charset="0"/>
                <a:cs typeface="Times New Roman" panose="02020603050405020304" pitchFamily="18" charset="0"/>
              </a:rPr>
              <a:t>:</a:t>
            </a:r>
            <a:r>
              <a:rPr sz="2400" spc="-177"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Génère</a:t>
            </a:r>
            <a:r>
              <a:rPr sz="2400" spc="-50" dirty="0">
                <a:latin typeface="Times New Roman" panose="02020603050405020304" pitchFamily="18" charset="0"/>
                <a:cs typeface="Times New Roman" panose="02020603050405020304" pitchFamily="18" charset="0"/>
              </a:rPr>
              <a:t> </a:t>
            </a:r>
            <a:r>
              <a:rPr sz="2400" spc="-64" dirty="0">
                <a:latin typeface="Times New Roman" panose="02020603050405020304" pitchFamily="18" charset="0"/>
                <a:cs typeface="Times New Roman" panose="02020603050405020304" pitchFamily="18" charset="0"/>
              </a:rPr>
              <a:t>un</a:t>
            </a:r>
            <a:r>
              <a:rPr sz="2400" spc="-41" dirty="0">
                <a:latin typeface="Times New Roman" panose="02020603050405020304" pitchFamily="18" charset="0"/>
                <a:cs typeface="Times New Roman" panose="02020603050405020304" pitchFamily="18" charset="0"/>
              </a:rPr>
              <a:t> </a:t>
            </a:r>
            <a:r>
              <a:rPr sz="2400" spc="-86" dirty="0">
                <a:latin typeface="Times New Roman" panose="02020603050405020304" pitchFamily="18" charset="0"/>
                <a:cs typeface="Times New Roman" panose="02020603050405020304" pitchFamily="18" charset="0"/>
              </a:rPr>
              <a:t>fichier</a:t>
            </a:r>
            <a:r>
              <a:rPr sz="2400" spc="-32" dirty="0">
                <a:latin typeface="Times New Roman" panose="02020603050405020304" pitchFamily="18" charset="0"/>
                <a:cs typeface="Times New Roman" panose="02020603050405020304" pitchFamily="18" charset="0"/>
              </a:rPr>
              <a:t> </a:t>
            </a:r>
            <a:r>
              <a:rPr sz="2400" spc="-95" dirty="0">
                <a:latin typeface="Times New Roman" panose="02020603050405020304" pitchFamily="18" charset="0"/>
                <a:cs typeface="Times New Roman" panose="02020603050405020304" pitchFamily="18" charset="0"/>
              </a:rPr>
              <a:t>.project</a:t>
            </a:r>
            <a:r>
              <a:rPr sz="2400" spc="-32" dirty="0">
                <a:latin typeface="Times New Roman" panose="02020603050405020304" pitchFamily="18" charset="0"/>
                <a:cs typeface="Times New Roman" panose="02020603050405020304" pitchFamily="18" charset="0"/>
              </a:rPr>
              <a:t> </a:t>
            </a:r>
            <a:r>
              <a:rPr sz="2400" spc="-27" dirty="0">
                <a:latin typeface="Times New Roman" panose="02020603050405020304" pitchFamily="18" charset="0"/>
                <a:cs typeface="Times New Roman" panose="02020603050405020304" pitchFamily="18" charset="0"/>
              </a:rPr>
              <a:t>pour</a:t>
            </a:r>
            <a:r>
              <a:rPr sz="2400" spc="-36"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intégration</a:t>
            </a:r>
            <a:r>
              <a:rPr sz="2400" spc="-32" dirty="0">
                <a:latin typeface="Times New Roman" panose="02020603050405020304" pitchFamily="18" charset="0"/>
                <a:cs typeface="Times New Roman" panose="02020603050405020304" pitchFamily="18" charset="0"/>
              </a:rPr>
              <a:t> </a:t>
            </a:r>
            <a:r>
              <a:rPr sz="2400" spc="-68" dirty="0">
                <a:latin typeface="Times New Roman" panose="02020603050405020304" pitchFamily="18" charset="0"/>
                <a:cs typeface="Times New Roman" panose="02020603050405020304" pitchFamily="18" charset="0"/>
              </a:rPr>
              <a:t>du</a:t>
            </a:r>
            <a:r>
              <a:rPr sz="2400" spc="-41"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projet</a:t>
            </a:r>
            <a:r>
              <a:rPr sz="2400" spc="-27"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dans</a:t>
            </a:r>
            <a:r>
              <a:rPr sz="2400" spc="-45" dirty="0">
                <a:latin typeface="Times New Roman" panose="02020603050405020304" pitchFamily="18" charset="0"/>
                <a:cs typeface="Times New Roman" panose="02020603050405020304" pitchFamily="18" charset="0"/>
              </a:rPr>
              <a:t> </a:t>
            </a:r>
            <a:r>
              <a:rPr sz="2400" spc="-77" dirty="0">
                <a:latin typeface="Times New Roman" panose="02020603050405020304" pitchFamily="18" charset="0"/>
                <a:cs typeface="Times New Roman" panose="02020603050405020304" pitchFamily="18" charset="0"/>
              </a:rPr>
              <a:t>Eclipse</a:t>
            </a:r>
            <a:endParaRPr sz="2400" dirty="0">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ECF665D5-879F-4E0C-A2F6-7E7BBC69CAE3}"/>
              </a:ext>
            </a:extLst>
          </p:cNvPr>
          <p:cNvSpPr>
            <a:spLocks noGrp="1"/>
          </p:cNvSpPr>
          <p:nvPr>
            <p:ph type="sldNum" sz="quarter" idx="7"/>
          </p:nvPr>
        </p:nvSpPr>
        <p:spPr/>
        <p:txBody>
          <a:bodyPr/>
          <a:lstStyle/>
          <a:p>
            <a:fld id="{B6F15528-21DE-4FAA-801E-634DDDAF4B2B}" type="slidenum">
              <a:rPr lang="fr-FR" smtClean="0"/>
              <a:t>15</a:t>
            </a:fld>
            <a:endParaRPr lang="fr-FR"/>
          </a:p>
        </p:txBody>
      </p:sp>
    </p:spTree>
    <p:extLst>
      <p:ext uri="{BB962C8B-B14F-4D97-AF65-F5344CB8AC3E}">
        <p14:creationId xmlns:p14="http://schemas.microsoft.com/office/powerpoint/2010/main" val="427016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145" dirty="0"/>
              <a:t>Plan</a:t>
            </a:r>
            <a:endParaRPr spc="-55" dirty="0"/>
          </a:p>
        </p:txBody>
      </p:sp>
      <p:sp>
        <p:nvSpPr>
          <p:cNvPr id="3" name="object 3"/>
          <p:cNvSpPr txBox="1"/>
          <p:nvPr/>
        </p:nvSpPr>
        <p:spPr>
          <a:xfrm>
            <a:off x="609600" y="2209800"/>
            <a:ext cx="9703207" cy="1535677"/>
          </a:xfrm>
          <a:prstGeom prst="rect">
            <a:avLst/>
          </a:prstGeom>
        </p:spPr>
        <p:txBody>
          <a:bodyPr vert="horz" wrap="square" lIns="0" tIns="144145" rIns="0" bIns="0" rtlCol="0">
            <a:spAutoFit/>
          </a:bodyPr>
          <a:lstStyle/>
          <a:p>
            <a:pPr marL="318770" indent="-306705">
              <a:lnSpc>
                <a:spcPct val="100000"/>
              </a:lnSpc>
              <a:spcBef>
                <a:spcPts val="1135"/>
              </a:spcBef>
              <a:buClr>
                <a:srgbClr val="4590B8"/>
              </a:buClr>
              <a:buSzPct val="91666"/>
              <a:buFont typeface="Cambria"/>
              <a:buChar char="◾"/>
              <a:tabLst>
                <a:tab pos="318770" algn="l"/>
                <a:tab pos="319405" algn="l"/>
              </a:tabLst>
            </a:pPr>
            <a:r>
              <a:rPr sz="2400" spc="90" dirty="0" err="1">
                <a:solidFill>
                  <a:srgbClr val="3C3C3C"/>
                </a:solidFill>
                <a:latin typeface="Times New Roman" panose="02020603050405020304" pitchFamily="18" charset="0"/>
                <a:cs typeface="Times New Roman" panose="02020603050405020304" pitchFamily="18" charset="0"/>
              </a:rPr>
              <a:t>Qu’est</a:t>
            </a:r>
            <a:r>
              <a:rPr sz="2400" spc="90" dirty="0">
                <a:solidFill>
                  <a:srgbClr val="3C3C3C"/>
                </a:solidFill>
                <a:latin typeface="Times New Roman" panose="02020603050405020304" pitchFamily="18" charset="0"/>
                <a:cs typeface="Times New Roman" panose="02020603050405020304" pitchFamily="18" charset="0"/>
              </a:rPr>
              <a:t> </a:t>
            </a:r>
            <a:r>
              <a:rPr sz="2400" spc="90" dirty="0" err="1">
                <a:solidFill>
                  <a:srgbClr val="3C3C3C"/>
                </a:solidFill>
                <a:latin typeface="Times New Roman" panose="02020603050405020304" pitchFamily="18" charset="0"/>
                <a:cs typeface="Times New Roman" panose="02020603050405020304" pitchFamily="18" charset="0"/>
              </a:rPr>
              <a:t>ce</a:t>
            </a:r>
            <a:r>
              <a:rPr lang="fr-FR" sz="2400" spc="90" dirty="0">
                <a:solidFill>
                  <a:srgbClr val="3C3C3C"/>
                </a:solidFill>
                <a:latin typeface="Times New Roman" panose="02020603050405020304" pitchFamily="18" charset="0"/>
                <a:cs typeface="Times New Roman" panose="02020603050405020304" pitchFamily="18" charset="0"/>
              </a:rPr>
              <a:t> que </a:t>
            </a:r>
            <a:r>
              <a:rPr lang="fr-FR" sz="2400" spc="100" dirty="0">
                <a:latin typeface="Times New Roman" panose="02020603050405020304" pitchFamily="18" charset="0"/>
                <a:cs typeface="Times New Roman" panose="02020603050405020304" pitchFamily="18" charset="0"/>
              </a:rPr>
              <a:t>MAVEN !</a:t>
            </a:r>
          </a:p>
          <a:p>
            <a:pPr marL="318770" indent="-306705">
              <a:lnSpc>
                <a:spcPct val="100000"/>
              </a:lnSpc>
              <a:spcBef>
                <a:spcPts val="1135"/>
              </a:spcBef>
              <a:buClr>
                <a:srgbClr val="4590B8"/>
              </a:buClr>
              <a:buSzPct val="91666"/>
              <a:buFont typeface="Cambria"/>
              <a:buChar char="◾"/>
              <a:tabLst>
                <a:tab pos="318770" algn="l"/>
                <a:tab pos="319405" algn="l"/>
              </a:tabLst>
            </a:pPr>
            <a:r>
              <a:rPr lang="fr-FR" sz="2400" spc="90" dirty="0">
                <a:solidFill>
                  <a:srgbClr val="3C3C3C"/>
                </a:solidFill>
                <a:latin typeface="Times New Roman" panose="02020603050405020304" pitchFamily="18" charset="0"/>
                <a:cs typeface="Times New Roman" panose="02020603050405020304" pitchFamily="18" charset="0"/>
              </a:rPr>
              <a:t>Mise en œuvre d’un  projet </a:t>
            </a:r>
            <a:r>
              <a:rPr lang="fr-FR" sz="2400" spc="90" dirty="0" err="1">
                <a:solidFill>
                  <a:srgbClr val="3C3C3C"/>
                </a:solidFill>
                <a:latin typeface="Times New Roman" panose="02020603050405020304" pitchFamily="18" charset="0"/>
                <a:cs typeface="Times New Roman" panose="02020603050405020304" pitchFamily="18" charset="0"/>
              </a:rPr>
              <a:t>maven</a:t>
            </a:r>
            <a:endParaRPr lang="fr-FR" sz="2400" spc="90" dirty="0">
              <a:solidFill>
                <a:srgbClr val="3C3C3C"/>
              </a:solidFill>
              <a:latin typeface="Times New Roman" panose="02020603050405020304" pitchFamily="18" charset="0"/>
              <a:cs typeface="Times New Roman" panose="02020603050405020304" pitchFamily="18" charset="0"/>
            </a:endParaRPr>
          </a:p>
          <a:p>
            <a:pPr marL="318770" indent="-306705">
              <a:lnSpc>
                <a:spcPct val="100000"/>
              </a:lnSpc>
              <a:spcBef>
                <a:spcPts val="1135"/>
              </a:spcBef>
              <a:buClr>
                <a:srgbClr val="4590B8"/>
              </a:buClr>
              <a:buSzPct val="91666"/>
              <a:buFont typeface="Cambria"/>
              <a:buChar char="◾"/>
              <a:tabLst>
                <a:tab pos="318770" algn="l"/>
                <a:tab pos="319405" algn="l"/>
              </a:tabLst>
            </a:pPr>
            <a:r>
              <a:rPr lang="fr-FR" sz="2400" spc="90" dirty="0">
                <a:solidFill>
                  <a:srgbClr val="3C3C3C"/>
                </a:solidFill>
                <a:latin typeface="Times New Roman" panose="02020603050405020304" pitchFamily="18" charset="0"/>
                <a:cs typeface="Times New Roman" panose="02020603050405020304" pitchFamily="18" charset="0"/>
              </a:rPr>
              <a:t>Gestion des plugins</a:t>
            </a:r>
          </a:p>
        </p:txBody>
      </p:sp>
      <p:sp>
        <p:nvSpPr>
          <p:cNvPr id="5" name="Espace réservé du numéro de diapositive 4">
            <a:extLst>
              <a:ext uri="{FF2B5EF4-FFF2-40B4-BE49-F238E27FC236}">
                <a16:creationId xmlns:a16="http://schemas.microsoft.com/office/drawing/2014/main" id="{9FEA7B39-1B87-4F82-BCD6-D7179912E260}"/>
              </a:ext>
            </a:extLst>
          </p:cNvPr>
          <p:cNvSpPr>
            <a:spLocks noGrp="1"/>
          </p:cNvSpPr>
          <p:nvPr>
            <p:ph type="sldNum" sz="quarter" idx="7"/>
          </p:nvPr>
        </p:nvSpPr>
        <p:spPr/>
        <p:txBody>
          <a:bodyPr/>
          <a:lstStyle/>
          <a:p>
            <a:fld id="{B6F15528-21DE-4FAA-801E-634DDDAF4B2B}" type="slidenum">
              <a:rPr lang="fr-FR" smtClean="0"/>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190625"/>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spc="5" dirty="0"/>
              <a:t>QU’EST</a:t>
            </a:r>
            <a:r>
              <a:rPr spc="-95" dirty="0"/>
              <a:t> </a:t>
            </a:r>
            <a:r>
              <a:rPr spc="100" dirty="0"/>
              <a:t>CE</a:t>
            </a:r>
            <a:r>
              <a:rPr spc="-90" dirty="0"/>
              <a:t> </a:t>
            </a:r>
            <a:r>
              <a:rPr spc="155" dirty="0"/>
              <a:t>QUE</a:t>
            </a:r>
            <a:r>
              <a:rPr spc="-70" dirty="0"/>
              <a:t> </a:t>
            </a:r>
            <a:r>
              <a:rPr spc="100" dirty="0"/>
              <a:t>MAVEN</a:t>
            </a:r>
          </a:p>
        </p:txBody>
      </p:sp>
      <p:sp>
        <p:nvSpPr>
          <p:cNvPr id="5" name="object 15">
            <a:extLst>
              <a:ext uri="{FF2B5EF4-FFF2-40B4-BE49-F238E27FC236}">
                <a16:creationId xmlns:a16="http://schemas.microsoft.com/office/drawing/2014/main" id="{A2FEC694-2E9D-4233-A2F6-8982660C9C5B}"/>
              </a:ext>
            </a:extLst>
          </p:cNvPr>
          <p:cNvSpPr txBox="1"/>
          <p:nvPr/>
        </p:nvSpPr>
        <p:spPr>
          <a:xfrm>
            <a:off x="609600" y="2019054"/>
            <a:ext cx="10744200" cy="4358886"/>
          </a:xfrm>
          <a:prstGeom prst="rect">
            <a:avLst/>
          </a:prstGeom>
        </p:spPr>
        <p:txBody>
          <a:bodyPr vert="horz" wrap="square" lIns="0" tIns="11430" rIns="0" bIns="0" rtlCol="0">
            <a:spAutoFit/>
          </a:bodyPr>
          <a:lstStyle/>
          <a:p>
            <a:pPr marL="295910" marR="5080" indent="-283845">
              <a:lnSpc>
                <a:spcPct val="100299"/>
              </a:lnSpc>
              <a:spcBef>
                <a:spcPts val="90"/>
              </a:spcBef>
              <a:buClr>
                <a:srgbClr val="3791A7"/>
              </a:buClr>
              <a:buSzPct val="79166"/>
              <a:buFont typeface="Microsoft Sans Serif"/>
              <a:buChar char="⚫"/>
              <a:tabLst>
                <a:tab pos="295910" algn="l"/>
                <a:tab pos="296545" algn="l"/>
                <a:tab pos="2257425" algn="l"/>
              </a:tabLst>
            </a:pPr>
            <a:r>
              <a:rPr lang="fr-FR" sz="2400" dirty="0"/>
              <a:t>Maven, géré par l'Apache Software Fondation, est un outil de gestion et d'automatisation de la production de projets logiciels Java.</a:t>
            </a:r>
          </a:p>
          <a:p>
            <a:pPr marL="12065" marR="5080">
              <a:lnSpc>
                <a:spcPct val="100299"/>
              </a:lnSpc>
              <a:spcBef>
                <a:spcPts val="90"/>
              </a:spcBef>
              <a:buClr>
                <a:srgbClr val="3791A7"/>
              </a:buClr>
              <a:buSzPct val="79166"/>
              <a:tabLst>
                <a:tab pos="295910" algn="l"/>
                <a:tab pos="296545" algn="l"/>
                <a:tab pos="2257425" algn="l"/>
              </a:tabLst>
            </a:pPr>
            <a:endParaRPr lang="fr-FR" sz="2400" dirty="0"/>
          </a:p>
          <a:p>
            <a:pPr marL="295910" marR="5080" indent="-283845">
              <a:lnSpc>
                <a:spcPct val="100299"/>
              </a:lnSpc>
              <a:spcBef>
                <a:spcPts val="90"/>
              </a:spcBef>
              <a:buClr>
                <a:srgbClr val="3791A7"/>
              </a:buClr>
              <a:buSzPct val="79166"/>
              <a:buFont typeface="Microsoft Sans Serif"/>
              <a:buChar char="⚫"/>
              <a:tabLst>
                <a:tab pos="295910" algn="l"/>
                <a:tab pos="296545" algn="l"/>
                <a:tab pos="2257425" algn="l"/>
              </a:tabLst>
            </a:pPr>
            <a:r>
              <a:rPr lang="fr-FR" sz="2400" dirty="0"/>
              <a:t>Son objectif est de produire un logiciel à partir de son code source, en optimisant les tâches nécessaires et en garantissant le bon ordre de fabrication.</a:t>
            </a:r>
          </a:p>
          <a:p>
            <a:pPr marL="12065" marR="5080">
              <a:lnSpc>
                <a:spcPct val="100299"/>
              </a:lnSpc>
              <a:spcBef>
                <a:spcPts val="90"/>
              </a:spcBef>
              <a:buClr>
                <a:srgbClr val="3791A7"/>
              </a:buClr>
              <a:buSzPct val="79166"/>
              <a:tabLst>
                <a:tab pos="295910" algn="l"/>
                <a:tab pos="296545" algn="l"/>
                <a:tab pos="2257425" algn="l"/>
              </a:tabLst>
            </a:pPr>
            <a:endParaRPr lang="fr-FR"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defRPr/>
            </a:pPr>
            <a:r>
              <a:rPr lang="fr-FR" sz="2000" b="1" dirty="0">
                <a:latin typeface="Times New Roman" panose="02020603050405020304" pitchFamily="18" charset="0"/>
                <a:cs typeface="Times New Roman" panose="02020603050405020304" pitchFamily="18" charset="0"/>
              </a:rPr>
              <a:t>Compiler</a:t>
            </a:r>
            <a:r>
              <a:rPr lang="fr-FR" sz="2000" dirty="0">
                <a:latin typeface="Times New Roman" panose="02020603050405020304" pitchFamily="18" charset="0"/>
                <a:cs typeface="Times New Roman" panose="02020603050405020304" pitchFamily="18" charset="0"/>
              </a:rPr>
              <a:t> : Transformer le code source Java en </a:t>
            </a:r>
            <a:r>
              <a:rPr lang="fr-FR" sz="2000" dirty="0" err="1">
                <a:latin typeface="Times New Roman" panose="02020603050405020304" pitchFamily="18" charset="0"/>
                <a:cs typeface="Times New Roman" panose="02020603050405020304" pitchFamily="18" charset="0"/>
              </a:rPr>
              <a:t>bytecode</a:t>
            </a:r>
            <a:r>
              <a:rPr lang="fr-FR" sz="2000" dirty="0">
                <a:latin typeface="Times New Roman" panose="02020603050405020304" pitchFamily="18" charset="0"/>
                <a:cs typeface="Times New Roman" panose="02020603050405020304" pitchFamily="18" charset="0"/>
              </a:rPr>
              <a:t> exécutable par la JVM.</a:t>
            </a:r>
          </a:p>
          <a:p>
            <a:pPr marL="742950" lvl="1" indent="-285750">
              <a:buFont typeface="Wingdings" panose="05000000000000000000" pitchFamily="2" charset="2"/>
              <a:buChar char="Ø"/>
              <a:defRPr/>
            </a:pPr>
            <a:r>
              <a:rPr lang="fr-FR" sz="2000" b="1" dirty="0">
                <a:latin typeface="Times New Roman" panose="02020603050405020304" pitchFamily="18" charset="0"/>
                <a:cs typeface="Times New Roman" panose="02020603050405020304" pitchFamily="18" charset="0"/>
              </a:rPr>
              <a:t>Tester</a:t>
            </a:r>
            <a:r>
              <a:rPr lang="fr-FR" sz="2000" dirty="0">
                <a:latin typeface="Times New Roman" panose="02020603050405020304" pitchFamily="18" charset="0"/>
                <a:cs typeface="Times New Roman" panose="02020603050405020304" pitchFamily="18" charset="0"/>
              </a:rPr>
              <a:t> : Exécuter des tests automatiques pour vérifier que le code fonctionne correctement.</a:t>
            </a:r>
          </a:p>
          <a:p>
            <a:pPr marL="742950" lvl="1" indent="-285750">
              <a:buFont typeface="Wingdings" panose="05000000000000000000" pitchFamily="2" charset="2"/>
              <a:buChar char="Ø"/>
              <a:defRPr/>
            </a:pPr>
            <a:r>
              <a:rPr lang="fr-FR" sz="2000" b="1" dirty="0">
                <a:latin typeface="Times New Roman" panose="02020603050405020304" pitchFamily="18" charset="0"/>
                <a:cs typeface="Times New Roman" panose="02020603050405020304" pitchFamily="18" charset="0"/>
              </a:rPr>
              <a:t>Contrôler</a:t>
            </a:r>
            <a:r>
              <a:rPr lang="fr-FR" sz="2000" dirty="0">
                <a:latin typeface="Times New Roman" panose="02020603050405020304" pitchFamily="18" charset="0"/>
                <a:cs typeface="Times New Roman" panose="02020603050405020304" pitchFamily="18" charset="0"/>
              </a:rPr>
              <a:t> : Valider le bon déroulement des étapes pour assurer la cohérence du logiciel.</a:t>
            </a:r>
          </a:p>
          <a:p>
            <a:pPr marL="742950" lvl="1" indent="-285750">
              <a:buFont typeface="Wingdings" panose="05000000000000000000" pitchFamily="2" charset="2"/>
              <a:buChar char="Ø"/>
              <a:defRPr/>
            </a:pPr>
            <a:r>
              <a:rPr lang="fr-FR" sz="2000" b="1" dirty="0">
                <a:latin typeface="Times New Roman" panose="02020603050405020304" pitchFamily="18" charset="0"/>
                <a:cs typeface="Times New Roman" panose="02020603050405020304" pitchFamily="18" charset="0"/>
              </a:rPr>
              <a:t>Produire les packages livrables</a:t>
            </a:r>
            <a:r>
              <a:rPr lang="fr-FR" sz="2000" dirty="0">
                <a:latin typeface="Times New Roman" panose="02020603050405020304" pitchFamily="18" charset="0"/>
                <a:cs typeface="Times New Roman" panose="02020603050405020304" pitchFamily="18" charset="0"/>
              </a:rPr>
              <a:t> : Générer des fichiers (JAR, WAR) prêts à être déployés et utilisés.</a:t>
            </a:r>
          </a:p>
          <a:p>
            <a:pPr marL="742950" lvl="1" indent="-285750">
              <a:buFont typeface="Wingdings" panose="05000000000000000000" pitchFamily="2" charset="2"/>
              <a:buChar char="Ø"/>
              <a:defRPr/>
            </a:pPr>
            <a:r>
              <a:rPr lang="fr-FR" sz="2000" b="1" dirty="0">
                <a:latin typeface="Times New Roman" panose="02020603050405020304" pitchFamily="18" charset="0"/>
                <a:cs typeface="Times New Roman" panose="02020603050405020304" pitchFamily="18" charset="0"/>
              </a:rPr>
              <a:t>Publier la documentation :  </a:t>
            </a:r>
            <a:r>
              <a:rPr lang="fr-FR" sz="2000" dirty="0"/>
              <a:t>publier des rapports détaillés et de la documentation sur la qualité du code</a:t>
            </a:r>
            <a:r>
              <a:rPr lang="fr-FR"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
        <p:nvSpPr>
          <p:cNvPr id="7" name="Espace réservé du numéro de diapositive 6">
            <a:extLst>
              <a:ext uri="{FF2B5EF4-FFF2-40B4-BE49-F238E27FC236}">
                <a16:creationId xmlns:a16="http://schemas.microsoft.com/office/drawing/2014/main" id="{DAF31FAB-3910-4F89-B7A4-454126A66E7B}"/>
              </a:ext>
            </a:extLst>
          </p:cNvPr>
          <p:cNvSpPr>
            <a:spLocks noGrp="1"/>
          </p:cNvSpPr>
          <p:nvPr>
            <p:ph type="sldNum" sz="quarter" idx="7"/>
          </p:nvPr>
        </p:nvSpPr>
        <p:spPr/>
        <p:txBody>
          <a:bodyPr/>
          <a:lstStyle/>
          <a:p>
            <a:fld id="{B6F15528-21DE-4FAA-801E-634DDDAF4B2B}" type="slidenum">
              <a:rPr lang="fr-FR" smtClean="0"/>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190625"/>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spc="5" dirty="0"/>
              <a:t>QU’EST</a:t>
            </a:r>
            <a:r>
              <a:rPr spc="-95" dirty="0"/>
              <a:t> </a:t>
            </a:r>
            <a:r>
              <a:rPr spc="100" dirty="0"/>
              <a:t>CE</a:t>
            </a:r>
            <a:r>
              <a:rPr spc="-90" dirty="0"/>
              <a:t> </a:t>
            </a:r>
            <a:r>
              <a:rPr spc="155" dirty="0"/>
              <a:t>QUE</a:t>
            </a:r>
            <a:r>
              <a:rPr spc="-70" dirty="0"/>
              <a:t> </a:t>
            </a:r>
            <a:r>
              <a:rPr spc="100" dirty="0"/>
              <a:t>MAVEN</a:t>
            </a:r>
          </a:p>
        </p:txBody>
      </p:sp>
      <p:sp>
        <p:nvSpPr>
          <p:cNvPr id="5" name="object 15">
            <a:extLst>
              <a:ext uri="{FF2B5EF4-FFF2-40B4-BE49-F238E27FC236}">
                <a16:creationId xmlns:a16="http://schemas.microsoft.com/office/drawing/2014/main" id="{A2FEC694-2E9D-4233-A2F6-8982660C9C5B}"/>
              </a:ext>
            </a:extLst>
          </p:cNvPr>
          <p:cNvSpPr txBox="1"/>
          <p:nvPr/>
        </p:nvSpPr>
        <p:spPr>
          <a:xfrm>
            <a:off x="533400" y="2057400"/>
            <a:ext cx="11125200" cy="4520468"/>
          </a:xfrm>
          <a:prstGeom prst="rect">
            <a:avLst/>
          </a:prstGeom>
        </p:spPr>
        <p:txBody>
          <a:bodyPr vert="horz" wrap="square" lIns="0" tIns="11430" rIns="0" bIns="0" rtlCol="0">
            <a:spAutoFit/>
          </a:bodyPr>
          <a:lstStyle/>
          <a:p>
            <a:pPr marL="295910" indent="-283845">
              <a:spcBef>
                <a:spcPts val="570"/>
              </a:spcBef>
              <a:buClr>
                <a:srgbClr val="3791A7"/>
              </a:buClr>
              <a:buSzPct val="79166"/>
              <a:buFont typeface="Microsoft Sans Serif"/>
              <a:buChar char="⚫"/>
              <a:tabLst>
                <a:tab pos="295910" algn="l"/>
                <a:tab pos="296545" algn="l"/>
              </a:tabLst>
            </a:pPr>
            <a:r>
              <a:rPr sz="2400" spc="-30" dirty="0" err="1">
                <a:latin typeface="Times New Roman" panose="02020603050405020304" pitchFamily="18" charset="0"/>
                <a:cs typeface="Times New Roman" panose="02020603050405020304" pitchFamily="18" charset="0"/>
              </a:rPr>
              <a:t>Apports</a:t>
            </a:r>
            <a:r>
              <a:rPr sz="2400" spc="-105" dirty="0">
                <a:latin typeface="Times New Roman" panose="02020603050405020304" pitchFamily="18" charset="0"/>
                <a:cs typeface="Times New Roman" panose="02020603050405020304" pitchFamily="18" charset="0"/>
              </a:rPr>
              <a:t> </a:t>
            </a:r>
            <a:r>
              <a:rPr sz="2400" spc="-360" dirty="0">
                <a:latin typeface="Times New Roman" panose="02020603050405020304" pitchFamily="18" charset="0"/>
                <a:cs typeface="Times New Roman" panose="02020603050405020304" pitchFamily="18" charset="0"/>
              </a:rPr>
              <a:t>:</a:t>
            </a:r>
            <a:endParaRPr lang="fr-FR" sz="2400" spc="-360" dirty="0">
              <a:latin typeface="Times New Roman" panose="02020603050405020304" pitchFamily="18" charset="0"/>
              <a:cs typeface="Times New Roman" panose="02020603050405020304" pitchFamily="18" charset="0"/>
            </a:endParaRPr>
          </a:p>
          <a:p>
            <a:pPr marL="12065">
              <a:spcBef>
                <a:spcPts val="570"/>
              </a:spcBef>
              <a:buClr>
                <a:srgbClr val="3791A7"/>
              </a:buClr>
              <a:buSzPct val="79166"/>
              <a:tabLst>
                <a:tab pos="295910" algn="l"/>
                <a:tab pos="296545" algn="l"/>
              </a:tabLst>
            </a:pPr>
            <a:endParaRPr sz="24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Simplification du processus de construction d’une application : Maven automatise de nombreuses étapes répétitives et complexes du processus de construction;</a:t>
            </a:r>
          </a:p>
          <a:p>
            <a:pPr marL="742950" lvl="1" indent="-28575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Fournit les bonnes pratiques de développement : Maven encourage l'adoption de standards et de bonnes pratiques de développement;</a:t>
            </a:r>
          </a:p>
          <a:p>
            <a:pPr marL="742950" lvl="1" indent="-28575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Tendance à uniformiser le processus de construction logicielle : En utilisant Maven, les projets suivent un modèle commun, ce qui rend le processus de construction identique d'un projet à un autre; </a:t>
            </a:r>
          </a:p>
          <a:p>
            <a:pPr marL="742950" lvl="1" indent="-28575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Facilitation de la maintenance d’un projet : La structure claire et les dépendances gérées par Maven permettent aux nouveaux développeurs de comprendre rapidement le projet.</a:t>
            </a:r>
          </a:p>
        </p:txBody>
      </p:sp>
      <p:sp>
        <p:nvSpPr>
          <p:cNvPr id="7" name="Espace réservé du numéro de diapositive 6">
            <a:extLst>
              <a:ext uri="{FF2B5EF4-FFF2-40B4-BE49-F238E27FC236}">
                <a16:creationId xmlns:a16="http://schemas.microsoft.com/office/drawing/2014/main" id="{DAF31FAB-3910-4F89-B7A4-454126A66E7B}"/>
              </a:ext>
            </a:extLst>
          </p:cNvPr>
          <p:cNvSpPr>
            <a:spLocks noGrp="1"/>
          </p:cNvSpPr>
          <p:nvPr>
            <p:ph type="sldNum" sz="quarter" idx="7"/>
          </p:nvPr>
        </p:nvSpPr>
        <p:spPr/>
        <p:txBody>
          <a:bodyPr/>
          <a:lstStyle/>
          <a:p>
            <a:fld id="{B6F15528-21DE-4FAA-801E-634DDDAF4B2B}" type="slidenum">
              <a:rPr lang="fr-FR" smtClean="0"/>
              <a:t>4</a:t>
            </a:fld>
            <a:endParaRPr lang="fr-FR"/>
          </a:p>
        </p:txBody>
      </p:sp>
    </p:spTree>
    <p:extLst>
      <p:ext uri="{BB962C8B-B14F-4D97-AF65-F5344CB8AC3E}">
        <p14:creationId xmlns:p14="http://schemas.microsoft.com/office/powerpoint/2010/main" val="68955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Mise En Œuvre D’un  Projet Maven</a:t>
            </a:r>
            <a:endParaRPr lang="fr-FR" spc="50" dirty="0"/>
          </a:p>
        </p:txBody>
      </p:sp>
      <p:sp>
        <p:nvSpPr>
          <p:cNvPr id="4" name="object 12">
            <a:extLst>
              <a:ext uri="{FF2B5EF4-FFF2-40B4-BE49-F238E27FC236}">
                <a16:creationId xmlns:a16="http://schemas.microsoft.com/office/drawing/2014/main" id="{66A9898E-BCBB-4612-A373-F546C65F632B}"/>
              </a:ext>
            </a:extLst>
          </p:cNvPr>
          <p:cNvSpPr txBox="1"/>
          <p:nvPr/>
        </p:nvSpPr>
        <p:spPr>
          <a:xfrm>
            <a:off x="440436" y="1792998"/>
            <a:ext cx="7255764" cy="1876833"/>
          </a:xfrm>
          <a:prstGeom prst="rect">
            <a:avLst/>
          </a:prstGeom>
        </p:spPr>
        <p:txBody>
          <a:bodyPr vert="horz" wrap="square" lIns="0" tIns="80682" rIns="0" bIns="0" rtlCol="0">
            <a:spAutoFit/>
          </a:bodyPr>
          <a:lstStyle/>
          <a:p>
            <a:pPr marL="268568" indent="-257618">
              <a:spcBef>
                <a:spcPts val="635"/>
              </a:spcBef>
              <a:buClr>
                <a:srgbClr val="3791A7"/>
              </a:buClr>
              <a:buSzPct val="80000"/>
              <a:buFont typeface="Microsoft Sans Serif"/>
              <a:buChar char="⚫"/>
              <a:tabLst>
                <a:tab pos="268568" algn="l"/>
                <a:tab pos="269144" algn="l"/>
              </a:tabLst>
            </a:pPr>
            <a:r>
              <a:rPr sz="2000" spc="136" dirty="0">
                <a:latin typeface="Times New Roman" panose="02020603050405020304" pitchFamily="18" charset="0"/>
                <a:cs typeface="Times New Roman" panose="02020603050405020304" pitchFamily="18" charset="0"/>
              </a:rPr>
              <a:t>A</a:t>
            </a:r>
            <a:r>
              <a:rPr sz="2000" spc="-100" dirty="0">
                <a:latin typeface="Times New Roman" panose="02020603050405020304" pitchFamily="18" charset="0"/>
                <a:cs typeface="Times New Roman" panose="02020603050405020304" pitchFamily="18" charset="0"/>
              </a:rPr>
              <a:t>p</a:t>
            </a:r>
            <a:r>
              <a:rPr sz="2000" spc="9" dirty="0">
                <a:latin typeface="Times New Roman" panose="02020603050405020304" pitchFamily="18" charset="0"/>
                <a:cs typeface="Times New Roman" panose="02020603050405020304" pitchFamily="18" charset="0"/>
              </a:rPr>
              <a:t>r</a:t>
            </a:r>
            <a:r>
              <a:rPr sz="2000" spc="-123" dirty="0">
                <a:latin typeface="Times New Roman" panose="02020603050405020304" pitchFamily="18" charset="0"/>
                <a:cs typeface="Times New Roman" panose="02020603050405020304" pitchFamily="18" charset="0"/>
              </a:rPr>
              <a:t>è</a:t>
            </a:r>
            <a:r>
              <a:rPr sz="2000" spc="-36" dirty="0">
                <a:latin typeface="Times New Roman" panose="02020603050405020304" pitchFamily="18" charset="0"/>
                <a:cs typeface="Times New Roman" panose="02020603050405020304" pitchFamily="18" charset="0"/>
              </a:rPr>
              <a:t>s</a:t>
            </a:r>
            <a:r>
              <a:rPr sz="2000" spc="32" dirty="0">
                <a:latin typeface="Times New Roman" panose="02020603050405020304" pitchFamily="18" charset="0"/>
                <a:cs typeface="Times New Roman" panose="02020603050405020304" pitchFamily="18" charset="0"/>
              </a:rPr>
              <a:t> </a:t>
            </a:r>
            <a:r>
              <a:rPr sz="2000" spc="-250" dirty="0">
                <a:latin typeface="Times New Roman" panose="02020603050405020304" pitchFamily="18" charset="0"/>
                <a:cs typeface="Times New Roman" panose="02020603050405020304" pitchFamily="18" charset="0"/>
              </a:rPr>
              <a:t>a</a:t>
            </a:r>
            <a:r>
              <a:rPr sz="2000" spc="-132" dirty="0">
                <a:latin typeface="Times New Roman" panose="02020603050405020304" pitchFamily="18" charset="0"/>
                <a:cs typeface="Times New Roman" panose="02020603050405020304" pitchFamily="18" charset="0"/>
              </a:rPr>
              <a:t>v</a:t>
            </a:r>
            <a:r>
              <a:rPr sz="2000" spc="23" dirty="0">
                <a:latin typeface="Times New Roman" panose="02020603050405020304" pitchFamily="18" charset="0"/>
                <a:cs typeface="Times New Roman" panose="02020603050405020304" pitchFamily="18" charset="0"/>
              </a:rPr>
              <a:t>o</a:t>
            </a:r>
            <a:r>
              <a:rPr sz="2000" spc="-123" dirty="0">
                <a:latin typeface="Times New Roman" panose="02020603050405020304" pitchFamily="18" charset="0"/>
                <a:cs typeface="Times New Roman" panose="02020603050405020304" pitchFamily="18" charset="0"/>
              </a:rPr>
              <a:t>i</a:t>
            </a:r>
            <a:r>
              <a:rPr sz="2000" spc="14" dirty="0">
                <a:latin typeface="Times New Roman" panose="02020603050405020304" pitchFamily="18" charset="0"/>
                <a:cs typeface="Times New Roman" panose="02020603050405020304" pitchFamily="18" charset="0"/>
              </a:rPr>
              <a:t>r</a:t>
            </a:r>
            <a:r>
              <a:rPr sz="2000" spc="23" dirty="0">
                <a:latin typeface="Times New Roman" panose="02020603050405020304" pitchFamily="18" charset="0"/>
                <a:cs typeface="Times New Roman" panose="02020603050405020304" pitchFamily="18" charset="0"/>
              </a:rPr>
              <a:t> </a:t>
            </a:r>
            <a:r>
              <a:rPr sz="2000" spc="-123" dirty="0">
                <a:latin typeface="Times New Roman" panose="02020603050405020304" pitchFamily="18" charset="0"/>
                <a:cs typeface="Times New Roman" panose="02020603050405020304" pitchFamily="18" charset="0"/>
              </a:rPr>
              <a:t>i</a:t>
            </a:r>
            <a:r>
              <a:rPr sz="2000" spc="-82" dirty="0">
                <a:latin typeface="Times New Roman" panose="02020603050405020304" pitchFamily="18" charset="0"/>
                <a:cs typeface="Times New Roman" panose="02020603050405020304" pitchFamily="18" charset="0"/>
              </a:rPr>
              <a:t>n</a:t>
            </a:r>
            <a:r>
              <a:rPr sz="2000" spc="-41" dirty="0">
                <a:latin typeface="Times New Roman" panose="02020603050405020304" pitchFamily="18" charset="0"/>
                <a:cs typeface="Times New Roman" panose="02020603050405020304" pitchFamily="18" charset="0"/>
              </a:rPr>
              <a:t>s</a:t>
            </a:r>
            <a:r>
              <a:rPr sz="2000" spc="-118" dirty="0">
                <a:latin typeface="Times New Roman" panose="02020603050405020304" pitchFamily="18" charset="0"/>
                <a:cs typeface="Times New Roman" panose="02020603050405020304" pitchFamily="18" charset="0"/>
              </a:rPr>
              <a:t>t</a:t>
            </a:r>
            <a:r>
              <a:rPr sz="2000" spc="-185" dirty="0">
                <a:latin typeface="Times New Roman" panose="02020603050405020304" pitchFamily="18" charset="0"/>
                <a:cs typeface="Times New Roman" panose="02020603050405020304" pitchFamily="18" charset="0"/>
              </a:rPr>
              <a:t>a</a:t>
            </a:r>
            <a:r>
              <a:rPr sz="2000" spc="-141" dirty="0">
                <a:latin typeface="Times New Roman" panose="02020603050405020304" pitchFamily="18" charset="0"/>
                <a:cs typeface="Times New Roman" panose="02020603050405020304" pitchFamily="18" charset="0"/>
              </a:rPr>
              <a:t>ll</a:t>
            </a:r>
            <a:r>
              <a:rPr sz="2000" spc="-123" dirty="0">
                <a:latin typeface="Times New Roman" panose="02020603050405020304" pitchFamily="18" charset="0"/>
                <a:cs typeface="Times New Roman" panose="02020603050405020304" pitchFamily="18" charset="0"/>
              </a:rPr>
              <a:t>é</a:t>
            </a:r>
            <a:r>
              <a:rPr sz="2000" spc="23" dirty="0">
                <a:latin typeface="Times New Roman" panose="02020603050405020304" pitchFamily="18" charset="0"/>
                <a:cs typeface="Times New Roman" panose="02020603050405020304" pitchFamily="18" charset="0"/>
              </a:rPr>
              <a:t> </a:t>
            </a:r>
            <a:r>
              <a:rPr sz="2000" spc="127" dirty="0">
                <a:latin typeface="Times New Roman" panose="02020603050405020304" pitchFamily="18" charset="0"/>
                <a:cs typeface="Times New Roman" panose="02020603050405020304" pitchFamily="18" charset="0"/>
              </a:rPr>
              <a:t>M</a:t>
            </a:r>
            <a:r>
              <a:rPr sz="2000" spc="-250" dirty="0">
                <a:latin typeface="Times New Roman" panose="02020603050405020304" pitchFamily="18" charset="0"/>
                <a:cs typeface="Times New Roman" panose="02020603050405020304" pitchFamily="18" charset="0"/>
              </a:rPr>
              <a:t>a</a:t>
            </a:r>
            <a:r>
              <a:rPr sz="2000" spc="-132" dirty="0">
                <a:latin typeface="Times New Roman" panose="02020603050405020304" pitchFamily="18" charset="0"/>
                <a:cs typeface="Times New Roman" panose="02020603050405020304" pitchFamily="18" charset="0"/>
              </a:rPr>
              <a:t>v</a:t>
            </a:r>
            <a:r>
              <a:rPr sz="2000" spc="-123" dirty="0">
                <a:latin typeface="Times New Roman" panose="02020603050405020304" pitchFamily="18" charset="0"/>
                <a:cs typeface="Times New Roman" panose="02020603050405020304" pitchFamily="18" charset="0"/>
              </a:rPr>
              <a:t>e</a:t>
            </a:r>
            <a:r>
              <a:rPr sz="2000" spc="-82" dirty="0">
                <a:latin typeface="Times New Roman" panose="02020603050405020304" pitchFamily="18" charset="0"/>
                <a:cs typeface="Times New Roman" panose="02020603050405020304" pitchFamily="18" charset="0"/>
              </a:rPr>
              <a:t>n</a:t>
            </a:r>
            <a:r>
              <a:rPr sz="2000" spc="-45" dirty="0">
                <a:latin typeface="Times New Roman" panose="02020603050405020304" pitchFamily="18" charset="0"/>
                <a:cs typeface="Times New Roman" panose="02020603050405020304" pitchFamily="18" charset="0"/>
              </a:rPr>
              <a:t>2</a:t>
            </a:r>
            <a:endParaRPr sz="2000" dirty="0">
              <a:latin typeface="Times New Roman" panose="02020603050405020304" pitchFamily="18" charset="0"/>
              <a:cs typeface="Times New Roman" panose="02020603050405020304" pitchFamily="18" charset="0"/>
            </a:endParaRPr>
          </a:p>
          <a:p>
            <a:pPr marL="268568" indent="-257618">
              <a:spcBef>
                <a:spcPts val="545"/>
              </a:spcBef>
              <a:buClr>
                <a:srgbClr val="3791A7"/>
              </a:buClr>
              <a:buSzPct val="80000"/>
              <a:buFont typeface="Microsoft Sans Serif"/>
              <a:buChar char="⚫"/>
              <a:tabLst>
                <a:tab pos="268568" algn="l"/>
                <a:tab pos="269144" algn="l"/>
              </a:tabLst>
            </a:pPr>
            <a:r>
              <a:rPr sz="2000" spc="245" dirty="0">
                <a:latin typeface="Times New Roman" panose="02020603050405020304" pitchFamily="18" charset="0"/>
                <a:cs typeface="Times New Roman" panose="02020603050405020304" pitchFamily="18" charset="0"/>
              </a:rPr>
              <a:t>D</a:t>
            </a:r>
            <a:r>
              <a:rPr sz="2000" spc="-123" dirty="0">
                <a:latin typeface="Times New Roman" panose="02020603050405020304" pitchFamily="18" charset="0"/>
                <a:cs typeface="Times New Roman" panose="02020603050405020304" pitchFamily="18" charset="0"/>
              </a:rPr>
              <a:t>é</a:t>
            </a:r>
            <a:r>
              <a:rPr sz="2000" spc="-218" dirty="0">
                <a:latin typeface="Times New Roman" panose="02020603050405020304" pitchFamily="18" charset="0"/>
                <a:cs typeface="Times New Roman" panose="02020603050405020304" pitchFamily="18" charset="0"/>
              </a:rPr>
              <a:t>f</a:t>
            </a:r>
            <a:r>
              <a:rPr sz="2000" spc="-123" dirty="0">
                <a:latin typeface="Times New Roman" panose="02020603050405020304" pitchFamily="18" charset="0"/>
                <a:cs typeface="Times New Roman" panose="02020603050405020304" pitchFamily="18" charset="0"/>
              </a:rPr>
              <a:t>i</a:t>
            </a:r>
            <a:r>
              <a:rPr sz="2000" spc="-82" dirty="0">
                <a:latin typeface="Times New Roman" panose="02020603050405020304" pitchFamily="18" charset="0"/>
                <a:cs typeface="Times New Roman" panose="02020603050405020304" pitchFamily="18" charset="0"/>
              </a:rPr>
              <a:t>n</a:t>
            </a:r>
            <a:r>
              <a:rPr sz="2000" spc="-123" dirty="0">
                <a:latin typeface="Times New Roman" panose="02020603050405020304" pitchFamily="18" charset="0"/>
                <a:cs typeface="Times New Roman" panose="02020603050405020304" pitchFamily="18" charset="0"/>
              </a:rPr>
              <a:t>i</a:t>
            </a:r>
            <a:r>
              <a:rPr sz="2000" spc="14" dirty="0">
                <a:latin typeface="Times New Roman" panose="02020603050405020304" pitchFamily="18" charset="0"/>
                <a:cs typeface="Times New Roman" panose="02020603050405020304" pitchFamily="18" charset="0"/>
              </a:rPr>
              <a:t>r</a:t>
            </a:r>
            <a:r>
              <a:rPr sz="2000" spc="9" dirty="0">
                <a:latin typeface="Times New Roman" panose="02020603050405020304" pitchFamily="18" charset="0"/>
                <a:cs typeface="Times New Roman" panose="02020603050405020304" pitchFamily="18" charset="0"/>
              </a:rPr>
              <a:t> </a:t>
            </a:r>
            <a:r>
              <a:rPr sz="2000" spc="-91" dirty="0">
                <a:latin typeface="Times New Roman" panose="02020603050405020304" pitchFamily="18" charset="0"/>
                <a:cs typeface="Times New Roman" panose="02020603050405020304" pitchFamily="18" charset="0"/>
              </a:rPr>
              <a:t>d</a:t>
            </a:r>
            <a:r>
              <a:rPr sz="2000" spc="-185" dirty="0">
                <a:latin typeface="Times New Roman" panose="02020603050405020304" pitchFamily="18" charset="0"/>
                <a:cs typeface="Times New Roman" panose="02020603050405020304" pitchFamily="18" charset="0"/>
              </a:rPr>
              <a:t>a</a:t>
            </a:r>
            <a:r>
              <a:rPr sz="2000" spc="-82" dirty="0">
                <a:latin typeface="Times New Roman" panose="02020603050405020304" pitchFamily="18" charset="0"/>
                <a:cs typeface="Times New Roman" panose="02020603050405020304" pitchFamily="18" charset="0"/>
              </a:rPr>
              <a:t>n</a:t>
            </a:r>
            <a:r>
              <a:rPr sz="2000" spc="-36" dirty="0">
                <a:latin typeface="Times New Roman" panose="02020603050405020304" pitchFamily="18" charset="0"/>
                <a:cs typeface="Times New Roman" panose="02020603050405020304" pitchFamily="18" charset="0"/>
              </a:rPr>
              <a:t>s</a:t>
            </a:r>
            <a:r>
              <a:rPr sz="2000" spc="41" dirty="0">
                <a:latin typeface="Times New Roman" panose="02020603050405020304" pitchFamily="18" charset="0"/>
                <a:cs typeface="Times New Roman" panose="02020603050405020304" pitchFamily="18" charset="0"/>
              </a:rPr>
              <a:t> </a:t>
            </a:r>
            <a:r>
              <a:rPr sz="2000" spc="-141" dirty="0">
                <a:latin typeface="Times New Roman" panose="02020603050405020304" pitchFamily="18" charset="0"/>
                <a:cs typeface="Times New Roman" panose="02020603050405020304" pitchFamily="18" charset="0"/>
              </a:rPr>
              <a:t>l</a:t>
            </a:r>
            <a:r>
              <a:rPr sz="2000" spc="-123" dirty="0">
                <a:latin typeface="Times New Roman" panose="02020603050405020304" pitchFamily="18" charset="0"/>
                <a:cs typeface="Times New Roman" panose="02020603050405020304" pitchFamily="18" charset="0"/>
              </a:rPr>
              <a:t>e</a:t>
            </a:r>
            <a:r>
              <a:rPr sz="2000" spc="-36" dirty="0">
                <a:latin typeface="Times New Roman" panose="02020603050405020304" pitchFamily="18" charset="0"/>
                <a:cs typeface="Times New Roman" panose="02020603050405020304" pitchFamily="18" charset="0"/>
              </a:rPr>
              <a:t>s</a:t>
            </a:r>
            <a:r>
              <a:rPr sz="2000" spc="41" dirty="0">
                <a:latin typeface="Times New Roman" panose="02020603050405020304" pitchFamily="18" charset="0"/>
                <a:cs typeface="Times New Roman" panose="02020603050405020304" pitchFamily="18" charset="0"/>
              </a:rPr>
              <a:t> </a:t>
            </a:r>
            <a:r>
              <a:rPr sz="2000" spc="-100" dirty="0">
                <a:latin typeface="Times New Roman" panose="02020603050405020304" pitchFamily="18" charset="0"/>
                <a:cs typeface="Times New Roman" panose="02020603050405020304" pitchFamily="18" charset="0"/>
              </a:rPr>
              <a:t>v</a:t>
            </a:r>
            <a:r>
              <a:rPr sz="2000" spc="-185" dirty="0">
                <a:latin typeface="Times New Roman" panose="02020603050405020304" pitchFamily="18" charset="0"/>
                <a:cs typeface="Times New Roman" panose="02020603050405020304" pitchFamily="18" charset="0"/>
              </a:rPr>
              <a:t>a</a:t>
            </a:r>
            <a:r>
              <a:rPr sz="2000" spc="9" dirty="0">
                <a:latin typeface="Times New Roman" panose="02020603050405020304" pitchFamily="18" charset="0"/>
                <a:cs typeface="Times New Roman" panose="02020603050405020304" pitchFamily="18" charset="0"/>
              </a:rPr>
              <a:t>r</a:t>
            </a:r>
            <a:r>
              <a:rPr sz="2000" spc="-123" dirty="0">
                <a:latin typeface="Times New Roman" panose="02020603050405020304" pitchFamily="18" charset="0"/>
                <a:cs typeface="Times New Roman" panose="02020603050405020304" pitchFamily="18" charset="0"/>
              </a:rPr>
              <a:t>i</a:t>
            </a:r>
            <a:r>
              <a:rPr sz="2000" spc="-185" dirty="0">
                <a:latin typeface="Times New Roman" panose="02020603050405020304" pitchFamily="18" charset="0"/>
                <a:cs typeface="Times New Roman" panose="02020603050405020304" pitchFamily="18" charset="0"/>
              </a:rPr>
              <a:t>a</a:t>
            </a:r>
            <a:r>
              <a:rPr sz="2000" spc="-100" dirty="0">
                <a:latin typeface="Times New Roman" panose="02020603050405020304" pitchFamily="18" charset="0"/>
                <a:cs typeface="Times New Roman" panose="02020603050405020304" pitchFamily="18" charset="0"/>
              </a:rPr>
              <a:t>b</a:t>
            </a:r>
            <a:r>
              <a:rPr sz="2000" spc="-141" dirty="0">
                <a:latin typeface="Times New Roman" panose="02020603050405020304" pitchFamily="18" charset="0"/>
                <a:cs typeface="Times New Roman" panose="02020603050405020304" pitchFamily="18" charset="0"/>
              </a:rPr>
              <a:t>l</a:t>
            </a:r>
            <a:r>
              <a:rPr sz="2000" spc="-123" dirty="0">
                <a:latin typeface="Times New Roman" panose="02020603050405020304" pitchFamily="18" charset="0"/>
                <a:cs typeface="Times New Roman" panose="02020603050405020304" pitchFamily="18" charset="0"/>
              </a:rPr>
              <a:t>e</a:t>
            </a:r>
            <a:r>
              <a:rPr sz="2000" spc="14" dirty="0">
                <a:latin typeface="Times New Roman" panose="02020603050405020304" pitchFamily="18" charset="0"/>
                <a:cs typeface="Times New Roman" panose="02020603050405020304" pitchFamily="18" charset="0"/>
              </a:rPr>
              <a:t> </a:t>
            </a:r>
            <a:r>
              <a:rPr sz="2000" spc="-91" dirty="0">
                <a:latin typeface="Times New Roman" panose="02020603050405020304" pitchFamily="18" charset="0"/>
                <a:cs typeface="Times New Roman" panose="02020603050405020304" pitchFamily="18" charset="0"/>
              </a:rPr>
              <a:t>d</a:t>
            </a:r>
            <a:r>
              <a:rPr sz="2000" spc="-268" dirty="0">
                <a:latin typeface="Times New Roman" panose="02020603050405020304" pitchFamily="18" charset="0"/>
                <a:cs typeface="Times New Roman" panose="02020603050405020304" pitchFamily="18" charset="0"/>
              </a:rPr>
              <a:t>’</a:t>
            </a:r>
            <a:r>
              <a:rPr sz="2000" spc="-123" dirty="0">
                <a:latin typeface="Times New Roman" panose="02020603050405020304" pitchFamily="18" charset="0"/>
                <a:cs typeface="Times New Roman" panose="02020603050405020304" pitchFamily="18" charset="0"/>
              </a:rPr>
              <a:t>e</a:t>
            </a:r>
            <a:r>
              <a:rPr sz="2000" spc="-113" dirty="0">
                <a:latin typeface="Times New Roman" panose="02020603050405020304" pitchFamily="18" charset="0"/>
                <a:cs typeface="Times New Roman" panose="02020603050405020304" pitchFamily="18" charset="0"/>
              </a:rPr>
              <a:t>n</a:t>
            </a:r>
            <a:r>
              <a:rPr sz="2000" spc="-100" dirty="0">
                <a:latin typeface="Times New Roman" panose="02020603050405020304" pitchFamily="18" charset="0"/>
                <a:cs typeface="Times New Roman" panose="02020603050405020304" pitchFamily="18" charset="0"/>
              </a:rPr>
              <a:t>v</a:t>
            </a:r>
            <a:r>
              <a:rPr sz="2000" spc="-123" dirty="0">
                <a:latin typeface="Times New Roman" panose="02020603050405020304" pitchFamily="18" charset="0"/>
                <a:cs typeface="Times New Roman" panose="02020603050405020304" pitchFamily="18" charset="0"/>
              </a:rPr>
              <a:t>i</a:t>
            </a:r>
            <a:r>
              <a:rPr sz="2000" spc="-32" dirty="0">
                <a:latin typeface="Times New Roman" panose="02020603050405020304" pitchFamily="18" charset="0"/>
                <a:cs typeface="Times New Roman" panose="02020603050405020304" pitchFamily="18" charset="0"/>
              </a:rPr>
              <a:t>r</a:t>
            </a:r>
            <a:r>
              <a:rPr sz="2000" spc="23" dirty="0">
                <a:latin typeface="Times New Roman" panose="02020603050405020304" pitchFamily="18" charset="0"/>
                <a:cs typeface="Times New Roman" panose="02020603050405020304" pitchFamily="18" charset="0"/>
              </a:rPr>
              <a:t>o</a:t>
            </a:r>
            <a:r>
              <a:rPr sz="2000" spc="-82" dirty="0">
                <a:latin typeface="Times New Roman" panose="02020603050405020304" pitchFamily="18" charset="0"/>
                <a:cs typeface="Times New Roman" panose="02020603050405020304" pitchFamily="18" charset="0"/>
              </a:rPr>
              <a:t>nn</a:t>
            </a:r>
            <a:r>
              <a:rPr sz="2000" spc="-123" dirty="0">
                <a:latin typeface="Times New Roman" panose="02020603050405020304" pitchFamily="18" charset="0"/>
                <a:cs typeface="Times New Roman" panose="02020603050405020304" pitchFamily="18" charset="0"/>
              </a:rPr>
              <a:t>e</a:t>
            </a:r>
            <a:r>
              <a:rPr sz="2000" spc="-109" dirty="0">
                <a:latin typeface="Times New Roman" panose="02020603050405020304" pitchFamily="18" charset="0"/>
                <a:cs typeface="Times New Roman" panose="02020603050405020304" pitchFamily="18" charset="0"/>
              </a:rPr>
              <a:t>m</a:t>
            </a:r>
            <a:r>
              <a:rPr sz="2000" spc="-123" dirty="0">
                <a:latin typeface="Times New Roman" panose="02020603050405020304" pitchFamily="18" charset="0"/>
                <a:cs typeface="Times New Roman" panose="02020603050405020304" pitchFamily="18" charset="0"/>
              </a:rPr>
              <a:t>e</a:t>
            </a:r>
            <a:r>
              <a:rPr sz="2000" spc="-82" dirty="0">
                <a:latin typeface="Times New Roman" panose="02020603050405020304" pitchFamily="18" charset="0"/>
                <a:cs typeface="Times New Roman" panose="02020603050405020304" pitchFamily="18" charset="0"/>
              </a:rPr>
              <a:t>n</a:t>
            </a:r>
            <a:r>
              <a:rPr sz="2000" spc="-118" dirty="0">
                <a:latin typeface="Times New Roman" panose="02020603050405020304" pitchFamily="18" charset="0"/>
                <a:cs typeface="Times New Roman" panose="02020603050405020304" pitchFamily="18" charset="0"/>
              </a:rPr>
              <a:t>t</a:t>
            </a:r>
            <a:r>
              <a:rPr sz="2000" spc="-5" dirty="0">
                <a:latin typeface="Times New Roman" panose="02020603050405020304" pitchFamily="18" charset="0"/>
                <a:cs typeface="Times New Roman" panose="02020603050405020304" pitchFamily="18" charset="0"/>
              </a:rPr>
              <a:t> </a:t>
            </a:r>
            <a:r>
              <a:rPr sz="2000" spc="-268"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517541" lvl="1" indent="-216699">
              <a:spcBef>
                <a:spcPts val="549"/>
              </a:spcBef>
              <a:buClr>
                <a:srgbClr val="3791A7"/>
              </a:buClr>
              <a:buFont typeface="Verdana"/>
              <a:buChar char="◦"/>
              <a:tabLst>
                <a:tab pos="517541" algn="l"/>
                <a:tab pos="518117" algn="l"/>
              </a:tabLst>
            </a:pPr>
            <a:r>
              <a:rPr sz="2000" spc="18" dirty="0">
                <a:latin typeface="Times New Roman" panose="02020603050405020304" pitchFamily="18" charset="0"/>
                <a:cs typeface="Times New Roman" panose="02020603050405020304" pitchFamily="18" charset="0"/>
              </a:rPr>
              <a:t>JAVA_HOME=</a:t>
            </a:r>
            <a:r>
              <a:rPr sz="2000" spc="-64" dirty="0">
                <a:latin typeface="Times New Roman" panose="02020603050405020304" pitchFamily="18" charset="0"/>
                <a:cs typeface="Times New Roman" panose="02020603050405020304" pitchFamily="18" charset="0"/>
              </a:rPr>
              <a:t> </a:t>
            </a:r>
            <a:r>
              <a:rPr sz="2000" spc="-68" dirty="0">
                <a:latin typeface="Times New Roman" panose="02020603050405020304" pitchFamily="18" charset="0"/>
                <a:cs typeface="Times New Roman" panose="02020603050405020304" pitchFamily="18" charset="0"/>
              </a:rPr>
              <a:t>C:\Program</a:t>
            </a:r>
            <a:r>
              <a:rPr sz="2000" spc="-50" dirty="0">
                <a:latin typeface="Times New Roman" panose="02020603050405020304" pitchFamily="18" charset="0"/>
                <a:cs typeface="Times New Roman" panose="02020603050405020304" pitchFamily="18" charset="0"/>
              </a:rPr>
              <a:t> </a:t>
            </a:r>
            <a:r>
              <a:rPr sz="2000" spc="-118" dirty="0">
                <a:latin typeface="Times New Roman" panose="02020603050405020304" pitchFamily="18" charset="0"/>
                <a:cs typeface="Times New Roman" panose="02020603050405020304" pitchFamily="18" charset="0"/>
              </a:rPr>
              <a:t>Files\Java\jdk1.7.0_03</a:t>
            </a:r>
            <a:endParaRPr sz="2000" dirty="0">
              <a:latin typeface="Times New Roman" panose="02020603050405020304" pitchFamily="18" charset="0"/>
              <a:cs typeface="Times New Roman" panose="02020603050405020304" pitchFamily="18" charset="0"/>
            </a:endParaRPr>
          </a:p>
          <a:p>
            <a:pPr marL="517541" lvl="1" indent="-216699">
              <a:spcBef>
                <a:spcPts val="545"/>
              </a:spcBef>
              <a:buClr>
                <a:srgbClr val="3791A7"/>
              </a:buClr>
              <a:buFont typeface="Verdana"/>
              <a:buChar char="◦"/>
              <a:tabLst>
                <a:tab pos="517541" algn="l"/>
                <a:tab pos="518117" algn="l"/>
              </a:tabLst>
            </a:pPr>
            <a:r>
              <a:rPr sz="2000" spc="73" dirty="0">
                <a:latin typeface="Times New Roman" panose="02020603050405020304" pitchFamily="18" charset="0"/>
                <a:cs typeface="Times New Roman" panose="02020603050405020304" pitchFamily="18" charset="0"/>
              </a:rPr>
              <a:t>M2_HOME=</a:t>
            </a:r>
            <a:r>
              <a:rPr sz="2000" spc="-77" dirty="0">
                <a:latin typeface="Times New Roman" panose="02020603050405020304" pitchFamily="18" charset="0"/>
                <a:cs typeface="Times New Roman" panose="02020603050405020304" pitchFamily="18" charset="0"/>
              </a:rPr>
              <a:t> </a:t>
            </a:r>
            <a:r>
              <a:rPr sz="2000" spc="-109" dirty="0">
                <a:latin typeface="Times New Roman" panose="02020603050405020304" pitchFamily="18" charset="0"/>
                <a:cs typeface="Times New Roman" panose="02020603050405020304" pitchFamily="18" charset="0"/>
              </a:rPr>
              <a:t>C:\apache-maven-3.1.1</a:t>
            </a:r>
            <a:endParaRPr sz="2000" dirty="0">
              <a:latin typeface="Times New Roman" panose="02020603050405020304" pitchFamily="18" charset="0"/>
              <a:cs typeface="Times New Roman" panose="02020603050405020304" pitchFamily="18" charset="0"/>
            </a:endParaRPr>
          </a:p>
          <a:p>
            <a:pPr marL="517541" lvl="1" indent="-216699">
              <a:spcBef>
                <a:spcPts val="545"/>
              </a:spcBef>
              <a:buClr>
                <a:srgbClr val="3791A7"/>
              </a:buClr>
              <a:buFont typeface="Verdana"/>
              <a:buChar char="◦"/>
              <a:tabLst>
                <a:tab pos="517541" algn="l"/>
                <a:tab pos="518117" algn="l"/>
              </a:tabLst>
            </a:pPr>
            <a:r>
              <a:rPr sz="2000" spc="-18" dirty="0">
                <a:latin typeface="Times New Roman" panose="02020603050405020304" pitchFamily="18" charset="0"/>
                <a:cs typeface="Times New Roman" panose="02020603050405020304" pitchFamily="18" charset="0"/>
              </a:rPr>
              <a:t>path=%JAVA_HOME%\bin;%M2_HOME%\bin;</a:t>
            </a:r>
            <a:r>
              <a:rPr sz="2000" spc="-204" dirty="0">
                <a:latin typeface="Times New Roman" panose="02020603050405020304" pitchFamily="18" charset="0"/>
                <a:cs typeface="Times New Roman" panose="02020603050405020304" pitchFamily="18" charset="0"/>
              </a:rPr>
              <a:t> </a:t>
            </a:r>
            <a:r>
              <a:rPr sz="2000" spc="95"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grpSp>
        <p:nvGrpSpPr>
          <p:cNvPr id="5" name="object 13">
            <a:extLst>
              <a:ext uri="{FF2B5EF4-FFF2-40B4-BE49-F238E27FC236}">
                <a16:creationId xmlns:a16="http://schemas.microsoft.com/office/drawing/2014/main" id="{B3643D57-0E2E-40B6-9139-1B31A49BCC40}"/>
              </a:ext>
            </a:extLst>
          </p:cNvPr>
          <p:cNvGrpSpPr/>
          <p:nvPr/>
        </p:nvGrpSpPr>
        <p:grpSpPr>
          <a:xfrm>
            <a:off x="4343400" y="3886200"/>
            <a:ext cx="7737206" cy="3327801"/>
            <a:chOff x="1392815" y="3540252"/>
            <a:chExt cx="8525255" cy="3666744"/>
          </a:xfrm>
        </p:grpSpPr>
        <p:pic>
          <p:nvPicPr>
            <p:cNvPr id="6" name="object 14">
              <a:extLst>
                <a:ext uri="{FF2B5EF4-FFF2-40B4-BE49-F238E27FC236}">
                  <a16:creationId xmlns:a16="http://schemas.microsoft.com/office/drawing/2014/main" id="{7EAC31AA-BFEE-4260-9D38-79CC78213833}"/>
                </a:ext>
              </a:extLst>
            </p:cNvPr>
            <p:cNvPicPr/>
            <p:nvPr/>
          </p:nvPicPr>
          <p:blipFill>
            <a:blip r:embed="rId3" cstate="print"/>
            <a:stretch>
              <a:fillRect/>
            </a:stretch>
          </p:blipFill>
          <p:spPr>
            <a:xfrm>
              <a:off x="1392815" y="3540252"/>
              <a:ext cx="3810000" cy="237743"/>
            </a:xfrm>
            <a:prstGeom prst="rect">
              <a:avLst/>
            </a:prstGeom>
          </p:spPr>
        </p:pic>
        <p:pic>
          <p:nvPicPr>
            <p:cNvPr id="7" name="object 15">
              <a:extLst>
                <a:ext uri="{FF2B5EF4-FFF2-40B4-BE49-F238E27FC236}">
                  <a16:creationId xmlns:a16="http://schemas.microsoft.com/office/drawing/2014/main" id="{B6353962-4EBA-498C-BA4A-29DF613D810B}"/>
                </a:ext>
              </a:extLst>
            </p:cNvPr>
            <p:cNvPicPr/>
            <p:nvPr/>
          </p:nvPicPr>
          <p:blipFill>
            <a:blip r:embed="rId4" cstate="print"/>
            <a:stretch>
              <a:fillRect/>
            </a:stretch>
          </p:blipFill>
          <p:spPr>
            <a:xfrm>
              <a:off x="5309494" y="3555492"/>
              <a:ext cx="3791711" cy="222503"/>
            </a:xfrm>
            <a:prstGeom prst="rect">
              <a:avLst/>
            </a:prstGeom>
          </p:spPr>
        </p:pic>
        <p:sp>
          <p:nvSpPr>
            <p:cNvPr id="9" name="object 17">
              <a:extLst>
                <a:ext uri="{FF2B5EF4-FFF2-40B4-BE49-F238E27FC236}">
                  <a16:creationId xmlns:a16="http://schemas.microsoft.com/office/drawing/2014/main" id="{5B6534F0-A648-422D-B070-956093499C2F}"/>
                </a:ext>
              </a:extLst>
            </p:cNvPr>
            <p:cNvSpPr/>
            <p:nvPr/>
          </p:nvSpPr>
          <p:spPr>
            <a:xfrm>
              <a:off x="1787530" y="3777996"/>
              <a:ext cx="8130540" cy="3429000"/>
            </a:xfrm>
            <a:custGeom>
              <a:avLst/>
              <a:gdLst/>
              <a:ahLst/>
              <a:cxnLst/>
              <a:rect l="l" t="t" r="r" b="b"/>
              <a:pathLst>
                <a:path w="8130540" h="3429000">
                  <a:moveTo>
                    <a:pt x="8130539" y="3428999"/>
                  </a:moveTo>
                  <a:lnTo>
                    <a:pt x="8130539" y="0"/>
                  </a:lnTo>
                  <a:lnTo>
                    <a:pt x="0" y="0"/>
                  </a:lnTo>
                  <a:lnTo>
                    <a:pt x="0" y="3428999"/>
                  </a:lnTo>
                  <a:lnTo>
                    <a:pt x="8130539" y="3428999"/>
                  </a:lnTo>
                  <a:close/>
                </a:path>
              </a:pathLst>
            </a:custGeom>
            <a:solidFill>
              <a:srgbClr val="FFFFFF"/>
            </a:solidFill>
          </p:spPr>
          <p:txBody>
            <a:bodyPr wrap="square" lIns="0" tIns="0" rIns="0" bIns="0" rtlCol="0"/>
            <a:lstStyle/>
            <a:p>
              <a:endParaRPr sz="1634"/>
            </a:p>
          </p:txBody>
        </p:sp>
        <p:pic>
          <p:nvPicPr>
            <p:cNvPr id="10" name="object 18">
              <a:extLst>
                <a:ext uri="{FF2B5EF4-FFF2-40B4-BE49-F238E27FC236}">
                  <a16:creationId xmlns:a16="http://schemas.microsoft.com/office/drawing/2014/main" id="{D8F62869-04B8-4ABE-A4AC-278564F16146}"/>
                </a:ext>
              </a:extLst>
            </p:cNvPr>
            <p:cNvPicPr/>
            <p:nvPr/>
          </p:nvPicPr>
          <p:blipFill>
            <a:blip r:embed="rId5" cstate="print"/>
            <a:stretch>
              <a:fillRect/>
            </a:stretch>
          </p:blipFill>
          <p:spPr>
            <a:xfrm>
              <a:off x="1392815" y="3777996"/>
              <a:ext cx="3810000" cy="1266444"/>
            </a:xfrm>
            <a:prstGeom prst="rect">
              <a:avLst/>
            </a:prstGeom>
          </p:spPr>
        </p:pic>
        <p:pic>
          <p:nvPicPr>
            <p:cNvPr id="11" name="object 19">
              <a:extLst>
                <a:ext uri="{FF2B5EF4-FFF2-40B4-BE49-F238E27FC236}">
                  <a16:creationId xmlns:a16="http://schemas.microsoft.com/office/drawing/2014/main" id="{A672BE45-19A9-40C9-9E77-6C3E09CE8080}"/>
                </a:ext>
              </a:extLst>
            </p:cNvPr>
            <p:cNvPicPr/>
            <p:nvPr/>
          </p:nvPicPr>
          <p:blipFill>
            <a:blip r:embed="rId6" cstate="print"/>
            <a:stretch>
              <a:fillRect/>
            </a:stretch>
          </p:blipFill>
          <p:spPr>
            <a:xfrm>
              <a:off x="3089026" y="5140452"/>
              <a:ext cx="3829811" cy="1514855"/>
            </a:xfrm>
            <a:prstGeom prst="rect">
              <a:avLst/>
            </a:prstGeom>
          </p:spPr>
        </p:pic>
        <p:pic>
          <p:nvPicPr>
            <p:cNvPr id="12" name="object 20">
              <a:extLst>
                <a:ext uri="{FF2B5EF4-FFF2-40B4-BE49-F238E27FC236}">
                  <a16:creationId xmlns:a16="http://schemas.microsoft.com/office/drawing/2014/main" id="{457E0A1C-735F-4F00-8D72-7D5F6E799B79}"/>
                </a:ext>
              </a:extLst>
            </p:cNvPr>
            <p:cNvPicPr/>
            <p:nvPr/>
          </p:nvPicPr>
          <p:blipFill>
            <a:blip r:embed="rId7" cstate="print"/>
            <a:stretch>
              <a:fillRect/>
            </a:stretch>
          </p:blipFill>
          <p:spPr>
            <a:xfrm>
              <a:off x="5309494" y="3777996"/>
              <a:ext cx="3791711" cy="1254252"/>
            </a:xfrm>
            <a:prstGeom prst="rect">
              <a:avLst/>
            </a:prstGeom>
          </p:spPr>
        </p:pic>
      </p:grpSp>
      <p:sp>
        <p:nvSpPr>
          <p:cNvPr id="14" name="Espace réservé du numéro de diapositive 13">
            <a:extLst>
              <a:ext uri="{FF2B5EF4-FFF2-40B4-BE49-F238E27FC236}">
                <a16:creationId xmlns:a16="http://schemas.microsoft.com/office/drawing/2014/main" id="{89131EA5-92AA-4EBC-B3A6-0DECBE68AA75}"/>
              </a:ext>
            </a:extLst>
          </p:cNvPr>
          <p:cNvSpPr>
            <a:spLocks noGrp="1"/>
          </p:cNvSpPr>
          <p:nvPr>
            <p:ph type="sldNum" sz="quarter" idx="7"/>
          </p:nvPr>
        </p:nvSpPr>
        <p:spPr/>
        <p:txBody>
          <a:bodyPr/>
          <a:lstStyle/>
          <a:p>
            <a:fld id="{B6F15528-21DE-4FAA-801E-634DDDAF4B2B}" type="slidenum">
              <a:rPr lang="fr-FR" smtClean="0"/>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Mise En Œuvre D’un  Projet Maven</a:t>
            </a:r>
            <a:endParaRPr lang="fr-FR" spc="50" dirty="0"/>
          </a:p>
        </p:txBody>
      </p:sp>
      <p:sp>
        <p:nvSpPr>
          <p:cNvPr id="13" name="object 3">
            <a:extLst>
              <a:ext uri="{FF2B5EF4-FFF2-40B4-BE49-F238E27FC236}">
                <a16:creationId xmlns:a16="http://schemas.microsoft.com/office/drawing/2014/main" id="{124EE23C-BB3F-4364-8FF2-6F5379E5B35C}"/>
              </a:ext>
            </a:extLst>
          </p:cNvPr>
          <p:cNvSpPr txBox="1"/>
          <p:nvPr/>
        </p:nvSpPr>
        <p:spPr>
          <a:xfrm>
            <a:off x="762000" y="1905000"/>
            <a:ext cx="10744200" cy="3255378"/>
          </a:xfrm>
          <a:prstGeom prst="rect">
            <a:avLst/>
          </a:prstGeom>
        </p:spPr>
        <p:txBody>
          <a:bodyPr vert="horz" wrap="square" lIns="0" tIns="142875" rIns="0" bIns="0" rtlCol="0">
            <a:spAutoFit/>
          </a:bodyPr>
          <a:lstStyle/>
          <a:p>
            <a:pPr marL="318770" indent="-306705">
              <a:lnSpc>
                <a:spcPct val="100000"/>
              </a:lnSpc>
              <a:spcBef>
                <a:spcPts val="1125"/>
              </a:spcBef>
              <a:buClr>
                <a:srgbClr val="4590B8"/>
              </a:buClr>
              <a:buSzPct val="91666"/>
              <a:buFont typeface="Cambria"/>
              <a:buChar char="◾"/>
              <a:tabLst>
                <a:tab pos="318770" algn="l"/>
                <a:tab pos="319405" algn="l"/>
              </a:tabLst>
            </a:pPr>
            <a:r>
              <a:rPr lang="fr-FR" sz="2400" spc="-90" dirty="0">
                <a:solidFill>
                  <a:srgbClr val="3C3C3C"/>
                </a:solidFill>
                <a:latin typeface="Times New Roman" panose="02020603050405020304" pitchFamily="18" charset="0"/>
                <a:cs typeface="Times New Roman" panose="02020603050405020304" pitchFamily="18" charset="0"/>
              </a:rPr>
              <a:t>Par défaut, Maven recherche un répertoire src/main/java dans le projet pour le code source.</a:t>
            </a:r>
          </a:p>
          <a:p>
            <a:pPr marL="318770" indent="-306705">
              <a:lnSpc>
                <a:spcPct val="100000"/>
              </a:lnSpc>
              <a:spcBef>
                <a:spcPts val="1125"/>
              </a:spcBef>
              <a:buClr>
                <a:srgbClr val="4590B8"/>
              </a:buClr>
              <a:buSzPct val="91666"/>
              <a:buFont typeface="Cambria"/>
              <a:buChar char="◾"/>
              <a:tabLst>
                <a:tab pos="318770" algn="l"/>
                <a:tab pos="319405" algn="l"/>
              </a:tabLst>
            </a:pPr>
            <a:r>
              <a:rPr lang="fr-FR" sz="2400" spc="-90" dirty="0">
                <a:solidFill>
                  <a:srgbClr val="3C3C3C"/>
                </a:solidFill>
                <a:latin typeface="Times New Roman" panose="02020603050405020304" pitchFamily="18" charset="0"/>
                <a:cs typeface="Times New Roman" panose="02020603050405020304" pitchFamily="18" charset="0"/>
              </a:rPr>
              <a:t>Le répertoire src/main/java est le package de base par défaut.</a:t>
            </a:r>
          </a:p>
          <a:p>
            <a:pPr marL="641985" lvl="1" indent="-305435">
              <a:lnSpc>
                <a:spcPct val="100000"/>
              </a:lnSpc>
              <a:spcBef>
                <a:spcPts val="990"/>
              </a:spcBef>
              <a:buClr>
                <a:srgbClr val="4590B8"/>
              </a:buClr>
              <a:buSzPct val="90625"/>
              <a:buFont typeface="Cambria"/>
              <a:buChar char="◾"/>
              <a:tabLst>
                <a:tab pos="641985" algn="l"/>
                <a:tab pos="642620" algn="l"/>
              </a:tabLst>
            </a:pPr>
            <a:r>
              <a:rPr sz="2400" spc="-85" dirty="0">
                <a:solidFill>
                  <a:srgbClr val="3C3C3C"/>
                </a:solidFill>
                <a:latin typeface="Times New Roman" panose="02020603050405020304" pitchFamily="18" charset="0"/>
                <a:cs typeface="Times New Roman" panose="02020603050405020304" pitchFamily="18" charset="0"/>
              </a:rPr>
              <a:t>Il</a:t>
            </a:r>
            <a:r>
              <a:rPr lang="fr-FR" sz="2400" dirty="0">
                <a:latin typeface="Times New Roman" panose="02020603050405020304" pitchFamily="18" charset="0"/>
                <a:cs typeface="Times New Roman" panose="02020603050405020304" pitchFamily="18" charset="0"/>
              </a:rPr>
              <a:t> est recommandé de ne pas mettre tout le code dans ce package racine mais d’organiser les fichiers par sous-packages pour une meilleure structuration.</a:t>
            </a:r>
            <a:endParaRPr sz="2400" dirty="0">
              <a:latin typeface="Times New Roman" panose="02020603050405020304" pitchFamily="18" charset="0"/>
              <a:cs typeface="Times New Roman" panose="02020603050405020304" pitchFamily="18" charset="0"/>
            </a:endParaRPr>
          </a:p>
          <a:p>
            <a:pPr marL="318770" indent="-306705">
              <a:lnSpc>
                <a:spcPct val="100000"/>
              </a:lnSpc>
              <a:spcBef>
                <a:spcPts val="1025"/>
              </a:spcBef>
              <a:buClr>
                <a:srgbClr val="4590B8"/>
              </a:buClr>
              <a:buSzPct val="91666"/>
              <a:buFont typeface="Cambria"/>
              <a:buChar char="◾"/>
              <a:tabLst>
                <a:tab pos="318770" algn="l"/>
                <a:tab pos="319405" algn="l"/>
              </a:tabLst>
            </a:pPr>
            <a:r>
              <a:rPr lang="fr-FR" sz="2400" spc="-65" dirty="0">
                <a:solidFill>
                  <a:srgbClr val="3C3C3C"/>
                </a:solidFill>
                <a:latin typeface="Times New Roman" panose="02020603050405020304" pitchFamily="18" charset="0"/>
                <a:cs typeface="Times New Roman" panose="02020603050405020304" pitchFamily="18" charset="0"/>
              </a:rPr>
              <a:t>Les tests unitaires doivent être placés dans un package distinct du code source, généralement dans src/test/java. </a:t>
            </a:r>
          </a:p>
          <a:p>
            <a:pPr marL="318770" indent="-306705">
              <a:spcBef>
                <a:spcPts val="1025"/>
              </a:spcBef>
              <a:buClr>
                <a:srgbClr val="4590B8"/>
              </a:buClr>
              <a:buSzPct val="91666"/>
              <a:buFont typeface="Cambria"/>
              <a:buChar char="◾"/>
              <a:tabLst>
                <a:tab pos="318770" algn="l"/>
                <a:tab pos="319405" algn="l"/>
              </a:tabLst>
            </a:pPr>
            <a:r>
              <a:rPr lang="fr-FR" sz="2400" spc="-90" dirty="0">
                <a:solidFill>
                  <a:srgbClr val="3C3C3C"/>
                </a:solidFill>
                <a:latin typeface="Times New Roman" panose="02020603050405020304" pitchFamily="18" charset="0"/>
                <a:cs typeface="Times New Roman" panose="02020603050405020304" pitchFamily="18" charset="0"/>
              </a:rPr>
              <a:t>Le code est compilé dans le répertoire </a:t>
            </a:r>
            <a:r>
              <a:rPr lang="fr-FR" sz="2400" spc="-90" dirty="0" err="1">
                <a:solidFill>
                  <a:srgbClr val="3C3C3C"/>
                </a:solidFill>
                <a:latin typeface="Times New Roman" panose="02020603050405020304" pitchFamily="18" charset="0"/>
                <a:cs typeface="Times New Roman" panose="02020603050405020304" pitchFamily="18" charset="0"/>
              </a:rPr>
              <a:t>target</a:t>
            </a:r>
            <a:r>
              <a:rPr lang="fr-FR" sz="2400" spc="-90" dirty="0">
                <a:solidFill>
                  <a:srgbClr val="3C3C3C"/>
                </a:solidFill>
                <a:latin typeface="Times New Roman" panose="02020603050405020304" pitchFamily="18" charset="0"/>
                <a:cs typeface="Times New Roman" panose="02020603050405020304" pitchFamily="18" charset="0"/>
              </a:rPr>
              <a:t>.</a:t>
            </a:r>
          </a:p>
        </p:txBody>
      </p:sp>
      <p:sp>
        <p:nvSpPr>
          <p:cNvPr id="24" name="Espace réservé du numéro de diapositive 23">
            <a:extLst>
              <a:ext uri="{FF2B5EF4-FFF2-40B4-BE49-F238E27FC236}">
                <a16:creationId xmlns:a16="http://schemas.microsoft.com/office/drawing/2014/main" id="{EAECE161-127D-4741-9CDD-0B64109B11A8}"/>
              </a:ext>
            </a:extLst>
          </p:cNvPr>
          <p:cNvSpPr>
            <a:spLocks noGrp="1"/>
          </p:cNvSpPr>
          <p:nvPr>
            <p:ph type="sldNum" sz="quarter" idx="7"/>
          </p:nvPr>
        </p:nvSpPr>
        <p:spPr/>
        <p:txBody>
          <a:bodyPr/>
          <a:lstStyle/>
          <a:p>
            <a:fld id="{B6F15528-21DE-4FAA-801E-634DDDAF4B2B}" type="slidenum">
              <a:rPr lang="fr-FR" smtClean="0"/>
              <a:t>6</a:t>
            </a:fld>
            <a:endParaRPr lang="fr-FR"/>
          </a:p>
        </p:txBody>
      </p:sp>
    </p:spTree>
    <p:extLst>
      <p:ext uri="{BB962C8B-B14F-4D97-AF65-F5344CB8AC3E}">
        <p14:creationId xmlns:p14="http://schemas.microsoft.com/office/powerpoint/2010/main" val="304967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Mise En Œuvre D’un  Projet Maven</a:t>
            </a:r>
            <a:endParaRPr lang="fr-FR" spc="50" dirty="0"/>
          </a:p>
        </p:txBody>
      </p:sp>
      <p:sp>
        <p:nvSpPr>
          <p:cNvPr id="18" name="object 12">
            <a:extLst>
              <a:ext uri="{FF2B5EF4-FFF2-40B4-BE49-F238E27FC236}">
                <a16:creationId xmlns:a16="http://schemas.microsoft.com/office/drawing/2014/main" id="{B8C1696C-27D9-42DB-85DC-4AA12DFB0D19}"/>
              </a:ext>
            </a:extLst>
          </p:cNvPr>
          <p:cNvSpPr txBox="1"/>
          <p:nvPr/>
        </p:nvSpPr>
        <p:spPr>
          <a:xfrm>
            <a:off x="509427" y="2461927"/>
            <a:ext cx="11049000" cy="3412570"/>
          </a:xfrm>
          <a:prstGeom prst="rect">
            <a:avLst/>
          </a:prstGeom>
        </p:spPr>
        <p:txBody>
          <a:bodyPr vert="horz" wrap="square" lIns="0" tIns="11526" rIns="0" bIns="0" rtlCol="0">
            <a:spAutoFit/>
          </a:bodyPr>
          <a:lstStyle/>
          <a:p>
            <a:pPr marL="353850" marR="4611" indent="-342900">
              <a:spcBef>
                <a:spcPts val="91"/>
              </a:spcBef>
              <a:buClr>
                <a:srgbClr val="4590B8"/>
              </a:buClr>
              <a:buSzPct val="80000"/>
              <a:buFont typeface="Cambria"/>
              <a:buChar char="◾"/>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Le Project Object Model (POM) est un fichier XML (pom.xml) qui décrit un projet Maven. Ce fichier est essentiel pour la construction d'une application, car il :</a:t>
            </a:r>
          </a:p>
          <a:p>
            <a:pPr marL="811050" marR="4611" lvl="1" indent="-342900">
              <a:spcBef>
                <a:spcPts val="91"/>
              </a:spcBef>
              <a:buClr>
                <a:srgbClr val="4590B8"/>
              </a:buClr>
              <a:buSzPct val="80000"/>
              <a:buFont typeface="Wingdings" panose="05000000000000000000" pitchFamily="2" charset="2"/>
              <a:buChar char="Ø"/>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Spécifie les dépendances :</a:t>
            </a:r>
          </a:p>
          <a:p>
            <a:pPr marL="1268250" marR="4611" lvl="2" indent="-342900">
              <a:spcBef>
                <a:spcPts val="91"/>
              </a:spcBef>
              <a:buClr>
                <a:srgbClr val="4590B8"/>
              </a:buClr>
              <a:buSzPct val="80000"/>
              <a:buFont typeface="Wingdings" panose="05000000000000000000" pitchFamily="2" charset="2"/>
              <a:buChar char="q"/>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Permet d'inclure des modules externes (bibliothèques .jar).</a:t>
            </a:r>
          </a:p>
          <a:p>
            <a:pPr marL="811050" marR="4611" lvl="1" indent="-342900">
              <a:spcBef>
                <a:spcPts val="91"/>
              </a:spcBef>
              <a:buClr>
                <a:srgbClr val="4590B8"/>
              </a:buClr>
              <a:buSzPct val="80000"/>
              <a:buFont typeface="Wingdings" panose="05000000000000000000" pitchFamily="2" charset="2"/>
              <a:buChar char="Ø"/>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Définit les tâches (goals) à exécuter :</a:t>
            </a:r>
          </a:p>
          <a:p>
            <a:pPr marL="1268250" marR="4611" lvl="2" indent="-342900">
              <a:spcBef>
                <a:spcPts val="91"/>
              </a:spcBef>
              <a:buClr>
                <a:srgbClr val="4590B8"/>
              </a:buClr>
              <a:buSzPct val="80000"/>
              <a:buFont typeface="Wingdings" panose="05000000000000000000" pitchFamily="2" charset="2"/>
              <a:buChar char="q"/>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Maven offre de nombreuses tâches prédéfinies, comme la compilation du code Java, la gestion des dépendances ...</a:t>
            </a:r>
          </a:p>
          <a:p>
            <a:pPr marL="811050" marR="4611" lvl="1" indent="-342900">
              <a:spcBef>
                <a:spcPts val="91"/>
              </a:spcBef>
              <a:buClr>
                <a:srgbClr val="4590B8"/>
              </a:buClr>
              <a:buSzPct val="80000"/>
              <a:buFont typeface="Wingdings" panose="05000000000000000000" pitchFamily="2" charset="2"/>
              <a:buChar char="Ø"/>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Fournit des valeurs par défaut (meilleures pratiques) :</a:t>
            </a:r>
          </a:p>
          <a:p>
            <a:pPr marL="1268250" marR="4611" lvl="2" indent="-342900">
              <a:spcBef>
                <a:spcPts val="91"/>
              </a:spcBef>
              <a:buClr>
                <a:srgbClr val="4590B8"/>
              </a:buClr>
              <a:buSzPct val="80000"/>
              <a:buFont typeface="Wingdings" panose="05000000000000000000" pitchFamily="2" charset="2"/>
              <a:buChar char="q"/>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Par exemple, le répertoire source par défaut est src/main/java.</a:t>
            </a:r>
          </a:p>
        </p:txBody>
      </p:sp>
      <p:sp>
        <p:nvSpPr>
          <p:cNvPr id="24" name="Espace réservé du numéro de diapositive 23">
            <a:extLst>
              <a:ext uri="{FF2B5EF4-FFF2-40B4-BE49-F238E27FC236}">
                <a16:creationId xmlns:a16="http://schemas.microsoft.com/office/drawing/2014/main" id="{EAECE161-127D-4741-9CDD-0B64109B11A8}"/>
              </a:ext>
            </a:extLst>
          </p:cNvPr>
          <p:cNvSpPr>
            <a:spLocks noGrp="1"/>
          </p:cNvSpPr>
          <p:nvPr>
            <p:ph type="sldNum" sz="quarter" idx="7"/>
          </p:nvPr>
        </p:nvSpPr>
        <p:spPr/>
        <p:txBody>
          <a:bodyPr/>
          <a:lstStyle/>
          <a:p>
            <a:fld id="{B6F15528-21DE-4FAA-801E-634DDDAF4B2B}" type="slidenum">
              <a:rPr lang="fr-FR" smtClean="0"/>
              <a:t>7</a:t>
            </a:fld>
            <a:endParaRPr lang="fr-FR"/>
          </a:p>
        </p:txBody>
      </p:sp>
      <p:sp>
        <p:nvSpPr>
          <p:cNvPr id="4" name="Rectangle 3">
            <a:extLst>
              <a:ext uri="{FF2B5EF4-FFF2-40B4-BE49-F238E27FC236}">
                <a16:creationId xmlns:a16="http://schemas.microsoft.com/office/drawing/2014/main" id="{4C730349-D33D-43FC-A016-5B5BFDA28FD4}"/>
              </a:ext>
            </a:extLst>
          </p:cNvPr>
          <p:cNvSpPr/>
          <p:nvPr/>
        </p:nvSpPr>
        <p:spPr>
          <a:xfrm>
            <a:off x="541106" y="1905000"/>
            <a:ext cx="3704156" cy="461665"/>
          </a:xfrm>
          <a:prstGeom prst="rect">
            <a:avLst/>
          </a:prstGeom>
        </p:spPr>
        <p:txBody>
          <a:bodyPr wrap="none">
            <a:spAutoFit/>
          </a:bodyPr>
          <a:lstStyle/>
          <a:p>
            <a:r>
              <a:rPr lang="fr-FR" sz="2400" spc="-127" dirty="0">
                <a:solidFill>
                  <a:srgbClr val="C00000"/>
                </a:solidFill>
                <a:latin typeface="Trebuchet MS"/>
                <a:cs typeface="Trebuchet MS"/>
              </a:rPr>
              <a:t>P</a:t>
            </a:r>
            <a:r>
              <a:rPr lang="fr-FR" sz="2400" spc="-59" dirty="0">
                <a:solidFill>
                  <a:srgbClr val="C00000"/>
                </a:solidFill>
                <a:latin typeface="Trebuchet MS"/>
                <a:cs typeface="Trebuchet MS"/>
              </a:rPr>
              <a:t>r</a:t>
            </a:r>
            <a:r>
              <a:rPr lang="fr-FR" sz="2400" spc="36" dirty="0">
                <a:solidFill>
                  <a:srgbClr val="C00000"/>
                </a:solidFill>
                <a:latin typeface="Trebuchet MS"/>
                <a:cs typeface="Trebuchet MS"/>
              </a:rPr>
              <a:t>o</a:t>
            </a:r>
            <a:r>
              <a:rPr lang="fr-FR" sz="2400" spc="-381" dirty="0">
                <a:solidFill>
                  <a:srgbClr val="C00000"/>
                </a:solidFill>
                <a:latin typeface="Trebuchet MS"/>
                <a:cs typeface="Trebuchet MS"/>
              </a:rPr>
              <a:t>j</a:t>
            </a:r>
            <a:r>
              <a:rPr lang="fr-FR" sz="2400" spc="-172" dirty="0">
                <a:solidFill>
                  <a:srgbClr val="C00000"/>
                </a:solidFill>
                <a:latin typeface="Trebuchet MS"/>
                <a:cs typeface="Trebuchet MS"/>
              </a:rPr>
              <a:t>e</a:t>
            </a:r>
            <a:r>
              <a:rPr lang="fr-FR" sz="2400" spc="-154" dirty="0">
                <a:solidFill>
                  <a:srgbClr val="C00000"/>
                </a:solidFill>
                <a:latin typeface="Trebuchet MS"/>
                <a:cs typeface="Trebuchet MS"/>
              </a:rPr>
              <a:t>c</a:t>
            </a:r>
            <a:r>
              <a:rPr lang="fr-FR" sz="2400" spc="-163" dirty="0">
                <a:solidFill>
                  <a:srgbClr val="C00000"/>
                </a:solidFill>
                <a:latin typeface="Trebuchet MS"/>
                <a:cs typeface="Trebuchet MS"/>
              </a:rPr>
              <a:t>t</a:t>
            </a:r>
            <a:r>
              <a:rPr lang="fr-FR" sz="2400" spc="64" dirty="0">
                <a:solidFill>
                  <a:srgbClr val="C00000"/>
                </a:solidFill>
                <a:latin typeface="Times New Roman"/>
                <a:cs typeface="Times New Roman"/>
              </a:rPr>
              <a:t> </a:t>
            </a:r>
            <a:r>
              <a:rPr lang="fr-FR" sz="2400" spc="377" dirty="0">
                <a:solidFill>
                  <a:srgbClr val="C00000"/>
                </a:solidFill>
                <a:latin typeface="Trebuchet MS"/>
                <a:cs typeface="Times New Roman"/>
              </a:rPr>
              <a:t>O</a:t>
            </a:r>
            <a:r>
              <a:rPr lang="fr-FR" sz="2400" spc="-150" dirty="0">
                <a:solidFill>
                  <a:srgbClr val="C00000"/>
                </a:solidFill>
                <a:latin typeface="Trebuchet MS"/>
                <a:cs typeface="Trebuchet MS"/>
              </a:rPr>
              <a:t>b</a:t>
            </a:r>
            <a:r>
              <a:rPr lang="fr-FR" sz="2400" spc="-381" dirty="0">
                <a:solidFill>
                  <a:srgbClr val="C00000"/>
                </a:solidFill>
                <a:latin typeface="Trebuchet MS"/>
                <a:cs typeface="Trebuchet MS"/>
              </a:rPr>
              <a:t>j</a:t>
            </a:r>
            <a:r>
              <a:rPr lang="fr-FR" sz="2400" spc="-172" dirty="0">
                <a:solidFill>
                  <a:srgbClr val="C00000"/>
                </a:solidFill>
                <a:latin typeface="Trebuchet MS"/>
                <a:cs typeface="Trebuchet MS"/>
              </a:rPr>
              <a:t>e</a:t>
            </a:r>
            <a:r>
              <a:rPr lang="fr-FR" sz="2400" spc="-154" dirty="0">
                <a:solidFill>
                  <a:srgbClr val="C00000"/>
                </a:solidFill>
                <a:latin typeface="Trebuchet MS"/>
                <a:cs typeface="Trebuchet MS"/>
              </a:rPr>
              <a:t>c</a:t>
            </a:r>
            <a:r>
              <a:rPr lang="fr-FR" sz="2400" spc="-163" dirty="0">
                <a:solidFill>
                  <a:srgbClr val="C00000"/>
                </a:solidFill>
                <a:latin typeface="Trebuchet MS"/>
                <a:cs typeface="Trebuchet MS"/>
              </a:rPr>
              <a:t>t</a:t>
            </a:r>
            <a:r>
              <a:rPr lang="fr-FR" sz="2400" spc="64" dirty="0">
                <a:solidFill>
                  <a:srgbClr val="C00000"/>
                </a:solidFill>
                <a:latin typeface="Times New Roman"/>
                <a:cs typeface="Times New Roman"/>
              </a:rPr>
              <a:t> </a:t>
            </a:r>
            <a:r>
              <a:rPr lang="fr-FR" sz="2400" spc="177" dirty="0">
                <a:solidFill>
                  <a:srgbClr val="C00000"/>
                </a:solidFill>
                <a:latin typeface="Trebuchet MS"/>
                <a:cs typeface="Trebuchet MS"/>
              </a:rPr>
              <a:t>M</a:t>
            </a:r>
            <a:r>
              <a:rPr lang="fr-FR" sz="2400" spc="41" dirty="0">
                <a:solidFill>
                  <a:srgbClr val="C00000"/>
                </a:solidFill>
                <a:latin typeface="Trebuchet MS"/>
                <a:cs typeface="Trebuchet MS"/>
              </a:rPr>
              <a:t>o</a:t>
            </a:r>
            <a:r>
              <a:rPr lang="fr-FR" sz="2400" spc="-123" dirty="0">
                <a:solidFill>
                  <a:srgbClr val="C00000"/>
                </a:solidFill>
                <a:latin typeface="Trebuchet MS"/>
                <a:cs typeface="Trebuchet MS"/>
              </a:rPr>
              <a:t>d</a:t>
            </a:r>
            <a:r>
              <a:rPr lang="fr-FR" sz="2400" spc="-172" dirty="0">
                <a:solidFill>
                  <a:srgbClr val="C00000"/>
                </a:solidFill>
                <a:latin typeface="Trebuchet MS"/>
                <a:cs typeface="Trebuchet MS"/>
              </a:rPr>
              <a:t>e</a:t>
            </a:r>
            <a:r>
              <a:rPr lang="fr-FR" sz="2400" spc="-195" dirty="0">
                <a:solidFill>
                  <a:srgbClr val="C00000"/>
                </a:solidFill>
                <a:latin typeface="Trebuchet MS"/>
                <a:cs typeface="Trebuchet MS"/>
              </a:rPr>
              <a:t>l</a:t>
            </a:r>
            <a:r>
              <a:rPr lang="fr-FR" sz="2400" spc="59" dirty="0">
                <a:solidFill>
                  <a:srgbClr val="C00000"/>
                </a:solidFill>
                <a:latin typeface="Times New Roman"/>
                <a:cs typeface="Times New Roman"/>
              </a:rPr>
              <a:t> </a:t>
            </a:r>
            <a:r>
              <a:rPr lang="fr-FR" sz="2400" spc="-381" dirty="0">
                <a:solidFill>
                  <a:srgbClr val="C00000"/>
                </a:solidFill>
                <a:latin typeface="Trebuchet MS"/>
                <a:cs typeface="Trebuchet MS"/>
              </a:rPr>
              <a:t>:</a:t>
            </a:r>
            <a:r>
              <a:rPr lang="fr-FR" sz="2400" spc="-191" dirty="0">
                <a:solidFill>
                  <a:srgbClr val="C00000"/>
                </a:solidFill>
                <a:latin typeface="Times New Roman"/>
                <a:cs typeface="Times New Roman"/>
              </a:rPr>
              <a:t> </a:t>
            </a:r>
            <a:r>
              <a:rPr lang="fr-FR" sz="2400" spc="-127" dirty="0">
                <a:solidFill>
                  <a:srgbClr val="C00000"/>
                </a:solidFill>
                <a:latin typeface="Trebuchet MS"/>
                <a:cs typeface="Trebuchet MS"/>
              </a:rPr>
              <a:t>P</a:t>
            </a:r>
            <a:r>
              <a:rPr lang="fr-FR" sz="2400" spc="377" dirty="0">
                <a:solidFill>
                  <a:srgbClr val="C00000"/>
                </a:solidFill>
                <a:latin typeface="Trebuchet MS"/>
                <a:cs typeface="Trebuchet MS"/>
              </a:rPr>
              <a:t>O</a:t>
            </a:r>
            <a:r>
              <a:rPr lang="fr-FR" sz="2400" spc="177" dirty="0">
                <a:solidFill>
                  <a:srgbClr val="C00000"/>
                </a:solidFill>
                <a:latin typeface="Trebuchet MS"/>
                <a:cs typeface="Trebuchet MS"/>
              </a:rPr>
              <a:t>M</a:t>
            </a:r>
            <a:endParaRPr lang="fr-FR" sz="2400" dirty="0"/>
          </a:p>
        </p:txBody>
      </p:sp>
    </p:spTree>
    <p:extLst>
      <p:ext uri="{BB962C8B-B14F-4D97-AF65-F5344CB8AC3E}">
        <p14:creationId xmlns:p14="http://schemas.microsoft.com/office/powerpoint/2010/main" val="419958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Mise En Œuvre D’un  Projet Maven</a:t>
            </a:r>
            <a:endParaRPr lang="fr-FR" spc="50" dirty="0"/>
          </a:p>
        </p:txBody>
      </p:sp>
      <p:sp>
        <p:nvSpPr>
          <p:cNvPr id="18" name="object 12">
            <a:extLst>
              <a:ext uri="{FF2B5EF4-FFF2-40B4-BE49-F238E27FC236}">
                <a16:creationId xmlns:a16="http://schemas.microsoft.com/office/drawing/2014/main" id="{B8C1696C-27D9-42DB-85DC-4AA12DFB0D19}"/>
              </a:ext>
            </a:extLst>
          </p:cNvPr>
          <p:cNvSpPr txBox="1"/>
          <p:nvPr/>
        </p:nvSpPr>
        <p:spPr>
          <a:xfrm>
            <a:off x="701421" y="2585200"/>
            <a:ext cx="11049000" cy="3017590"/>
          </a:xfrm>
          <a:prstGeom prst="rect">
            <a:avLst/>
          </a:prstGeom>
        </p:spPr>
        <p:txBody>
          <a:bodyPr vert="horz" wrap="square" lIns="0" tIns="11526" rIns="0" bIns="0" rtlCol="0">
            <a:spAutoFit/>
          </a:bodyPr>
          <a:lstStyle/>
          <a:p>
            <a:pPr marL="353850" marR="4611" indent="-342900">
              <a:spcBef>
                <a:spcPts val="91"/>
              </a:spcBef>
              <a:buClr>
                <a:srgbClr val="4590B8"/>
              </a:buClr>
              <a:buSzPct val="80000"/>
              <a:buFont typeface="Wingdings" panose="05000000000000000000" pitchFamily="2" charset="2"/>
              <a:buChar char="q"/>
              <a:tabLst>
                <a:tab pos="268568" algn="l"/>
                <a:tab pos="269144" algn="l"/>
              </a:tabLst>
            </a:pPr>
            <a:r>
              <a:rPr lang="fr-FR" sz="2400" b="1" dirty="0"/>
              <a:t>Points Clés</a:t>
            </a:r>
            <a:endParaRPr lang="fr-FR" sz="2400" spc="-70" dirty="0">
              <a:solidFill>
                <a:srgbClr val="3C3C3C"/>
              </a:solidFill>
              <a:latin typeface="Times New Roman" panose="02020603050405020304" pitchFamily="18" charset="0"/>
              <a:cs typeface="Times New Roman" panose="02020603050405020304" pitchFamily="18" charset="0"/>
            </a:endParaRPr>
          </a:p>
          <a:p>
            <a:pPr marL="811050" marR="4611" lvl="1" indent="-342900">
              <a:lnSpc>
                <a:spcPct val="150000"/>
              </a:lnSpc>
              <a:spcBef>
                <a:spcPts val="91"/>
              </a:spcBef>
              <a:buClr>
                <a:srgbClr val="4590B8"/>
              </a:buClr>
              <a:buSzPct val="80000"/>
              <a:buFont typeface="Cambria"/>
              <a:buChar char="◾"/>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Un projet Maven est considéré comme un module d'une application.</a:t>
            </a:r>
          </a:p>
          <a:p>
            <a:pPr marL="811050" marR="4611" lvl="1" indent="-342900">
              <a:lnSpc>
                <a:spcPct val="150000"/>
              </a:lnSpc>
              <a:spcBef>
                <a:spcPts val="91"/>
              </a:spcBef>
              <a:buClr>
                <a:srgbClr val="4590B8"/>
              </a:buClr>
              <a:buSzPct val="80000"/>
              <a:buFont typeface="Cambria"/>
              <a:buChar char="◾"/>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Un seul POM est nécessaire pour un projet.</a:t>
            </a:r>
          </a:p>
          <a:p>
            <a:pPr marL="811050" marR="4611" lvl="1" indent="-342900">
              <a:lnSpc>
                <a:spcPct val="150000"/>
              </a:lnSpc>
              <a:spcBef>
                <a:spcPts val="91"/>
              </a:spcBef>
              <a:buClr>
                <a:srgbClr val="4590B8"/>
              </a:buClr>
              <a:buSzPct val="80000"/>
              <a:buFont typeface="Cambria"/>
              <a:buChar char="◾"/>
              <a:tabLst>
                <a:tab pos="268568" algn="l"/>
                <a:tab pos="269144" algn="l"/>
              </a:tabLst>
            </a:pPr>
            <a:r>
              <a:rPr lang="fr-FR" sz="2400" spc="-70" dirty="0">
                <a:solidFill>
                  <a:srgbClr val="3C3C3C"/>
                </a:solidFill>
                <a:latin typeface="Times New Roman" panose="02020603050405020304" pitchFamily="18" charset="0"/>
                <a:cs typeface="Times New Roman" panose="02020603050405020304" pitchFamily="18" charset="0"/>
              </a:rPr>
              <a:t>Les commandes Maven doivent être exécutées à la racine du projet, où se trouve le fichier pom.xml.</a:t>
            </a:r>
          </a:p>
          <a:p>
            <a:pPr marL="353850" marR="4611" indent="-342900">
              <a:spcBef>
                <a:spcPts val="91"/>
              </a:spcBef>
              <a:buClr>
                <a:srgbClr val="4590B8"/>
              </a:buClr>
              <a:buSzPct val="80000"/>
              <a:buFont typeface="Cambria"/>
              <a:buChar char="◾"/>
              <a:tabLst>
                <a:tab pos="268568" algn="l"/>
                <a:tab pos="269144" algn="l"/>
              </a:tabLst>
            </a:pPr>
            <a:endParaRPr lang="fr-FR" sz="2400" spc="-70" dirty="0">
              <a:solidFill>
                <a:srgbClr val="3C3C3C"/>
              </a:solidFill>
              <a:latin typeface="Times New Roman" panose="02020603050405020304" pitchFamily="18" charset="0"/>
              <a:cs typeface="Times New Roman" panose="02020603050405020304" pitchFamily="18" charset="0"/>
            </a:endParaRPr>
          </a:p>
        </p:txBody>
      </p:sp>
      <p:sp>
        <p:nvSpPr>
          <p:cNvPr id="24" name="Espace réservé du numéro de diapositive 23">
            <a:extLst>
              <a:ext uri="{FF2B5EF4-FFF2-40B4-BE49-F238E27FC236}">
                <a16:creationId xmlns:a16="http://schemas.microsoft.com/office/drawing/2014/main" id="{EAECE161-127D-4741-9CDD-0B64109B11A8}"/>
              </a:ext>
            </a:extLst>
          </p:cNvPr>
          <p:cNvSpPr>
            <a:spLocks noGrp="1"/>
          </p:cNvSpPr>
          <p:nvPr>
            <p:ph type="sldNum" sz="quarter" idx="7"/>
          </p:nvPr>
        </p:nvSpPr>
        <p:spPr/>
        <p:txBody>
          <a:bodyPr/>
          <a:lstStyle/>
          <a:p>
            <a:fld id="{B6F15528-21DE-4FAA-801E-634DDDAF4B2B}" type="slidenum">
              <a:rPr lang="fr-FR" smtClean="0"/>
              <a:t>8</a:t>
            </a:fld>
            <a:endParaRPr lang="fr-FR"/>
          </a:p>
        </p:txBody>
      </p:sp>
      <p:sp>
        <p:nvSpPr>
          <p:cNvPr id="4" name="Rectangle 3">
            <a:extLst>
              <a:ext uri="{FF2B5EF4-FFF2-40B4-BE49-F238E27FC236}">
                <a16:creationId xmlns:a16="http://schemas.microsoft.com/office/drawing/2014/main" id="{4C730349-D33D-43FC-A016-5B5BFDA28FD4}"/>
              </a:ext>
            </a:extLst>
          </p:cNvPr>
          <p:cNvSpPr/>
          <p:nvPr/>
        </p:nvSpPr>
        <p:spPr>
          <a:xfrm>
            <a:off x="541106" y="1905000"/>
            <a:ext cx="3704156" cy="461665"/>
          </a:xfrm>
          <a:prstGeom prst="rect">
            <a:avLst/>
          </a:prstGeom>
        </p:spPr>
        <p:txBody>
          <a:bodyPr wrap="none">
            <a:spAutoFit/>
          </a:bodyPr>
          <a:lstStyle/>
          <a:p>
            <a:r>
              <a:rPr lang="fr-FR" sz="2400" spc="-127" dirty="0">
                <a:solidFill>
                  <a:srgbClr val="C00000"/>
                </a:solidFill>
                <a:latin typeface="Trebuchet MS"/>
                <a:cs typeface="Trebuchet MS"/>
              </a:rPr>
              <a:t>P</a:t>
            </a:r>
            <a:r>
              <a:rPr lang="fr-FR" sz="2400" spc="-59" dirty="0">
                <a:solidFill>
                  <a:srgbClr val="C00000"/>
                </a:solidFill>
                <a:latin typeface="Trebuchet MS"/>
                <a:cs typeface="Trebuchet MS"/>
              </a:rPr>
              <a:t>r</a:t>
            </a:r>
            <a:r>
              <a:rPr lang="fr-FR" sz="2400" spc="36" dirty="0">
                <a:solidFill>
                  <a:srgbClr val="C00000"/>
                </a:solidFill>
                <a:latin typeface="Trebuchet MS"/>
                <a:cs typeface="Trebuchet MS"/>
              </a:rPr>
              <a:t>o</a:t>
            </a:r>
            <a:r>
              <a:rPr lang="fr-FR" sz="2400" spc="-381" dirty="0">
                <a:solidFill>
                  <a:srgbClr val="C00000"/>
                </a:solidFill>
                <a:latin typeface="Trebuchet MS"/>
                <a:cs typeface="Trebuchet MS"/>
              </a:rPr>
              <a:t>j</a:t>
            </a:r>
            <a:r>
              <a:rPr lang="fr-FR" sz="2400" spc="-172" dirty="0">
                <a:solidFill>
                  <a:srgbClr val="C00000"/>
                </a:solidFill>
                <a:latin typeface="Trebuchet MS"/>
                <a:cs typeface="Trebuchet MS"/>
              </a:rPr>
              <a:t>e</a:t>
            </a:r>
            <a:r>
              <a:rPr lang="fr-FR" sz="2400" spc="-154" dirty="0">
                <a:solidFill>
                  <a:srgbClr val="C00000"/>
                </a:solidFill>
                <a:latin typeface="Trebuchet MS"/>
                <a:cs typeface="Trebuchet MS"/>
              </a:rPr>
              <a:t>c</a:t>
            </a:r>
            <a:r>
              <a:rPr lang="fr-FR" sz="2400" spc="-163" dirty="0">
                <a:solidFill>
                  <a:srgbClr val="C00000"/>
                </a:solidFill>
                <a:latin typeface="Trebuchet MS"/>
                <a:cs typeface="Trebuchet MS"/>
              </a:rPr>
              <a:t>t</a:t>
            </a:r>
            <a:r>
              <a:rPr lang="fr-FR" sz="2400" spc="64" dirty="0">
                <a:solidFill>
                  <a:srgbClr val="C00000"/>
                </a:solidFill>
                <a:latin typeface="Times New Roman"/>
                <a:cs typeface="Times New Roman"/>
              </a:rPr>
              <a:t> </a:t>
            </a:r>
            <a:r>
              <a:rPr lang="fr-FR" sz="2400" spc="377" dirty="0">
                <a:solidFill>
                  <a:srgbClr val="C00000"/>
                </a:solidFill>
                <a:latin typeface="Trebuchet MS"/>
                <a:cs typeface="Times New Roman"/>
              </a:rPr>
              <a:t>O</a:t>
            </a:r>
            <a:r>
              <a:rPr lang="fr-FR" sz="2400" spc="-150" dirty="0">
                <a:solidFill>
                  <a:srgbClr val="C00000"/>
                </a:solidFill>
                <a:latin typeface="Trebuchet MS"/>
                <a:cs typeface="Trebuchet MS"/>
              </a:rPr>
              <a:t>b</a:t>
            </a:r>
            <a:r>
              <a:rPr lang="fr-FR" sz="2400" spc="-381" dirty="0">
                <a:solidFill>
                  <a:srgbClr val="C00000"/>
                </a:solidFill>
                <a:latin typeface="Trebuchet MS"/>
                <a:cs typeface="Trebuchet MS"/>
              </a:rPr>
              <a:t>j</a:t>
            </a:r>
            <a:r>
              <a:rPr lang="fr-FR" sz="2400" spc="-172" dirty="0">
                <a:solidFill>
                  <a:srgbClr val="C00000"/>
                </a:solidFill>
                <a:latin typeface="Trebuchet MS"/>
                <a:cs typeface="Trebuchet MS"/>
              </a:rPr>
              <a:t>e</a:t>
            </a:r>
            <a:r>
              <a:rPr lang="fr-FR" sz="2400" spc="-154" dirty="0">
                <a:solidFill>
                  <a:srgbClr val="C00000"/>
                </a:solidFill>
                <a:latin typeface="Trebuchet MS"/>
                <a:cs typeface="Trebuchet MS"/>
              </a:rPr>
              <a:t>c</a:t>
            </a:r>
            <a:r>
              <a:rPr lang="fr-FR" sz="2400" spc="-163" dirty="0">
                <a:solidFill>
                  <a:srgbClr val="C00000"/>
                </a:solidFill>
                <a:latin typeface="Trebuchet MS"/>
                <a:cs typeface="Trebuchet MS"/>
              </a:rPr>
              <a:t>t</a:t>
            </a:r>
            <a:r>
              <a:rPr lang="fr-FR" sz="2400" spc="64" dirty="0">
                <a:solidFill>
                  <a:srgbClr val="C00000"/>
                </a:solidFill>
                <a:latin typeface="Times New Roman"/>
                <a:cs typeface="Times New Roman"/>
              </a:rPr>
              <a:t> </a:t>
            </a:r>
            <a:r>
              <a:rPr lang="fr-FR" sz="2400" spc="177" dirty="0">
                <a:solidFill>
                  <a:srgbClr val="C00000"/>
                </a:solidFill>
                <a:latin typeface="Trebuchet MS"/>
                <a:cs typeface="Trebuchet MS"/>
              </a:rPr>
              <a:t>M</a:t>
            </a:r>
            <a:r>
              <a:rPr lang="fr-FR" sz="2400" spc="41" dirty="0">
                <a:solidFill>
                  <a:srgbClr val="C00000"/>
                </a:solidFill>
                <a:latin typeface="Trebuchet MS"/>
                <a:cs typeface="Trebuchet MS"/>
              </a:rPr>
              <a:t>o</a:t>
            </a:r>
            <a:r>
              <a:rPr lang="fr-FR" sz="2400" spc="-123" dirty="0">
                <a:solidFill>
                  <a:srgbClr val="C00000"/>
                </a:solidFill>
                <a:latin typeface="Trebuchet MS"/>
                <a:cs typeface="Trebuchet MS"/>
              </a:rPr>
              <a:t>d</a:t>
            </a:r>
            <a:r>
              <a:rPr lang="fr-FR" sz="2400" spc="-172" dirty="0">
                <a:solidFill>
                  <a:srgbClr val="C00000"/>
                </a:solidFill>
                <a:latin typeface="Trebuchet MS"/>
                <a:cs typeface="Trebuchet MS"/>
              </a:rPr>
              <a:t>e</a:t>
            </a:r>
            <a:r>
              <a:rPr lang="fr-FR" sz="2400" spc="-195" dirty="0">
                <a:solidFill>
                  <a:srgbClr val="C00000"/>
                </a:solidFill>
                <a:latin typeface="Trebuchet MS"/>
                <a:cs typeface="Trebuchet MS"/>
              </a:rPr>
              <a:t>l</a:t>
            </a:r>
            <a:r>
              <a:rPr lang="fr-FR" sz="2400" spc="59" dirty="0">
                <a:solidFill>
                  <a:srgbClr val="C00000"/>
                </a:solidFill>
                <a:latin typeface="Times New Roman"/>
                <a:cs typeface="Times New Roman"/>
              </a:rPr>
              <a:t> </a:t>
            </a:r>
            <a:r>
              <a:rPr lang="fr-FR" sz="2400" spc="-381" dirty="0">
                <a:solidFill>
                  <a:srgbClr val="C00000"/>
                </a:solidFill>
                <a:latin typeface="Trebuchet MS"/>
                <a:cs typeface="Trebuchet MS"/>
              </a:rPr>
              <a:t>:</a:t>
            </a:r>
            <a:r>
              <a:rPr lang="fr-FR" sz="2400" spc="-191" dirty="0">
                <a:solidFill>
                  <a:srgbClr val="C00000"/>
                </a:solidFill>
                <a:latin typeface="Times New Roman"/>
                <a:cs typeface="Times New Roman"/>
              </a:rPr>
              <a:t> </a:t>
            </a:r>
            <a:r>
              <a:rPr lang="fr-FR" sz="2400" spc="-127" dirty="0">
                <a:solidFill>
                  <a:srgbClr val="C00000"/>
                </a:solidFill>
                <a:latin typeface="Trebuchet MS"/>
                <a:cs typeface="Trebuchet MS"/>
              </a:rPr>
              <a:t>P</a:t>
            </a:r>
            <a:r>
              <a:rPr lang="fr-FR" sz="2400" spc="377" dirty="0">
                <a:solidFill>
                  <a:srgbClr val="C00000"/>
                </a:solidFill>
                <a:latin typeface="Trebuchet MS"/>
                <a:cs typeface="Trebuchet MS"/>
              </a:rPr>
              <a:t>O</a:t>
            </a:r>
            <a:r>
              <a:rPr lang="fr-FR" sz="2400" spc="177" dirty="0">
                <a:solidFill>
                  <a:srgbClr val="C00000"/>
                </a:solidFill>
                <a:latin typeface="Trebuchet MS"/>
                <a:cs typeface="Trebuchet MS"/>
              </a:rPr>
              <a:t>M</a:t>
            </a:r>
            <a:endParaRPr lang="fr-FR" sz="2400" dirty="0"/>
          </a:p>
        </p:txBody>
      </p:sp>
    </p:spTree>
    <p:extLst>
      <p:ext uri="{BB962C8B-B14F-4D97-AF65-F5344CB8AC3E}">
        <p14:creationId xmlns:p14="http://schemas.microsoft.com/office/powerpoint/2010/main" val="270283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436" y="614172"/>
            <a:ext cx="11309985" cy="1079142"/>
          </a:xfrm>
          <a:prstGeom prst="rect">
            <a:avLst/>
          </a:prstGeom>
          <a:solidFill>
            <a:srgbClr val="1A315F"/>
          </a:solidFill>
        </p:spPr>
        <p:txBody>
          <a:bodyPr vert="horz" wrap="square" lIns="0" tIns="1905" rIns="0" bIns="0" rtlCol="0">
            <a:spAutoFit/>
          </a:bodyPr>
          <a:lstStyle/>
          <a:p>
            <a:pPr>
              <a:lnSpc>
                <a:spcPct val="100000"/>
              </a:lnSpc>
              <a:spcBef>
                <a:spcPts val="15"/>
              </a:spcBef>
            </a:pPr>
            <a:endParaRPr sz="4200" dirty="0">
              <a:latin typeface="Times New Roman"/>
              <a:cs typeface="Times New Roman"/>
            </a:endParaRPr>
          </a:p>
          <a:p>
            <a:pPr marL="231775">
              <a:lnSpc>
                <a:spcPct val="100000"/>
              </a:lnSpc>
            </a:pPr>
            <a:r>
              <a:rPr lang="fr-FR" spc="70" dirty="0"/>
              <a:t>Mise En Œuvre D’un  Projet Maven</a:t>
            </a:r>
            <a:endParaRPr lang="fr-FR" spc="50" dirty="0"/>
          </a:p>
        </p:txBody>
      </p:sp>
      <p:sp>
        <p:nvSpPr>
          <p:cNvPr id="20" name="object 18">
            <a:extLst>
              <a:ext uri="{FF2B5EF4-FFF2-40B4-BE49-F238E27FC236}">
                <a16:creationId xmlns:a16="http://schemas.microsoft.com/office/drawing/2014/main" id="{0E0118F0-0FD6-49E3-A51F-3149E4076EEF}"/>
              </a:ext>
            </a:extLst>
          </p:cNvPr>
          <p:cNvSpPr txBox="1"/>
          <p:nvPr/>
        </p:nvSpPr>
        <p:spPr>
          <a:xfrm>
            <a:off x="716087" y="1845133"/>
            <a:ext cx="10758682" cy="4346740"/>
          </a:xfrm>
          <a:prstGeom prst="rect">
            <a:avLst/>
          </a:prstGeom>
        </p:spPr>
        <p:txBody>
          <a:bodyPr vert="horz" wrap="square" lIns="0" tIns="80682" rIns="0" bIns="0" rtlCol="0">
            <a:spAutoFit/>
          </a:bodyPr>
          <a:lstStyle/>
          <a:p>
            <a:pPr marL="268568" indent="-257618">
              <a:spcBef>
                <a:spcPts val="635"/>
              </a:spcBef>
              <a:buClr>
                <a:srgbClr val="3791A7"/>
              </a:buClr>
              <a:buSzPct val="77777"/>
              <a:buFont typeface="Microsoft Sans Serif"/>
              <a:buChar char="⚫"/>
              <a:tabLst>
                <a:tab pos="268568" algn="l"/>
                <a:tab pos="269144" algn="l"/>
              </a:tabLst>
            </a:pPr>
            <a:r>
              <a:rPr sz="2400" spc="-23" dirty="0">
                <a:latin typeface="Times New Roman" panose="02020603050405020304" pitchFamily="18" charset="0"/>
                <a:cs typeface="Times New Roman" panose="02020603050405020304" pitchFamily="18" charset="0"/>
              </a:rPr>
              <a:t>L</a:t>
            </a:r>
            <a:r>
              <a:rPr sz="2400" spc="-163" dirty="0">
                <a:latin typeface="Times New Roman" panose="02020603050405020304" pitchFamily="18" charset="0"/>
                <a:cs typeface="Times New Roman" panose="02020603050405020304" pitchFamily="18" charset="0"/>
              </a:rPr>
              <a:t>a</a:t>
            </a:r>
            <a:r>
              <a:rPr sz="2400" spc="27"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a:t>
            </a:r>
            <a:r>
              <a:rPr sz="2400" spc="-163" dirty="0">
                <a:latin typeface="Times New Roman" panose="02020603050405020304" pitchFamily="18" charset="0"/>
                <a:cs typeface="Times New Roman" panose="02020603050405020304" pitchFamily="18" charset="0"/>
              </a:rPr>
              <a:t>a</a:t>
            </a:r>
            <a:r>
              <a:rPr sz="2400" spc="-95" dirty="0">
                <a:latin typeface="Times New Roman" panose="02020603050405020304" pitchFamily="18" charset="0"/>
                <a:cs typeface="Times New Roman" panose="02020603050405020304" pitchFamily="18" charset="0"/>
              </a:rPr>
              <a:t>c</a:t>
            </a:r>
            <a:r>
              <a:rPr sz="2400" spc="-109" dirty="0">
                <a:latin typeface="Times New Roman" panose="02020603050405020304" pitchFamily="18" charset="0"/>
                <a:cs typeface="Times New Roman" panose="02020603050405020304" pitchFamily="18" charset="0"/>
              </a:rPr>
              <a:t>i</a:t>
            </a:r>
            <a:r>
              <a:rPr sz="2400" spc="-95" dirty="0">
                <a:latin typeface="Times New Roman" panose="02020603050405020304" pitchFamily="18" charset="0"/>
                <a:cs typeface="Times New Roman" panose="02020603050405020304" pitchFamily="18" charset="0"/>
              </a:rPr>
              <a:t>ne</a:t>
            </a:r>
            <a:r>
              <a:rPr sz="2400" spc="50" dirty="0">
                <a:latin typeface="Times New Roman" panose="02020603050405020304" pitchFamily="18" charset="0"/>
                <a:cs typeface="Times New Roman" panose="02020603050405020304" pitchFamily="18" charset="0"/>
              </a:rPr>
              <a:t> </a:t>
            </a:r>
            <a:r>
              <a:rPr sz="2400" spc="-91" dirty="0">
                <a:latin typeface="Times New Roman" panose="02020603050405020304" pitchFamily="18" charset="0"/>
                <a:cs typeface="Times New Roman" panose="02020603050405020304" pitchFamily="18" charset="0"/>
              </a:rPr>
              <a:t>d</a:t>
            </a:r>
            <a:r>
              <a:rPr sz="2400" spc="-77" dirty="0">
                <a:latin typeface="Times New Roman" panose="02020603050405020304" pitchFamily="18" charset="0"/>
                <a:cs typeface="Times New Roman" panose="02020603050405020304" pitchFamily="18" charset="0"/>
              </a:rPr>
              <a:t>u</a:t>
            </a:r>
            <a:r>
              <a:rPr sz="2400" spc="36"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p</a:t>
            </a:r>
            <a:r>
              <a:rPr sz="2400" spc="-86" dirty="0">
                <a:latin typeface="Times New Roman" panose="02020603050405020304" pitchFamily="18" charset="0"/>
                <a:cs typeface="Times New Roman" panose="02020603050405020304" pitchFamily="18" charset="0"/>
              </a:rPr>
              <a:t>r</a:t>
            </a:r>
            <a:r>
              <a:rPr sz="2400" spc="23" dirty="0">
                <a:latin typeface="Times New Roman" panose="02020603050405020304" pitchFamily="18" charset="0"/>
                <a:cs typeface="Times New Roman" panose="02020603050405020304" pitchFamily="18" charset="0"/>
              </a:rPr>
              <a:t>o</a:t>
            </a:r>
            <a:r>
              <a:rPr sz="2400" spc="-245" dirty="0">
                <a:latin typeface="Times New Roman" panose="02020603050405020304" pitchFamily="18" charset="0"/>
                <a:cs typeface="Times New Roman" panose="02020603050405020304" pitchFamily="18" charset="0"/>
              </a:rPr>
              <a:t>j</a:t>
            </a:r>
            <a:r>
              <a:rPr sz="2400" spc="-109" dirty="0">
                <a:latin typeface="Times New Roman" panose="02020603050405020304" pitchFamily="18" charset="0"/>
                <a:cs typeface="Times New Roman" panose="02020603050405020304" pitchFamily="18" charset="0"/>
              </a:rPr>
              <a:t>e</a:t>
            </a:r>
            <a:r>
              <a:rPr sz="2400" spc="-103" dirty="0">
                <a:latin typeface="Times New Roman" panose="02020603050405020304" pitchFamily="18" charset="0"/>
                <a:cs typeface="Times New Roman" panose="02020603050405020304" pitchFamily="18" charset="0"/>
              </a:rPr>
              <a:t>t</a:t>
            </a:r>
            <a:r>
              <a:rPr sz="2400" spc="45" dirty="0">
                <a:latin typeface="Times New Roman" panose="02020603050405020304" pitchFamily="18" charset="0"/>
                <a:cs typeface="Times New Roman" panose="02020603050405020304" pitchFamily="18" charset="0"/>
              </a:rPr>
              <a:t> </a:t>
            </a:r>
            <a:r>
              <a:rPr sz="2400" spc="-245" dirty="0">
                <a:latin typeface="Times New Roman" panose="02020603050405020304" pitchFamily="18" charset="0"/>
                <a:cs typeface="Times New Roman" panose="02020603050405020304" pitchFamily="18" charset="0"/>
              </a:rPr>
              <a:t>:</a:t>
            </a:r>
            <a:r>
              <a:rPr sz="2400" spc="-118" dirty="0">
                <a:latin typeface="Times New Roman" panose="02020603050405020304" pitchFamily="18" charset="0"/>
                <a:cs typeface="Times New Roman" panose="02020603050405020304" pitchFamily="18" charset="0"/>
              </a:rPr>
              <a:t> </a:t>
            </a:r>
            <a:r>
              <a:rPr sz="2400" b="1" spc="-5" dirty="0">
                <a:solidFill>
                  <a:srgbClr val="C00000"/>
                </a:solidFill>
                <a:latin typeface="Times New Roman" panose="02020603050405020304" pitchFamily="18" charset="0"/>
                <a:cs typeface="Times New Roman" panose="02020603050405020304" pitchFamily="18" charset="0"/>
              </a:rPr>
              <a:t>&lt;</a:t>
            </a:r>
            <a:r>
              <a:rPr sz="2400" b="1" spc="-9" dirty="0">
                <a:solidFill>
                  <a:srgbClr val="C00000"/>
                </a:solidFill>
                <a:latin typeface="Times New Roman" panose="02020603050405020304" pitchFamily="18" charset="0"/>
                <a:cs typeface="Times New Roman" panose="02020603050405020304" pitchFamily="18" charset="0"/>
              </a:rPr>
              <a:t>p</a:t>
            </a:r>
            <a:r>
              <a:rPr sz="2400" b="1" spc="-18" dirty="0">
                <a:solidFill>
                  <a:srgbClr val="C00000"/>
                </a:solidFill>
                <a:latin typeface="Times New Roman" panose="02020603050405020304" pitchFamily="18" charset="0"/>
                <a:cs typeface="Times New Roman" panose="02020603050405020304" pitchFamily="18" charset="0"/>
              </a:rPr>
              <a:t>r</a:t>
            </a:r>
            <a:r>
              <a:rPr sz="2400" b="1" spc="41" dirty="0">
                <a:solidFill>
                  <a:srgbClr val="C00000"/>
                </a:solidFill>
                <a:latin typeface="Times New Roman" panose="02020603050405020304" pitchFamily="18" charset="0"/>
                <a:cs typeface="Times New Roman" panose="02020603050405020304" pitchFamily="18" charset="0"/>
              </a:rPr>
              <a:t>o</a:t>
            </a:r>
            <a:r>
              <a:rPr sz="2400" b="1" spc="-154" dirty="0">
                <a:solidFill>
                  <a:srgbClr val="C00000"/>
                </a:solidFill>
                <a:latin typeface="Times New Roman" panose="02020603050405020304" pitchFamily="18" charset="0"/>
                <a:cs typeface="Times New Roman" panose="02020603050405020304" pitchFamily="18" charset="0"/>
              </a:rPr>
              <a:t>j</a:t>
            </a:r>
            <a:r>
              <a:rPr sz="2400" b="1" spc="-41" dirty="0">
                <a:solidFill>
                  <a:srgbClr val="C00000"/>
                </a:solidFill>
                <a:latin typeface="Times New Roman" panose="02020603050405020304" pitchFamily="18" charset="0"/>
                <a:cs typeface="Times New Roman" panose="02020603050405020304" pitchFamily="18" charset="0"/>
              </a:rPr>
              <a:t>e</a:t>
            </a:r>
            <a:r>
              <a:rPr sz="2400" b="1" spc="-5" dirty="0">
                <a:solidFill>
                  <a:srgbClr val="C00000"/>
                </a:solidFill>
                <a:latin typeface="Times New Roman" panose="02020603050405020304" pitchFamily="18" charset="0"/>
                <a:cs typeface="Times New Roman" panose="02020603050405020304" pitchFamily="18" charset="0"/>
              </a:rPr>
              <a:t>ct&gt;</a:t>
            </a:r>
            <a:endParaRPr sz="2400" dirty="0">
              <a:latin typeface="Times New Roman" panose="02020603050405020304" pitchFamily="18" charset="0"/>
              <a:cs typeface="Times New Roman" panose="02020603050405020304" pitchFamily="18" charset="0"/>
            </a:endParaRPr>
          </a:p>
          <a:p>
            <a:pPr marL="268568" indent="-257618">
              <a:spcBef>
                <a:spcPts val="545"/>
              </a:spcBef>
              <a:buClr>
                <a:srgbClr val="3791A7"/>
              </a:buClr>
              <a:buSzPct val="77777"/>
              <a:buFont typeface="Microsoft Sans Serif"/>
              <a:buChar char="⚫"/>
              <a:tabLst>
                <a:tab pos="268568" algn="l"/>
                <a:tab pos="269144" algn="l"/>
              </a:tabLst>
            </a:pPr>
            <a:r>
              <a:rPr sz="2400" spc="-95" dirty="0">
                <a:latin typeface="Times New Roman" panose="02020603050405020304" pitchFamily="18" charset="0"/>
                <a:cs typeface="Times New Roman" panose="02020603050405020304" pitchFamily="18" charset="0"/>
              </a:rPr>
              <a:t>La</a:t>
            </a:r>
            <a:r>
              <a:rPr sz="2400" spc="-54" dirty="0">
                <a:latin typeface="Times New Roman" panose="02020603050405020304" pitchFamily="18" charset="0"/>
                <a:cs typeface="Times New Roman" panose="02020603050405020304" pitchFamily="18" charset="0"/>
              </a:rPr>
              <a:t> </a:t>
            </a:r>
            <a:r>
              <a:rPr sz="2400" spc="-59" dirty="0">
                <a:latin typeface="Times New Roman" panose="02020603050405020304" pitchFamily="18" charset="0"/>
                <a:cs typeface="Times New Roman" panose="02020603050405020304" pitchFamily="18" charset="0"/>
              </a:rPr>
              <a:t>version</a:t>
            </a:r>
            <a:r>
              <a:rPr sz="2400" spc="-45"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du</a:t>
            </a:r>
            <a:r>
              <a:rPr sz="2400" spc="-45" dirty="0">
                <a:latin typeface="Times New Roman" panose="02020603050405020304" pitchFamily="18" charset="0"/>
                <a:cs typeface="Times New Roman" panose="02020603050405020304" pitchFamily="18" charset="0"/>
              </a:rPr>
              <a:t> </a:t>
            </a:r>
            <a:r>
              <a:rPr sz="2400" spc="-86" dirty="0">
                <a:latin typeface="Times New Roman" panose="02020603050405020304" pitchFamily="18" charset="0"/>
                <a:cs typeface="Times New Roman" panose="02020603050405020304" pitchFamily="18" charset="0"/>
              </a:rPr>
              <a:t>modèle</a:t>
            </a:r>
            <a:r>
              <a:rPr sz="2400" spc="-45" dirty="0">
                <a:latin typeface="Times New Roman" panose="02020603050405020304" pitchFamily="18" charset="0"/>
                <a:cs typeface="Times New Roman" panose="02020603050405020304" pitchFamily="18" charset="0"/>
              </a:rPr>
              <a:t> </a:t>
            </a:r>
            <a:r>
              <a:rPr sz="2400" spc="-100" dirty="0">
                <a:latin typeface="Times New Roman" panose="02020603050405020304" pitchFamily="18" charset="0"/>
                <a:cs typeface="Times New Roman" panose="02020603050405020304" pitchFamily="18" charset="0"/>
              </a:rPr>
              <a:t>de</a:t>
            </a:r>
            <a:r>
              <a:rPr sz="2400" spc="-27" dirty="0">
                <a:latin typeface="Times New Roman" panose="02020603050405020304" pitchFamily="18" charset="0"/>
                <a:cs typeface="Times New Roman" panose="02020603050405020304" pitchFamily="18" charset="0"/>
              </a:rPr>
              <a:t> </a:t>
            </a:r>
            <a:r>
              <a:rPr lang="fr-FR" sz="2400" spc="-59" dirty="0">
                <a:latin typeface="Times New Roman" panose="02020603050405020304" pitchFamily="18" charset="0"/>
                <a:cs typeface="Times New Roman" panose="02020603050405020304" pitchFamily="18" charset="0"/>
              </a:rPr>
              <a:t>P</a:t>
            </a:r>
            <a:r>
              <a:rPr sz="2400" spc="-59" dirty="0">
                <a:latin typeface="Times New Roman" panose="02020603050405020304" pitchFamily="18" charset="0"/>
                <a:cs typeface="Times New Roman" panose="02020603050405020304" pitchFamily="18" charset="0"/>
              </a:rPr>
              <a:t>om</a:t>
            </a:r>
            <a:r>
              <a:rPr sz="2400" spc="-54"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sz="2400" b="1" spc="-5" dirty="0">
                <a:solidFill>
                  <a:srgbClr val="C00000"/>
                </a:solidFill>
                <a:latin typeface="Times New Roman" panose="02020603050405020304" pitchFamily="18" charset="0"/>
                <a:cs typeface="Times New Roman" panose="02020603050405020304" pitchFamily="18" charset="0"/>
              </a:rPr>
              <a:t>&lt;modelVersion&gt;</a:t>
            </a:r>
            <a:r>
              <a:rPr sz="2400" b="1" spc="-32" dirty="0">
                <a:solidFill>
                  <a:srgbClr val="C00000"/>
                </a:solidFill>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a:t>
            </a:r>
            <a:r>
              <a:rPr sz="2400" spc="-27" dirty="0">
                <a:latin typeface="Times New Roman" panose="02020603050405020304" pitchFamily="18" charset="0"/>
                <a:cs typeface="Times New Roman" panose="02020603050405020304" pitchFamily="18" charset="0"/>
              </a:rPr>
              <a:t> </a:t>
            </a:r>
            <a:endParaRPr lang="fr-FR" sz="2400" spc="-245" dirty="0">
              <a:latin typeface="Times New Roman" panose="02020603050405020304" pitchFamily="18" charset="0"/>
              <a:cs typeface="Times New Roman" panose="02020603050405020304" pitchFamily="18" charset="0"/>
            </a:endParaRPr>
          </a:p>
          <a:p>
            <a:pPr marL="268568" indent="-257618">
              <a:spcBef>
                <a:spcPts val="545"/>
              </a:spcBef>
              <a:buClr>
                <a:srgbClr val="3791A7"/>
              </a:buClr>
              <a:buSzPct val="77777"/>
              <a:buFont typeface="Microsoft Sans Serif"/>
              <a:buChar char="⚫"/>
              <a:tabLst>
                <a:tab pos="268568" algn="l"/>
                <a:tab pos="269144" algn="l"/>
              </a:tabLst>
            </a:pPr>
            <a:r>
              <a:rPr sz="2400" spc="-127" dirty="0" err="1">
                <a:latin typeface="Times New Roman" panose="02020603050405020304" pitchFamily="18" charset="0"/>
                <a:cs typeface="Times New Roman" panose="02020603050405020304" pitchFamily="18" charset="0"/>
              </a:rPr>
              <a:t>L’identifiant</a:t>
            </a:r>
            <a:r>
              <a:rPr sz="2400" spc="-50" dirty="0">
                <a:latin typeface="Times New Roman" panose="02020603050405020304" pitchFamily="18" charset="0"/>
                <a:cs typeface="Times New Roman" panose="02020603050405020304" pitchFamily="18" charset="0"/>
              </a:rPr>
              <a:t> </a:t>
            </a:r>
            <a:r>
              <a:rPr sz="2400" spc="-82" dirty="0">
                <a:latin typeface="Times New Roman" panose="02020603050405020304" pitchFamily="18" charset="0"/>
                <a:cs typeface="Times New Roman" panose="02020603050405020304" pitchFamily="18" charset="0"/>
              </a:rPr>
              <a:t>du</a:t>
            </a:r>
            <a:r>
              <a:rPr sz="2400" spc="-36"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groupe</a:t>
            </a:r>
            <a:r>
              <a:rPr sz="2400" spc="-45" dirty="0">
                <a:latin typeface="Times New Roman" panose="02020603050405020304" pitchFamily="18" charset="0"/>
                <a:cs typeface="Times New Roman" panose="02020603050405020304" pitchFamily="18" charset="0"/>
              </a:rPr>
              <a:t> </a:t>
            </a:r>
            <a:r>
              <a:rPr sz="2400" spc="-109" dirty="0">
                <a:latin typeface="Times New Roman" panose="02020603050405020304" pitchFamily="18" charset="0"/>
                <a:cs typeface="Times New Roman" panose="02020603050405020304" pitchFamily="18" charset="0"/>
              </a:rPr>
              <a:t>auquel</a:t>
            </a:r>
            <a:r>
              <a:rPr sz="2400" spc="-45" dirty="0">
                <a:latin typeface="Times New Roman" panose="02020603050405020304" pitchFamily="18" charset="0"/>
                <a:cs typeface="Times New Roman" panose="02020603050405020304" pitchFamily="18" charset="0"/>
              </a:rPr>
              <a:t> </a:t>
            </a:r>
            <a:r>
              <a:rPr sz="2400" spc="-100" dirty="0">
                <a:latin typeface="Times New Roman" panose="02020603050405020304" pitchFamily="18" charset="0"/>
                <a:cs typeface="Times New Roman" panose="02020603050405020304" pitchFamily="18" charset="0"/>
              </a:rPr>
              <a:t>appartient</a:t>
            </a:r>
            <a:r>
              <a:rPr sz="2400" spc="-45" dirty="0">
                <a:latin typeface="Times New Roman" panose="02020603050405020304" pitchFamily="18" charset="0"/>
                <a:cs typeface="Times New Roman" panose="02020603050405020304" pitchFamily="18" charset="0"/>
              </a:rPr>
              <a:t> </a:t>
            </a:r>
            <a:r>
              <a:rPr sz="2400" spc="-118" dirty="0">
                <a:latin typeface="Times New Roman" panose="02020603050405020304" pitchFamily="18" charset="0"/>
                <a:cs typeface="Times New Roman" panose="02020603050405020304" pitchFamily="18" charset="0"/>
              </a:rPr>
              <a:t>le</a:t>
            </a:r>
            <a:r>
              <a:rPr sz="2400" spc="-32" dirty="0">
                <a:latin typeface="Times New Roman" panose="02020603050405020304" pitchFamily="18" charset="0"/>
                <a:cs typeface="Times New Roman" panose="02020603050405020304" pitchFamily="18" charset="0"/>
              </a:rPr>
              <a:t> </a:t>
            </a:r>
            <a:r>
              <a:rPr sz="2400" spc="-95" dirty="0">
                <a:latin typeface="Times New Roman" panose="02020603050405020304" pitchFamily="18" charset="0"/>
                <a:cs typeface="Times New Roman" panose="02020603050405020304" pitchFamily="18" charset="0"/>
              </a:rPr>
              <a:t>projet</a:t>
            </a:r>
            <a:r>
              <a:rPr sz="2400" spc="-36" dirty="0">
                <a:latin typeface="Times New Roman" panose="02020603050405020304" pitchFamily="18" charset="0"/>
                <a:cs typeface="Times New Roman" panose="02020603050405020304" pitchFamily="18" charset="0"/>
              </a:rPr>
              <a:t> </a:t>
            </a:r>
            <a:r>
              <a:rPr sz="2400" spc="-245" dirty="0">
                <a:latin typeface="Times New Roman" panose="02020603050405020304" pitchFamily="18" charset="0"/>
                <a:cs typeface="Times New Roman" panose="02020603050405020304" pitchFamily="18" charset="0"/>
              </a:rPr>
              <a:t>:</a:t>
            </a:r>
            <a:r>
              <a:rPr sz="2400" spc="-200" dirty="0">
                <a:latin typeface="Times New Roman" panose="02020603050405020304" pitchFamily="18" charset="0"/>
                <a:cs typeface="Times New Roman" panose="02020603050405020304" pitchFamily="18" charset="0"/>
              </a:rPr>
              <a:t> </a:t>
            </a:r>
            <a:r>
              <a:rPr sz="2400" b="1" spc="14" dirty="0">
                <a:solidFill>
                  <a:srgbClr val="C00000"/>
                </a:solidFill>
                <a:latin typeface="Times New Roman" panose="02020603050405020304" pitchFamily="18" charset="0"/>
                <a:cs typeface="Times New Roman" panose="02020603050405020304" pitchFamily="18" charset="0"/>
              </a:rPr>
              <a:t>&lt;</a:t>
            </a:r>
            <a:r>
              <a:rPr sz="2400" b="1" spc="14" dirty="0" err="1">
                <a:solidFill>
                  <a:srgbClr val="C00000"/>
                </a:solidFill>
                <a:latin typeface="Times New Roman" panose="02020603050405020304" pitchFamily="18" charset="0"/>
                <a:cs typeface="Times New Roman" panose="02020603050405020304" pitchFamily="18" charset="0"/>
              </a:rPr>
              <a:t>groupId</a:t>
            </a:r>
            <a:r>
              <a:rPr sz="2400" b="1" spc="14" dirty="0">
                <a:solidFill>
                  <a:srgbClr val="C00000"/>
                </a:solidFill>
                <a:latin typeface="Times New Roman" panose="02020603050405020304" pitchFamily="18" charset="0"/>
                <a:cs typeface="Times New Roman" panose="02020603050405020304" pitchFamily="18" charset="0"/>
              </a:rPr>
              <a:t>&gt;</a:t>
            </a:r>
            <a:endParaRPr lang="fr-FR" sz="2400" b="1" dirty="0">
              <a:solidFill>
                <a:srgbClr val="C00000"/>
              </a:solidFill>
              <a:latin typeface="Times New Roman" panose="02020603050405020304" pitchFamily="18" charset="0"/>
              <a:cs typeface="Times New Roman" panose="02020603050405020304" pitchFamily="18" charset="0"/>
            </a:endParaRPr>
          </a:p>
          <a:p>
            <a:pPr marL="268568" indent="-257618">
              <a:spcBef>
                <a:spcPts val="545"/>
              </a:spcBef>
              <a:buClr>
                <a:srgbClr val="3791A7"/>
              </a:buClr>
              <a:buSzPct val="77777"/>
              <a:buFont typeface="Microsoft Sans Serif"/>
              <a:buChar char="⚫"/>
              <a:tabLst>
                <a:tab pos="268568" algn="l"/>
                <a:tab pos="269144" algn="l"/>
              </a:tabLst>
            </a:pPr>
            <a:r>
              <a:rPr sz="2400" spc="77" dirty="0" err="1">
                <a:latin typeface="Times New Roman" panose="02020603050405020304" pitchFamily="18" charset="0"/>
                <a:cs typeface="Times New Roman" panose="02020603050405020304" pitchFamily="18" charset="0"/>
              </a:rPr>
              <a:t>G</a:t>
            </a:r>
            <a:r>
              <a:rPr sz="2400" spc="-100" dirty="0" err="1">
                <a:latin typeface="Times New Roman" panose="02020603050405020304" pitchFamily="18" charset="0"/>
                <a:cs typeface="Times New Roman" panose="02020603050405020304" pitchFamily="18" charset="0"/>
              </a:rPr>
              <a:t>é</a:t>
            </a:r>
            <a:r>
              <a:rPr sz="2400" spc="-68" dirty="0" err="1">
                <a:latin typeface="Times New Roman" panose="02020603050405020304" pitchFamily="18" charset="0"/>
                <a:cs typeface="Times New Roman" panose="02020603050405020304" pitchFamily="18" charset="0"/>
              </a:rPr>
              <a:t>n</a:t>
            </a:r>
            <a:r>
              <a:rPr sz="2400" spc="-100" dirty="0" err="1">
                <a:latin typeface="Times New Roman" panose="02020603050405020304" pitchFamily="18" charset="0"/>
                <a:cs typeface="Times New Roman" panose="02020603050405020304" pitchFamily="18" charset="0"/>
              </a:rPr>
              <a:t>é</a:t>
            </a:r>
            <a:r>
              <a:rPr sz="2400" spc="9" dirty="0" err="1">
                <a:latin typeface="Times New Roman" panose="02020603050405020304" pitchFamily="18" charset="0"/>
                <a:cs typeface="Times New Roman" panose="02020603050405020304" pitchFamily="18" charset="0"/>
              </a:rPr>
              <a:t>r</a:t>
            </a:r>
            <a:r>
              <a:rPr sz="2400" spc="-145" dirty="0" err="1">
                <a:latin typeface="Times New Roman" panose="02020603050405020304" pitchFamily="18" charset="0"/>
                <a:cs typeface="Times New Roman" panose="02020603050405020304" pitchFamily="18" charset="0"/>
              </a:rPr>
              <a:t>a</a:t>
            </a:r>
            <a:r>
              <a:rPr sz="2400" spc="-118" dirty="0" err="1">
                <a:latin typeface="Times New Roman" panose="02020603050405020304" pitchFamily="18" charset="0"/>
                <a:cs typeface="Times New Roman" panose="02020603050405020304" pitchFamily="18" charset="0"/>
              </a:rPr>
              <a:t>l</a:t>
            </a:r>
            <a:r>
              <a:rPr sz="2400" spc="-100" dirty="0" err="1">
                <a:latin typeface="Times New Roman" panose="02020603050405020304" pitchFamily="18" charset="0"/>
                <a:cs typeface="Times New Roman" panose="02020603050405020304" pitchFamily="18" charset="0"/>
              </a:rPr>
              <a:t>e</a:t>
            </a:r>
            <a:r>
              <a:rPr sz="2400" spc="-86" dirty="0" err="1">
                <a:latin typeface="Times New Roman" panose="02020603050405020304" pitchFamily="18" charset="0"/>
                <a:cs typeface="Times New Roman" panose="02020603050405020304" pitchFamily="18" charset="0"/>
              </a:rPr>
              <a:t>m</a:t>
            </a:r>
            <a:r>
              <a:rPr sz="2400" spc="-100" dirty="0" err="1">
                <a:latin typeface="Times New Roman" panose="02020603050405020304" pitchFamily="18" charset="0"/>
                <a:cs typeface="Times New Roman" panose="02020603050405020304" pitchFamily="18" charset="0"/>
              </a:rPr>
              <a:t>e</a:t>
            </a:r>
            <a:r>
              <a:rPr sz="2400" spc="-68" dirty="0" err="1">
                <a:latin typeface="Times New Roman" panose="02020603050405020304" pitchFamily="18" charset="0"/>
                <a:cs typeface="Times New Roman" panose="02020603050405020304" pitchFamily="18" charset="0"/>
              </a:rPr>
              <a:t>n</a:t>
            </a:r>
            <a:r>
              <a:rPr sz="2400" spc="-95" dirty="0" err="1">
                <a:latin typeface="Times New Roman" panose="02020603050405020304" pitchFamily="18" charset="0"/>
                <a:cs typeface="Times New Roman" panose="02020603050405020304" pitchFamily="18" charset="0"/>
              </a:rPr>
              <a:t>t</a:t>
            </a:r>
            <a:r>
              <a:rPr sz="2400" spc="23" dirty="0">
                <a:latin typeface="Times New Roman" panose="02020603050405020304" pitchFamily="18" charset="0"/>
                <a:cs typeface="Times New Roman" panose="02020603050405020304" pitchFamily="18" charset="0"/>
              </a:rPr>
              <a:t> </a:t>
            </a:r>
            <a:r>
              <a:rPr sz="2400" spc="-91" dirty="0">
                <a:latin typeface="Times New Roman" panose="02020603050405020304" pitchFamily="18" charset="0"/>
                <a:cs typeface="Times New Roman" panose="02020603050405020304" pitchFamily="18" charset="0"/>
              </a:rPr>
              <a:t>c</a:t>
            </a:r>
            <a:r>
              <a:rPr sz="2400" spc="14" dirty="0">
                <a:latin typeface="Times New Roman" panose="02020603050405020304" pitchFamily="18" charset="0"/>
                <a:cs typeface="Times New Roman" panose="02020603050405020304" pitchFamily="18" charset="0"/>
              </a:rPr>
              <a:t>o</a:t>
            </a:r>
            <a:r>
              <a:rPr sz="2400" spc="-86" dirty="0">
                <a:latin typeface="Times New Roman" panose="02020603050405020304" pitchFamily="18" charset="0"/>
                <a:cs typeface="Times New Roman" panose="02020603050405020304" pitchFamily="18" charset="0"/>
              </a:rPr>
              <a:t>m</a:t>
            </a:r>
            <a:r>
              <a:rPr sz="2400" spc="-100" dirty="0">
                <a:latin typeface="Times New Roman" panose="02020603050405020304" pitchFamily="18" charset="0"/>
                <a:cs typeface="Times New Roman" panose="02020603050405020304" pitchFamily="18" charset="0"/>
              </a:rPr>
              <a:t>m</a:t>
            </a:r>
            <a:r>
              <a:rPr sz="2400" spc="-68" dirty="0">
                <a:latin typeface="Times New Roman" panose="02020603050405020304" pitchFamily="18" charset="0"/>
                <a:cs typeface="Times New Roman" panose="02020603050405020304" pitchFamily="18" charset="0"/>
              </a:rPr>
              <a:t>u</a:t>
            </a:r>
            <a:r>
              <a:rPr sz="2400" spc="-73" dirty="0">
                <a:latin typeface="Times New Roman" panose="02020603050405020304" pitchFamily="18" charset="0"/>
                <a:cs typeface="Times New Roman" panose="02020603050405020304" pitchFamily="18" charset="0"/>
              </a:rPr>
              <a:t>n</a:t>
            </a:r>
            <a:r>
              <a:rPr sz="2400" spc="64" dirty="0">
                <a:latin typeface="Times New Roman" panose="02020603050405020304" pitchFamily="18" charset="0"/>
                <a:cs typeface="Times New Roman" panose="02020603050405020304" pitchFamily="18" charset="0"/>
              </a:rPr>
              <a:t> </a:t>
            </a:r>
            <a:r>
              <a:rPr sz="2400" spc="-145" dirty="0">
                <a:latin typeface="Times New Roman" panose="02020603050405020304" pitchFamily="18" charset="0"/>
                <a:cs typeface="Times New Roman" panose="02020603050405020304" pitchFamily="18" charset="0"/>
              </a:rPr>
              <a:t>à</a:t>
            </a:r>
            <a:r>
              <a:rPr sz="2400" spc="41" dirty="0">
                <a:latin typeface="Times New Roman" panose="02020603050405020304" pitchFamily="18" charset="0"/>
                <a:cs typeface="Times New Roman" panose="02020603050405020304" pitchFamily="18" charset="0"/>
              </a:rPr>
              <a:t> </a:t>
            </a:r>
            <a:r>
              <a:rPr sz="2400" spc="-100" dirty="0">
                <a:latin typeface="Times New Roman" panose="02020603050405020304" pitchFamily="18" charset="0"/>
                <a:cs typeface="Times New Roman" panose="02020603050405020304" pitchFamily="18" charset="0"/>
              </a:rPr>
              <a:t>t</a:t>
            </a:r>
            <a:r>
              <a:rPr sz="2400" spc="14" dirty="0">
                <a:latin typeface="Times New Roman" panose="02020603050405020304" pitchFamily="18" charset="0"/>
                <a:cs typeface="Times New Roman" panose="02020603050405020304" pitchFamily="18" charset="0"/>
              </a:rPr>
              <a:t>o</a:t>
            </a:r>
            <a:r>
              <a:rPr sz="2400" spc="-68" dirty="0">
                <a:latin typeface="Times New Roman" panose="02020603050405020304" pitchFamily="18" charset="0"/>
                <a:cs typeface="Times New Roman" panose="02020603050405020304" pitchFamily="18" charset="0"/>
              </a:rPr>
              <a:t>u</a:t>
            </a:r>
            <a:r>
              <a:rPr sz="2400" spc="-32" dirty="0">
                <a:latin typeface="Times New Roman" panose="02020603050405020304" pitchFamily="18" charset="0"/>
                <a:cs typeface="Times New Roman" panose="02020603050405020304" pitchFamily="18" charset="0"/>
              </a:rPr>
              <a:t>s</a:t>
            </a:r>
            <a:r>
              <a:rPr sz="2400" spc="59" dirty="0">
                <a:latin typeface="Times New Roman" panose="02020603050405020304" pitchFamily="18" charset="0"/>
                <a:cs typeface="Times New Roman" panose="02020603050405020304" pitchFamily="18" charset="0"/>
              </a:rPr>
              <a:t> </a:t>
            </a:r>
            <a:r>
              <a:rPr sz="2400" spc="-118" dirty="0">
                <a:latin typeface="Times New Roman" panose="02020603050405020304" pitchFamily="18" charset="0"/>
                <a:cs typeface="Times New Roman" panose="02020603050405020304" pitchFamily="18" charset="0"/>
              </a:rPr>
              <a:t>l</a:t>
            </a:r>
            <a:r>
              <a:rPr sz="2400" spc="-100" dirty="0">
                <a:latin typeface="Times New Roman" panose="02020603050405020304" pitchFamily="18" charset="0"/>
                <a:cs typeface="Times New Roman" panose="02020603050405020304" pitchFamily="18" charset="0"/>
              </a:rPr>
              <a:t>e</a:t>
            </a:r>
            <a:r>
              <a:rPr sz="2400" spc="-32" dirty="0">
                <a:latin typeface="Times New Roman" panose="02020603050405020304" pitchFamily="18" charset="0"/>
                <a:cs typeface="Times New Roman" panose="02020603050405020304" pitchFamily="18" charset="0"/>
              </a:rPr>
              <a:t>s</a:t>
            </a:r>
            <a:r>
              <a:rPr sz="2400" spc="45" dirty="0">
                <a:latin typeface="Times New Roman" panose="02020603050405020304" pitchFamily="18" charset="0"/>
                <a:cs typeface="Times New Roman" panose="02020603050405020304" pitchFamily="18" charset="0"/>
              </a:rPr>
              <a:t> </a:t>
            </a:r>
            <a:r>
              <a:rPr sz="2400" spc="-86" dirty="0">
                <a:latin typeface="Times New Roman" panose="02020603050405020304" pitchFamily="18" charset="0"/>
                <a:cs typeface="Times New Roman" panose="02020603050405020304" pitchFamily="18" charset="0"/>
              </a:rPr>
              <a:t>m</a:t>
            </a:r>
            <a:r>
              <a:rPr sz="2400" spc="14" dirty="0">
                <a:latin typeface="Times New Roman" panose="02020603050405020304" pitchFamily="18" charset="0"/>
                <a:cs typeface="Times New Roman" panose="02020603050405020304" pitchFamily="18" charset="0"/>
              </a:rPr>
              <a:t>o</a:t>
            </a:r>
            <a:r>
              <a:rPr sz="2400" spc="-73" dirty="0">
                <a:latin typeface="Times New Roman" panose="02020603050405020304" pitchFamily="18" charset="0"/>
                <a:cs typeface="Times New Roman" panose="02020603050405020304" pitchFamily="18" charset="0"/>
              </a:rPr>
              <a:t>d</a:t>
            </a:r>
            <a:r>
              <a:rPr sz="2400" spc="-68" dirty="0">
                <a:latin typeface="Times New Roman" panose="02020603050405020304" pitchFamily="18" charset="0"/>
                <a:cs typeface="Times New Roman" panose="02020603050405020304" pitchFamily="18" charset="0"/>
              </a:rPr>
              <a:t>u</a:t>
            </a:r>
            <a:r>
              <a:rPr sz="2400" spc="-118" dirty="0">
                <a:latin typeface="Times New Roman" panose="02020603050405020304" pitchFamily="18" charset="0"/>
                <a:cs typeface="Times New Roman" panose="02020603050405020304" pitchFamily="18" charset="0"/>
              </a:rPr>
              <a:t>l</a:t>
            </a:r>
            <a:r>
              <a:rPr sz="2400" spc="-100" dirty="0">
                <a:latin typeface="Times New Roman" panose="02020603050405020304" pitchFamily="18" charset="0"/>
                <a:cs typeface="Times New Roman" panose="02020603050405020304" pitchFamily="18" charset="0"/>
              </a:rPr>
              <a:t>e</a:t>
            </a:r>
            <a:r>
              <a:rPr sz="2400" spc="-32" dirty="0">
                <a:latin typeface="Times New Roman" panose="02020603050405020304" pitchFamily="18" charset="0"/>
                <a:cs typeface="Times New Roman" panose="02020603050405020304" pitchFamily="18" charset="0"/>
              </a:rPr>
              <a:t>s</a:t>
            </a:r>
            <a:r>
              <a:rPr sz="2400" spc="36"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d</a:t>
            </a:r>
            <a:r>
              <a:rPr sz="2400" spc="-222" dirty="0">
                <a:latin typeface="Times New Roman" panose="02020603050405020304" pitchFamily="18" charset="0"/>
                <a:cs typeface="Times New Roman" panose="02020603050405020304" pitchFamily="18" charset="0"/>
              </a:rPr>
              <a:t>’</a:t>
            </a:r>
            <a:r>
              <a:rPr sz="2400" spc="-68" dirty="0">
                <a:latin typeface="Times New Roman" panose="02020603050405020304" pitchFamily="18" charset="0"/>
                <a:cs typeface="Times New Roman" panose="02020603050405020304" pitchFamily="18" charset="0"/>
              </a:rPr>
              <a:t>u</a:t>
            </a:r>
            <a:r>
              <a:rPr sz="2400" spc="-73" dirty="0">
                <a:latin typeface="Times New Roman" panose="02020603050405020304" pitchFamily="18" charset="0"/>
                <a:cs typeface="Times New Roman" panose="02020603050405020304" pitchFamily="18" charset="0"/>
              </a:rPr>
              <a:t>n</a:t>
            </a:r>
            <a:r>
              <a:rPr sz="2400" spc="45" dirty="0">
                <a:latin typeface="Times New Roman" panose="02020603050405020304" pitchFamily="18" charset="0"/>
                <a:cs typeface="Times New Roman" panose="02020603050405020304" pitchFamily="18" charset="0"/>
              </a:rPr>
              <a:t> </a:t>
            </a:r>
            <a:r>
              <a:rPr sz="2400" spc="-82" dirty="0" err="1">
                <a:latin typeface="Times New Roman" panose="02020603050405020304" pitchFamily="18" charset="0"/>
                <a:cs typeface="Times New Roman" panose="02020603050405020304" pitchFamily="18" charset="0"/>
              </a:rPr>
              <a:t>p</a:t>
            </a:r>
            <a:r>
              <a:rPr sz="2400" spc="-23" dirty="0" err="1">
                <a:latin typeface="Times New Roman" panose="02020603050405020304" pitchFamily="18" charset="0"/>
                <a:cs typeface="Times New Roman" panose="02020603050405020304" pitchFamily="18" charset="0"/>
              </a:rPr>
              <a:t>r</a:t>
            </a:r>
            <a:r>
              <a:rPr sz="2400" spc="14" dirty="0" err="1">
                <a:latin typeface="Times New Roman" panose="02020603050405020304" pitchFamily="18" charset="0"/>
                <a:cs typeface="Times New Roman" panose="02020603050405020304" pitchFamily="18" charset="0"/>
              </a:rPr>
              <a:t>o</a:t>
            </a:r>
            <a:r>
              <a:rPr sz="2400" spc="-222" dirty="0" err="1">
                <a:latin typeface="Times New Roman" panose="02020603050405020304" pitchFamily="18" charset="0"/>
                <a:cs typeface="Times New Roman" panose="02020603050405020304" pitchFamily="18" charset="0"/>
              </a:rPr>
              <a:t>j</a:t>
            </a:r>
            <a:r>
              <a:rPr sz="2400" spc="-100" dirty="0" err="1">
                <a:latin typeface="Times New Roman" panose="02020603050405020304" pitchFamily="18" charset="0"/>
                <a:cs typeface="Times New Roman" panose="02020603050405020304" pitchFamily="18" charset="0"/>
              </a:rPr>
              <a:t>e</a:t>
            </a:r>
            <a:r>
              <a:rPr sz="2400" spc="-95" dirty="0" err="1">
                <a:latin typeface="Times New Roman" panose="02020603050405020304" pitchFamily="18" charset="0"/>
                <a:cs typeface="Times New Roman" panose="02020603050405020304" pitchFamily="18" charset="0"/>
              </a:rPr>
              <a:t>t</a:t>
            </a:r>
            <a:endParaRPr lang="fr-FR" sz="2400" dirty="0">
              <a:latin typeface="Times New Roman" panose="02020603050405020304" pitchFamily="18" charset="0"/>
              <a:cs typeface="Times New Roman" panose="02020603050405020304" pitchFamily="18" charset="0"/>
            </a:endParaRPr>
          </a:p>
          <a:p>
            <a:pPr marL="268568" indent="-257618">
              <a:spcBef>
                <a:spcPts val="545"/>
              </a:spcBef>
              <a:buClr>
                <a:srgbClr val="3791A7"/>
              </a:buClr>
              <a:buSzPct val="77777"/>
              <a:buFont typeface="Microsoft Sans Serif"/>
              <a:buChar char="⚫"/>
              <a:tabLst>
                <a:tab pos="268568" algn="l"/>
                <a:tab pos="269144" algn="l"/>
              </a:tabLst>
            </a:pPr>
            <a:r>
              <a:rPr sz="2400" spc="-154" dirty="0" err="1">
                <a:latin typeface="Times New Roman" panose="02020603050405020304" pitchFamily="18" charset="0"/>
                <a:cs typeface="Times New Roman" panose="02020603050405020304" pitchFamily="18" charset="0"/>
              </a:rPr>
              <a:t>L</a:t>
            </a:r>
            <a:r>
              <a:rPr sz="2400" spc="-245" dirty="0" err="1">
                <a:latin typeface="Times New Roman" panose="02020603050405020304" pitchFamily="18" charset="0"/>
                <a:cs typeface="Times New Roman" panose="02020603050405020304" pitchFamily="18" charset="0"/>
              </a:rPr>
              <a:t>’</a:t>
            </a:r>
            <a:r>
              <a:rPr sz="2400" spc="-109" dirty="0" err="1">
                <a:latin typeface="Times New Roman" panose="02020603050405020304" pitchFamily="18" charset="0"/>
                <a:cs typeface="Times New Roman" panose="02020603050405020304" pitchFamily="18" charset="0"/>
              </a:rPr>
              <a:t>i</a:t>
            </a:r>
            <a:r>
              <a:rPr sz="2400" spc="-91" dirty="0" err="1">
                <a:latin typeface="Times New Roman" panose="02020603050405020304" pitchFamily="18" charset="0"/>
                <a:cs typeface="Times New Roman" panose="02020603050405020304" pitchFamily="18" charset="0"/>
              </a:rPr>
              <a:t>d</a:t>
            </a:r>
            <a:r>
              <a:rPr sz="2400" spc="-109" dirty="0" err="1">
                <a:latin typeface="Times New Roman" panose="02020603050405020304" pitchFamily="18" charset="0"/>
                <a:cs typeface="Times New Roman" panose="02020603050405020304" pitchFamily="18" charset="0"/>
              </a:rPr>
              <a:t>e</a:t>
            </a:r>
            <a:r>
              <a:rPr sz="2400" spc="-91" dirty="0" err="1">
                <a:latin typeface="Times New Roman" panose="02020603050405020304" pitchFamily="18" charset="0"/>
                <a:cs typeface="Times New Roman" panose="02020603050405020304" pitchFamily="18" charset="0"/>
              </a:rPr>
              <a:t>nt</a:t>
            </a:r>
            <a:r>
              <a:rPr sz="2400" spc="-109" dirty="0" err="1">
                <a:latin typeface="Times New Roman" panose="02020603050405020304" pitchFamily="18" charset="0"/>
                <a:cs typeface="Times New Roman" panose="02020603050405020304" pitchFamily="18" charset="0"/>
              </a:rPr>
              <a:t>i</a:t>
            </a:r>
            <a:r>
              <a:rPr sz="2400" spc="-195" dirty="0" err="1">
                <a:latin typeface="Times New Roman" panose="02020603050405020304" pitchFamily="18" charset="0"/>
                <a:cs typeface="Times New Roman" panose="02020603050405020304" pitchFamily="18" charset="0"/>
              </a:rPr>
              <a:t>f</a:t>
            </a:r>
            <a:r>
              <a:rPr sz="2400" spc="-109" dirty="0" err="1">
                <a:latin typeface="Times New Roman" panose="02020603050405020304" pitchFamily="18" charset="0"/>
                <a:cs typeface="Times New Roman" panose="02020603050405020304" pitchFamily="18" charset="0"/>
              </a:rPr>
              <a:t>i</a:t>
            </a:r>
            <a:r>
              <a:rPr sz="2400" spc="-163" dirty="0" err="1">
                <a:latin typeface="Times New Roman" panose="02020603050405020304" pitchFamily="18" charset="0"/>
                <a:cs typeface="Times New Roman" panose="02020603050405020304" pitchFamily="18" charset="0"/>
              </a:rPr>
              <a:t>a</a:t>
            </a:r>
            <a:r>
              <a:rPr sz="2400" spc="-91" dirty="0" err="1">
                <a:latin typeface="Times New Roman" panose="02020603050405020304" pitchFamily="18" charset="0"/>
                <a:cs typeface="Times New Roman" panose="02020603050405020304" pitchFamily="18" charset="0"/>
              </a:rPr>
              <a:t>nt</a:t>
            </a:r>
            <a:r>
              <a:rPr sz="2400" spc="36" dirty="0">
                <a:latin typeface="Times New Roman" panose="02020603050405020304" pitchFamily="18" charset="0"/>
                <a:cs typeface="Times New Roman" panose="02020603050405020304" pitchFamily="18" charset="0"/>
              </a:rPr>
              <a:t> </a:t>
            </a:r>
            <a:r>
              <a:rPr sz="2400" spc="-91" dirty="0">
                <a:latin typeface="Times New Roman" panose="02020603050405020304" pitchFamily="18" charset="0"/>
                <a:cs typeface="Times New Roman" panose="02020603050405020304" pitchFamily="18" charset="0"/>
              </a:rPr>
              <a:t>d</a:t>
            </a:r>
            <a:r>
              <a:rPr sz="2400" spc="-109" dirty="0">
                <a:latin typeface="Times New Roman" panose="02020603050405020304" pitchFamily="18" charset="0"/>
                <a:cs typeface="Times New Roman" panose="02020603050405020304" pitchFamily="18" charset="0"/>
              </a:rPr>
              <a:t>e</a:t>
            </a:r>
            <a:r>
              <a:rPr sz="2400" spc="36" dirty="0">
                <a:latin typeface="Times New Roman" panose="02020603050405020304" pitchFamily="18" charset="0"/>
                <a:cs typeface="Times New Roman" panose="02020603050405020304" pitchFamily="18" charset="0"/>
              </a:rPr>
              <a:t> </a:t>
            </a:r>
            <a:r>
              <a:rPr sz="2400" spc="-127" dirty="0" err="1">
                <a:latin typeface="Times New Roman" panose="02020603050405020304" pitchFamily="18" charset="0"/>
                <a:cs typeface="Times New Roman" panose="02020603050405020304" pitchFamily="18" charset="0"/>
              </a:rPr>
              <a:t>l</a:t>
            </a:r>
            <a:r>
              <a:rPr sz="2400" spc="-245" dirty="0" err="1">
                <a:latin typeface="Times New Roman" panose="02020603050405020304" pitchFamily="18" charset="0"/>
                <a:cs typeface="Times New Roman" panose="02020603050405020304" pitchFamily="18" charset="0"/>
              </a:rPr>
              <a:t>’</a:t>
            </a:r>
            <a:r>
              <a:rPr sz="2400" spc="-163" dirty="0" err="1">
                <a:latin typeface="Times New Roman" panose="02020603050405020304" pitchFamily="18" charset="0"/>
                <a:cs typeface="Times New Roman" panose="02020603050405020304" pitchFamily="18" charset="0"/>
              </a:rPr>
              <a:t>a</a:t>
            </a:r>
            <a:r>
              <a:rPr sz="2400" spc="36" dirty="0" err="1">
                <a:latin typeface="Times New Roman" panose="02020603050405020304" pitchFamily="18" charset="0"/>
                <a:cs typeface="Times New Roman" panose="02020603050405020304" pitchFamily="18" charset="0"/>
              </a:rPr>
              <a:t>r</a:t>
            </a:r>
            <a:r>
              <a:rPr sz="2400" spc="-103" dirty="0" err="1">
                <a:latin typeface="Times New Roman" panose="02020603050405020304" pitchFamily="18" charset="0"/>
                <a:cs typeface="Times New Roman" panose="02020603050405020304" pitchFamily="18" charset="0"/>
              </a:rPr>
              <a:t>t</a:t>
            </a:r>
            <a:r>
              <a:rPr lang="fr-FR" sz="2400" spc="-109" dirty="0">
                <a:latin typeface="Times New Roman" panose="02020603050405020304" pitchFamily="18" charset="0"/>
                <a:cs typeface="Times New Roman" panose="02020603050405020304" pitchFamily="18" charset="0"/>
              </a:rPr>
              <a:t>e</a:t>
            </a:r>
            <a:r>
              <a:rPr sz="2400" spc="-195" dirty="0">
                <a:latin typeface="Times New Roman" panose="02020603050405020304" pitchFamily="18" charset="0"/>
                <a:cs typeface="Times New Roman" panose="02020603050405020304" pitchFamily="18" charset="0"/>
              </a:rPr>
              <a:t>f</a:t>
            </a:r>
            <a:r>
              <a:rPr sz="2400" spc="-163" dirty="0">
                <a:latin typeface="Times New Roman" panose="02020603050405020304" pitchFamily="18" charset="0"/>
                <a:cs typeface="Times New Roman" panose="02020603050405020304" pitchFamily="18" charset="0"/>
              </a:rPr>
              <a:t>a</a:t>
            </a:r>
            <a:r>
              <a:rPr sz="2400" spc="-95" dirty="0">
                <a:latin typeface="Times New Roman" panose="02020603050405020304" pitchFamily="18" charset="0"/>
                <a:cs typeface="Times New Roman" panose="02020603050405020304" pitchFamily="18" charset="0"/>
              </a:rPr>
              <a:t>c</a:t>
            </a:r>
            <a:r>
              <a:rPr sz="2400" spc="-103" dirty="0">
                <a:latin typeface="Times New Roman" panose="02020603050405020304" pitchFamily="18" charset="0"/>
                <a:cs typeface="Times New Roman" panose="02020603050405020304" pitchFamily="18" charset="0"/>
              </a:rPr>
              <a:t>t</a:t>
            </a:r>
            <a:r>
              <a:rPr sz="2400" spc="45" dirty="0">
                <a:latin typeface="Times New Roman" panose="02020603050405020304" pitchFamily="18" charset="0"/>
                <a:cs typeface="Times New Roman" panose="02020603050405020304" pitchFamily="18" charset="0"/>
              </a:rPr>
              <a:t> </a:t>
            </a:r>
            <a:r>
              <a:rPr sz="2400" spc="-163" dirty="0">
                <a:latin typeface="Times New Roman" panose="02020603050405020304" pitchFamily="18" charset="0"/>
                <a:cs typeface="Times New Roman" panose="02020603050405020304" pitchFamily="18" charset="0"/>
              </a:rPr>
              <a:t>à</a:t>
            </a:r>
            <a:r>
              <a:rPr sz="2400" spc="36" dirty="0">
                <a:latin typeface="Times New Roman" panose="02020603050405020304" pitchFamily="18" charset="0"/>
                <a:cs typeface="Times New Roman" panose="02020603050405020304" pitchFamily="18" charset="0"/>
              </a:rPr>
              <a:t> </a:t>
            </a:r>
            <a:r>
              <a:rPr sz="2400" spc="-95" dirty="0">
                <a:latin typeface="Times New Roman" panose="02020603050405020304" pitchFamily="18" charset="0"/>
                <a:cs typeface="Times New Roman" panose="02020603050405020304" pitchFamily="18" charset="0"/>
              </a:rPr>
              <a:t>c</a:t>
            </a:r>
            <a:r>
              <a:rPr sz="2400" spc="23" dirty="0">
                <a:latin typeface="Times New Roman" panose="02020603050405020304" pitchFamily="18" charset="0"/>
                <a:cs typeface="Times New Roman" panose="02020603050405020304" pitchFamily="18" charset="0"/>
              </a:rPr>
              <a:t>o</a:t>
            </a:r>
            <a:r>
              <a:rPr sz="2400" spc="-54" dirty="0">
                <a:latin typeface="Times New Roman" panose="02020603050405020304" pitchFamily="18" charset="0"/>
                <a:cs typeface="Times New Roman" panose="02020603050405020304" pitchFamily="18" charset="0"/>
              </a:rPr>
              <a:t>ns</a:t>
            </a:r>
            <a:r>
              <a:rPr sz="2400" spc="-103"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r</a:t>
            </a:r>
            <a:r>
              <a:rPr sz="2400" spc="-95" dirty="0">
                <a:latin typeface="Times New Roman" panose="02020603050405020304" pitchFamily="18" charset="0"/>
                <a:cs typeface="Times New Roman" panose="02020603050405020304" pitchFamily="18" charset="0"/>
              </a:rPr>
              <a:t>ui</a:t>
            </a:r>
            <a:r>
              <a:rPr sz="2400" spc="-32" dirty="0">
                <a:latin typeface="Times New Roman" panose="02020603050405020304" pitchFamily="18" charset="0"/>
                <a:cs typeface="Times New Roman" panose="02020603050405020304" pitchFamily="18" charset="0"/>
              </a:rPr>
              <a:t>r</a:t>
            </a:r>
            <a:r>
              <a:rPr sz="2400" spc="-109" dirty="0">
                <a:latin typeface="Times New Roman" panose="02020603050405020304" pitchFamily="18" charset="0"/>
                <a:cs typeface="Times New Roman" panose="02020603050405020304" pitchFamily="18" charset="0"/>
              </a:rPr>
              <a:t>e</a:t>
            </a:r>
            <a:r>
              <a:rPr sz="2400" spc="-245" dirty="0">
                <a:latin typeface="Times New Roman" panose="02020603050405020304" pitchFamily="18" charset="0"/>
                <a:cs typeface="Times New Roman" panose="02020603050405020304" pitchFamily="18" charset="0"/>
              </a:rPr>
              <a:t>:</a:t>
            </a:r>
            <a:r>
              <a:rPr sz="2400" spc="-127" dirty="0">
                <a:latin typeface="Times New Roman" panose="02020603050405020304" pitchFamily="18" charset="0"/>
                <a:cs typeface="Times New Roman" panose="02020603050405020304" pitchFamily="18" charset="0"/>
              </a:rPr>
              <a:t> </a:t>
            </a:r>
            <a:r>
              <a:rPr sz="2400" b="1" spc="-5" dirty="0">
                <a:solidFill>
                  <a:srgbClr val="C00000"/>
                </a:solidFill>
                <a:latin typeface="Times New Roman" panose="02020603050405020304" pitchFamily="18" charset="0"/>
                <a:cs typeface="Times New Roman" panose="02020603050405020304" pitchFamily="18" charset="0"/>
              </a:rPr>
              <a:t>&lt;</a:t>
            </a:r>
            <a:r>
              <a:rPr sz="2400" b="1" dirty="0" err="1">
                <a:solidFill>
                  <a:srgbClr val="C00000"/>
                </a:solidFill>
                <a:latin typeface="Times New Roman" panose="02020603050405020304" pitchFamily="18" charset="0"/>
                <a:cs typeface="Times New Roman" panose="02020603050405020304" pitchFamily="18" charset="0"/>
              </a:rPr>
              <a:t>a</a:t>
            </a:r>
            <a:r>
              <a:rPr sz="2400" b="1" spc="59" dirty="0" err="1">
                <a:solidFill>
                  <a:srgbClr val="C00000"/>
                </a:solidFill>
                <a:latin typeface="Times New Roman" panose="02020603050405020304" pitchFamily="18" charset="0"/>
                <a:cs typeface="Times New Roman" panose="02020603050405020304" pitchFamily="18" charset="0"/>
              </a:rPr>
              <a:t>r</a:t>
            </a:r>
            <a:r>
              <a:rPr sz="2400" b="1" spc="14" dirty="0" err="1">
                <a:solidFill>
                  <a:srgbClr val="C00000"/>
                </a:solidFill>
                <a:latin typeface="Times New Roman" panose="02020603050405020304" pitchFamily="18" charset="0"/>
                <a:cs typeface="Times New Roman" panose="02020603050405020304" pitchFamily="18" charset="0"/>
              </a:rPr>
              <a:t>t</a:t>
            </a:r>
            <a:r>
              <a:rPr sz="2400" b="1" spc="-41" dirty="0" err="1">
                <a:solidFill>
                  <a:srgbClr val="C00000"/>
                </a:solidFill>
                <a:latin typeface="Times New Roman" panose="02020603050405020304" pitchFamily="18" charset="0"/>
                <a:cs typeface="Times New Roman" panose="02020603050405020304" pitchFamily="18" charset="0"/>
              </a:rPr>
              <a:t>e</a:t>
            </a:r>
            <a:r>
              <a:rPr sz="2400" b="1" spc="-118" dirty="0" err="1">
                <a:solidFill>
                  <a:srgbClr val="C00000"/>
                </a:solidFill>
                <a:latin typeface="Times New Roman" panose="02020603050405020304" pitchFamily="18" charset="0"/>
                <a:cs typeface="Times New Roman" panose="02020603050405020304" pitchFamily="18" charset="0"/>
              </a:rPr>
              <a:t>f</a:t>
            </a:r>
            <a:r>
              <a:rPr sz="2400" b="1" dirty="0" err="1">
                <a:solidFill>
                  <a:srgbClr val="C00000"/>
                </a:solidFill>
                <a:latin typeface="Times New Roman" panose="02020603050405020304" pitchFamily="18" charset="0"/>
                <a:cs typeface="Times New Roman" panose="02020603050405020304" pitchFamily="18" charset="0"/>
              </a:rPr>
              <a:t>a</a:t>
            </a:r>
            <a:r>
              <a:rPr sz="2400" b="1" spc="-5" dirty="0" err="1">
                <a:solidFill>
                  <a:srgbClr val="C00000"/>
                </a:solidFill>
                <a:latin typeface="Times New Roman" panose="02020603050405020304" pitchFamily="18" charset="0"/>
                <a:cs typeface="Times New Roman" panose="02020603050405020304" pitchFamily="18" charset="0"/>
              </a:rPr>
              <a:t>ct</a:t>
            </a:r>
            <a:r>
              <a:rPr sz="2400" b="1" spc="86" dirty="0" err="1">
                <a:solidFill>
                  <a:srgbClr val="C00000"/>
                </a:solidFill>
                <a:latin typeface="Times New Roman" panose="02020603050405020304" pitchFamily="18" charset="0"/>
                <a:cs typeface="Times New Roman" panose="02020603050405020304" pitchFamily="18" charset="0"/>
              </a:rPr>
              <a:t>I</a:t>
            </a:r>
            <a:r>
              <a:rPr sz="2400" b="1" spc="-9" dirty="0" err="1">
                <a:solidFill>
                  <a:srgbClr val="C00000"/>
                </a:solidFill>
                <a:latin typeface="Times New Roman" panose="02020603050405020304" pitchFamily="18" charset="0"/>
                <a:cs typeface="Times New Roman" panose="02020603050405020304" pitchFamily="18" charset="0"/>
              </a:rPr>
              <a:t>d</a:t>
            </a:r>
            <a:r>
              <a:rPr sz="2400" b="1" spc="-5" dirty="0">
                <a:solidFill>
                  <a:srgbClr val="C00000"/>
                </a:solidFill>
                <a:latin typeface="Times New Roman" panose="02020603050405020304" pitchFamily="18" charset="0"/>
                <a:cs typeface="Times New Roman" panose="02020603050405020304" pitchFamily="18" charset="0"/>
              </a:rPr>
              <a:t>&gt;</a:t>
            </a:r>
            <a:endParaRPr lang="fr-FR" sz="2400" b="1" dirty="0">
              <a:solidFill>
                <a:srgbClr val="C00000"/>
              </a:solidFill>
              <a:latin typeface="Times New Roman" panose="02020603050405020304" pitchFamily="18" charset="0"/>
              <a:cs typeface="Times New Roman" panose="02020603050405020304" pitchFamily="18" charset="0"/>
            </a:endParaRPr>
          </a:p>
          <a:p>
            <a:pPr marL="268568" indent="-257618">
              <a:spcBef>
                <a:spcPts val="545"/>
              </a:spcBef>
              <a:buClr>
                <a:srgbClr val="3791A7"/>
              </a:buClr>
              <a:buSzPct val="77777"/>
              <a:buFont typeface="Microsoft Sans Serif"/>
              <a:buChar char="⚫"/>
              <a:tabLst>
                <a:tab pos="268568" algn="l"/>
                <a:tab pos="269144" algn="l"/>
              </a:tabLst>
            </a:pPr>
            <a:r>
              <a:rPr sz="2400" spc="-73" dirty="0" err="1">
                <a:latin typeface="Times New Roman" panose="02020603050405020304" pitchFamily="18" charset="0"/>
                <a:cs typeface="Times New Roman" panose="02020603050405020304" pitchFamily="18" charset="0"/>
              </a:rPr>
              <a:t>Généralement</a:t>
            </a:r>
            <a:r>
              <a:rPr sz="2400" spc="-50" dirty="0">
                <a:latin typeface="Times New Roman" panose="02020603050405020304" pitchFamily="18" charset="0"/>
                <a:cs typeface="Times New Roman" panose="02020603050405020304" pitchFamily="18" charset="0"/>
              </a:rPr>
              <a:t> </a:t>
            </a:r>
            <a:r>
              <a:rPr sz="2400" spc="-109" dirty="0">
                <a:latin typeface="Times New Roman" panose="02020603050405020304" pitchFamily="18" charset="0"/>
                <a:cs typeface="Times New Roman" panose="02020603050405020304" pitchFamily="18" charset="0"/>
              </a:rPr>
              <a:t>le</a:t>
            </a:r>
            <a:r>
              <a:rPr sz="2400" spc="-18"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nom</a:t>
            </a:r>
            <a:r>
              <a:rPr sz="2400" spc="-14"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du</a:t>
            </a:r>
            <a:r>
              <a:rPr sz="2400" spc="-23"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module</a:t>
            </a:r>
            <a:r>
              <a:rPr sz="2400" spc="-27"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du</a:t>
            </a:r>
            <a:r>
              <a:rPr sz="2400" spc="-23" dirty="0">
                <a:latin typeface="Times New Roman" panose="02020603050405020304" pitchFamily="18" charset="0"/>
                <a:cs typeface="Times New Roman" panose="02020603050405020304" pitchFamily="18" charset="0"/>
              </a:rPr>
              <a:t> </a:t>
            </a:r>
            <a:r>
              <a:rPr sz="2400" spc="-86" dirty="0">
                <a:latin typeface="Times New Roman" panose="02020603050405020304" pitchFamily="18" charset="0"/>
                <a:cs typeface="Times New Roman" panose="02020603050405020304" pitchFamily="18" charset="0"/>
              </a:rPr>
              <a:t>projet</a:t>
            </a:r>
            <a:r>
              <a:rPr sz="2400" spc="-14"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sans</a:t>
            </a:r>
            <a:r>
              <a:rPr sz="2400" spc="-32" dirty="0">
                <a:latin typeface="Times New Roman" panose="02020603050405020304" pitchFamily="18" charset="0"/>
                <a:cs typeface="Times New Roman" panose="02020603050405020304" pitchFamily="18" charset="0"/>
              </a:rPr>
              <a:t> </a:t>
            </a:r>
            <a:r>
              <a:rPr sz="2400" spc="-95" dirty="0" err="1">
                <a:latin typeface="Times New Roman" panose="02020603050405020304" pitchFamily="18" charset="0"/>
                <a:cs typeface="Times New Roman" panose="02020603050405020304" pitchFamily="18" charset="0"/>
              </a:rPr>
              <a:t>espace</a:t>
            </a:r>
            <a:r>
              <a:rPr lang="fr-FR" sz="2400" spc="-95" dirty="0">
                <a:latin typeface="Times New Roman" panose="02020603050405020304" pitchFamily="18" charset="0"/>
                <a:cs typeface="Times New Roman" panose="02020603050405020304" pitchFamily="18" charset="0"/>
              </a:rPr>
              <a:t> et</a:t>
            </a:r>
            <a:r>
              <a:rPr sz="2400" spc="-32" dirty="0">
                <a:latin typeface="Times New Roman" panose="02020603050405020304" pitchFamily="18" charset="0"/>
                <a:cs typeface="Times New Roman" panose="02020603050405020304" pitchFamily="18" charset="0"/>
              </a:rPr>
              <a:t> </a:t>
            </a:r>
            <a:r>
              <a:rPr sz="2400" spc="-86" dirty="0">
                <a:latin typeface="Times New Roman" panose="02020603050405020304" pitchFamily="18" charset="0"/>
                <a:cs typeface="Times New Roman" panose="02020603050405020304" pitchFamily="18" charset="0"/>
              </a:rPr>
              <a:t>en</a:t>
            </a:r>
            <a:r>
              <a:rPr sz="2400" spc="-23" dirty="0">
                <a:latin typeface="Times New Roman" panose="02020603050405020304" pitchFamily="18" charset="0"/>
                <a:cs typeface="Times New Roman" panose="02020603050405020304" pitchFamily="18" charset="0"/>
              </a:rPr>
              <a:t> </a:t>
            </a:r>
            <a:r>
              <a:rPr sz="2400" spc="-95" dirty="0">
                <a:latin typeface="Times New Roman" panose="02020603050405020304" pitchFamily="18" charset="0"/>
                <a:cs typeface="Times New Roman" panose="02020603050405020304" pitchFamily="18" charset="0"/>
              </a:rPr>
              <a:t>miniscules.</a:t>
            </a:r>
            <a:endParaRPr sz="2400" dirty="0">
              <a:latin typeface="Times New Roman" panose="02020603050405020304" pitchFamily="18" charset="0"/>
              <a:cs typeface="Times New Roman" panose="02020603050405020304" pitchFamily="18" charset="0"/>
            </a:endParaRPr>
          </a:p>
          <a:p>
            <a:pPr marL="268568" indent="-257618">
              <a:spcBef>
                <a:spcPts val="540"/>
              </a:spcBef>
              <a:buClr>
                <a:srgbClr val="3791A7"/>
              </a:buClr>
              <a:buSzPct val="77777"/>
              <a:buFont typeface="Microsoft Sans Serif"/>
              <a:buChar char="⚫"/>
              <a:tabLst>
                <a:tab pos="268568" algn="l"/>
                <a:tab pos="269144" algn="l"/>
              </a:tabLst>
            </a:pPr>
            <a:r>
              <a:rPr sz="2400" spc="-95" dirty="0">
                <a:latin typeface="Times New Roman" panose="02020603050405020304" pitchFamily="18" charset="0"/>
                <a:cs typeface="Times New Roman" panose="02020603050405020304" pitchFamily="18" charset="0"/>
              </a:rPr>
              <a:t>La</a:t>
            </a:r>
            <a:r>
              <a:rPr sz="2400" spc="-54" dirty="0">
                <a:latin typeface="Times New Roman" panose="02020603050405020304" pitchFamily="18" charset="0"/>
                <a:cs typeface="Times New Roman" panose="02020603050405020304" pitchFamily="18" charset="0"/>
              </a:rPr>
              <a:t> </a:t>
            </a:r>
            <a:r>
              <a:rPr sz="2400" spc="-59" dirty="0">
                <a:latin typeface="Times New Roman" panose="02020603050405020304" pitchFamily="18" charset="0"/>
                <a:cs typeface="Times New Roman" panose="02020603050405020304" pitchFamily="18" charset="0"/>
              </a:rPr>
              <a:t>version</a:t>
            </a:r>
            <a:r>
              <a:rPr sz="2400" spc="-41" dirty="0">
                <a:latin typeface="Times New Roman" panose="02020603050405020304" pitchFamily="18" charset="0"/>
                <a:cs typeface="Times New Roman" panose="02020603050405020304" pitchFamily="18" charset="0"/>
              </a:rPr>
              <a:t> </a:t>
            </a:r>
            <a:r>
              <a:rPr sz="2400" spc="-100" dirty="0">
                <a:latin typeface="Times New Roman" panose="02020603050405020304" pitchFamily="18" charset="0"/>
                <a:cs typeface="Times New Roman" panose="02020603050405020304" pitchFamily="18" charset="0"/>
              </a:rPr>
              <a:t>de</a:t>
            </a:r>
            <a:r>
              <a:rPr sz="2400" spc="-41" dirty="0">
                <a:latin typeface="Times New Roman" panose="02020603050405020304" pitchFamily="18" charset="0"/>
                <a:cs typeface="Times New Roman" panose="02020603050405020304" pitchFamily="18" charset="0"/>
              </a:rPr>
              <a:t> </a:t>
            </a:r>
            <a:r>
              <a:rPr sz="2400" spc="-127" dirty="0">
                <a:latin typeface="Times New Roman" panose="02020603050405020304" pitchFamily="18" charset="0"/>
                <a:cs typeface="Times New Roman" panose="02020603050405020304" pitchFamily="18" charset="0"/>
              </a:rPr>
              <a:t>l’artefact</a:t>
            </a:r>
            <a:r>
              <a:rPr sz="2400" spc="-41" dirty="0">
                <a:latin typeface="Times New Roman" panose="02020603050405020304" pitchFamily="18" charset="0"/>
                <a:cs typeface="Times New Roman" panose="02020603050405020304" pitchFamily="18" charset="0"/>
              </a:rPr>
              <a:t> </a:t>
            </a:r>
            <a:r>
              <a:rPr sz="2400" spc="-163" dirty="0">
                <a:latin typeface="Times New Roman" panose="02020603050405020304" pitchFamily="18" charset="0"/>
                <a:cs typeface="Times New Roman" panose="02020603050405020304" pitchFamily="18" charset="0"/>
              </a:rPr>
              <a:t>à</a:t>
            </a:r>
            <a:r>
              <a:rPr sz="2400" spc="-41" dirty="0">
                <a:latin typeface="Times New Roman" panose="02020603050405020304" pitchFamily="18" charset="0"/>
                <a:cs typeface="Times New Roman" panose="02020603050405020304" pitchFamily="18" charset="0"/>
              </a:rPr>
              <a:t> </a:t>
            </a:r>
            <a:r>
              <a:rPr sz="2400" spc="-64" dirty="0">
                <a:latin typeface="Times New Roman" panose="02020603050405020304" pitchFamily="18" charset="0"/>
                <a:cs typeface="Times New Roman" panose="02020603050405020304" pitchFamily="18" charset="0"/>
              </a:rPr>
              <a:t>construire</a:t>
            </a:r>
            <a:r>
              <a:rPr sz="2400" spc="-41" dirty="0">
                <a:latin typeface="Times New Roman" panose="02020603050405020304" pitchFamily="18" charset="0"/>
                <a:cs typeface="Times New Roman" panose="02020603050405020304" pitchFamily="18" charset="0"/>
              </a:rPr>
              <a:t> </a:t>
            </a:r>
            <a:r>
              <a:rPr sz="2400" b="1" spc="-14" dirty="0">
                <a:solidFill>
                  <a:srgbClr val="C00000"/>
                </a:solidFill>
                <a:latin typeface="Times New Roman" panose="02020603050405020304" pitchFamily="18" charset="0"/>
                <a:cs typeface="Times New Roman" panose="02020603050405020304" pitchFamily="18" charset="0"/>
              </a:rPr>
              <a:t>&lt;version&gt;</a:t>
            </a:r>
            <a:r>
              <a:rPr sz="2400" b="1" spc="-36" dirty="0">
                <a:solidFill>
                  <a:srgbClr val="C00000"/>
                </a:solidFill>
                <a:latin typeface="Times New Roman" panose="02020603050405020304" pitchFamily="18" charset="0"/>
                <a:cs typeface="Times New Roman" panose="02020603050405020304" pitchFamily="18" charset="0"/>
              </a:rPr>
              <a:t> </a:t>
            </a:r>
            <a:r>
              <a:rPr sz="2400" b="1" spc="-159" dirty="0">
                <a:solidFill>
                  <a:srgbClr val="C00000"/>
                </a:solidFill>
                <a:latin typeface="Times New Roman" panose="02020603050405020304" pitchFamily="18" charset="0"/>
                <a:cs typeface="Times New Roman" panose="02020603050405020304" pitchFamily="18" charset="0"/>
              </a:rPr>
              <a:t>:</a:t>
            </a:r>
            <a:r>
              <a:rPr sz="2400" b="1" spc="259" dirty="0">
                <a:solidFill>
                  <a:srgbClr val="C00000"/>
                </a:solidFill>
                <a:latin typeface="Times New Roman" panose="02020603050405020304" pitchFamily="18" charset="0"/>
                <a:cs typeface="Times New Roman" panose="02020603050405020304" pitchFamily="18" charset="0"/>
              </a:rPr>
              <a:t> </a:t>
            </a:r>
            <a:r>
              <a:rPr sz="2400" spc="-68" dirty="0">
                <a:latin typeface="Times New Roman" panose="02020603050405020304" pitchFamily="18" charset="0"/>
                <a:cs typeface="Times New Roman" panose="02020603050405020304" pitchFamily="18" charset="0"/>
              </a:rPr>
              <a:t>Souvent</a:t>
            </a:r>
            <a:r>
              <a:rPr sz="2400" spc="-14"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SNAPSHOT</a:t>
            </a:r>
            <a:r>
              <a:rPr sz="2400" spc="-14" dirty="0">
                <a:latin typeface="Times New Roman" panose="02020603050405020304" pitchFamily="18" charset="0"/>
                <a:cs typeface="Times New Roman" panose="02020603050405020304" pitchFamily="18" charset="0"/>
              </a:rPr>
              <a:t> </a:t>
            </a:r>
            <a:r>
              <a:rPr sz="2400" spc="-109" dirty="0">
                <a:latin typeface="Times New Roman" panose="02020603050405020304" pitchFamily="18" charset="0"/>
                <a:cs typeface="Times New Roman" panose="02020603050405020304" pitchFamily="18" charset="0"/>
              </a:rPr>
              <a:t>sauf</a:t>
            </a:r>
            <a:r>
              <a:rPr sz="2400" spc="-23" dirty="0">
                <a:latin typeface="Times New Roman" panose="02020603050405020304" pitchFamily="18" charset="0"/>
                <a:cs typeface="Times New Roman" panose="02020603050405020304" pitchFamily="18" charset="0"/>
              </a:rPr>
              <a:t> </a:t>
            </a:r>
            <a:r>
              <a:rPr sz="2400" spc="-32" dirty="0">
                <a:latin typeface="Times New Roman" panose="02020603050405020304" pitchFamily="18" charset="0"/>
                <a:cs typeface="Times New Roman" panose="02020603050405020304" pitchFamily="18" charset="0"/>
              </a:rPr>
              <a:t>lors</a:t>
            </a:r>
            <a:r>
              <a:rPr sz="2400" spc="-23" dirty="0">
                <a:latin typeface="Times New Roman" panose="02020603050405020304" pitchFamily="18" charset="0"/>
                <a:cs typeface="Times New Roman" panose="02020603050405020304" pitchFamily="18" charset="0"/>
              </a:rPr>
              <a:t> </a:t>
            </a:r>
            <a:r>
              <a:rPr sz="2400" spc="-86" dirty="0">
                <a:latin typeface="Times New Roman" panose="02020603050405020304" pitchFamily="18" charset="0"/>
                <a:cs typeface="Times New Roman" panose="02020603050405020304" pitchFamily="18" charset="0"/>
              </a:rPr>
              <a:t>de</a:t>
            </a:r>
            <a:r>
              <a:rPr sz="2400" spc="-27" dirty="0">
                <a:latin typeface="Times New Roman" panose="02020603050405020304" pitchFamily="18" charset="0"/>
                <a:cs typeface="Times New Roman" panose="02020603050405020304" pitchFamily="18" charset="0"/>
              </a:rPr>
              <a:t> </a:t>
            </a:r>
            <a:r>
              <a:rPr sz="2400" spc="-132" dirty="0">
                <a:latin typeface="Times New Roman" panose="02020603050405020304" pitchFamily="18" charset="0"/>
                <a:cs typeface="Times New Roman" panose="02020603050405020304" pitchFamily="18" charset="0"/>
              </a:rPr>
              <a:t>la</a:t>
            </a:r>
            <a:r>
              <a:rPr sz="2400" spc="-18" dirty="0">
                <a:latin typeface="Times New Roman" panose="02020603050405020304" pitchFamily="18" charset="0"/>
                <a:cs typeface="Times New Roman" panose="02020603050405020304" pitchFamily="18" charset="0"/>
              </a:rPr>
              <a:t> </a:t>
            </a:r>
            <a:r>
              <a:rPr sz="2400" spc="-91" dirty="0">
                <a:latin typeface="Times New Roman" panose="02020603050405020304" pitchFamily="18" charset="0"/>
                <a:cs typeface="Times New Roman" panose="02020603050405020304" pitchFamily="18" charset="0"/>
              </a:rPr>
              <a:t>release</a:t>
            </a:r>
            <a:endParaRPr sz="2400" dirty="0">
              <a:latin typeface="Times New Roman" panose="02020603050405020304" pitchFamily="18" charset="0"/>
              <a:cs typeface="Times New Roman" panose="02020603050405020304" pitchFamily="18" charset="0"/>
            </a:endParaRPr>
          </a:p>
          <a:p>
            <a:pPr marL="268568" indent="-257618">
              <a:spcBef>
                <a:spcPts val="545"/>
              </a:spcBef>
              <a:buClr>
                <a:srgbClr val="3791A7"/>
              </a:buClr>
              <a:buSzPct val="77777"/>
              <a:buFont typeface="Microsoft Sans Serif"/>
              <a:buChar char="⚫"/>
              <a:tabLst>
                <a:tab pos="268568" algn="l"/>
                <a:tab pos="269144" algn="l"/>
              </a:tabLst>
            </a:pPr>
            <a:r>
              <a:rPr sz="2400" spc="-23" dirty="0">
                <a:latin typeface="Times New Roman" panose="02020603050405020304" pitchFamily="18" charset="0"/>
                <a:cs typeface="Times New Roman" panose="02020603050405020304" pitchFamily="18" charset="0"/>
              </a:rPr>
              <a:t>L</a:t>
            </a:r>
            <a:r>
              <a:rPr sz="2400" spc="-109" dirty="0">
                <a:latin typeface="Times New Roman" panose="02020603050405020304" pitchFamily="18" charset="0"/>
                <a:cs typeface="Times New Roman" panose="02020603050405020304" pitchFamily="18" charset="0"/>
              </a:rPr>
              <a:t>e</a:t>
            </a:r>
            <a:r>
              <a:rPr sz="2400" spc="27" dirty="0">
                <a:latin typeface="Times New Roman" panose="02020603050405020304" pitchFamily="18" charset="0"/>
                <a:cs typeface="Times New Roman" panose="02020603050405020304" pitchFamily="18" charset="0"/>
              </a:rPr>
              <a:t> </a:t>
            </a:r>
            <a:r>
              <a:rPr sz="2400" spc="-103" dirty="0">
                <a:latin typeface="Times New Roman" panose="02020603050405020304" pitchFamily="18" charset="0"/>
                <a:cs typeface="Times New Roman" panose="02020603050405020304" pitchFamily="18" charset="0"/>
              </a:rPr>
              <a:t>t</a:t>
            </a:r>
            <a:r>
              <a:rPr sz="2400" spc="-91" dirty="0">
                <a:latin typeface="Times New Roman" panose="02020603050405020304" pitchFamily="18" charset="0"/>
                <a:cs typeface="Times New Roman" panose="02020603050405020304" pitchFamily="18" charset="0"/>
              </a:rPr>
              <a:t>y</a:t>
            </a:r>
            <a:r>
              <a:rPr sz="2400" spc="-103" dirty="0">
                <a:latin typeface="Times New Roman" panose="02020603050405020304" pitchFamily="18" charset="0"/>
                <a:cs typeface="Times New Roman" panose="02020603050405020304" pitchFamily="18" charset="0"/>
              </a:rPr>
              <a:t>pe</a:t>
            </a:r>
            <a:r>
              <a:rPr sz="2400" spc="50" dirty="0">
                <a:latin typeface="Times New Roman" panose="02020603050405020304" pitchFamily="18" charset="0"/>
                <a:cs typeface="Times New Roman" panose="02020603050405020304" pitchFamily="18" charset="0"/>
              </a:rPr>
              <a:t> </a:t>
            </a:r>
            <a:r>
              <a:rPr sz="2400" spc="-91" dirty="0">
                <a:latin typeface="Times New Roman" panose="02020603050405020304" pitchFamily="18" charset="0"/>
                <a:cs typeface="Times New Roman" panose="02020603050405020304" pitchFamily="18" charset="0"/>
              </a:rPr>
              <a:t>d</a:t>
            </a:r>
            <a:r>
              <a:rPr sz="2400" spc="-245" dirty="0">
                <a:latin typeface="Times New Roman" panose="02020603050405020304" pitchFamily="18" charset="0"/>
                <a:cs typeface="Times New Roman" panose="02020603050405020304" pitchFamily="18" charset="0"/>
              </a:rPr>
              <a:t>’</a:t>
            </a:r>
            <a:r>
              <a:rPr sz="2400" spc="-163" dirty="0">
                <a:latin typeface="Times New Roman" panose="02020603050405020304" pitchFamily="18" charset="0"/>
                <a:cs typeface="Times New Roman" panose="02020603050405020304" pitchFamily="18" charset="0"/>
              </a:rPr>
              <a:t>a</a:t>
            </a:r>
            <a:r>
              <a:rPr sz="2400" spc="36" dirty="0">
                <a:latin typeface="Times New Roman" panose="02020603050405020304" pitchFamily="18" charset="0"/>
                <a:cs typeface="Times New Roman" panose="02020603050405020304" pitchFamily="18" charset="0"/>
              </a:rPr>
              <a:t>r</a:t>
            </a:r>
            <a:r>
              <a:rPr sz="2400" spc="-103" dirty="0">
                <a:latin typeface="Times New Roman" panose="02020603050405020304" pitchFamily="18" charset="0"/>
                <a:cs typeface="Times New Roman" panose="02020603050405020304" pitchFamily="18" charset="0"/>
              </a:rPr>
              <a:t>t</a:t>
            </a:r>
            <a:r>
              <a:rPr sz="2400" spc="-109" dirty="0">
                <a:latin typeface="Times New Roman" panose="02020603050405020304" pitchFamily="18" charset="0"/>
                <a:cs typeface="Times New Roman" panose="02020603050405020304" pitchFamily="18" charset="0"/>
              </a:rPr>
              <a:t>e</a:t>
            </a:r>
            <a:r>
              <a:rPr sz="2400" spc="-195" dirty="0">
                <a:latin typeface="Times New Roman" panose="02020603050405020304" pitchFamily="18" charset="0"/>
                <a:cs typeface="Times New Roman" panose="02020603050405020304" pitchFamily="18" charset="0"/>
              </a:rPr>
              <a:t>f</a:t>
            </a:r>
            <a:r>
              <a:rPr sz="2400" spc="-163" dirty="0">
                <a:latin typeface="Times New Roman" panose="02020603050405020304" pitchFamily="18" charset="0"/>
                <a:cs typeface="Times New Roman" panose="02020603050405020304" pitchFamily="18" charset="0"/>
              </a:rPr>
              <a:t>a</a:t>
            </a:r>
            <a:r>
              <a:rPr sz="2400" spc="-95" dirty="0">
                <a:latin typeface="Times New Roman" panose="02020603050405020304" pitchFamily="18" charset="0"/>
                <a:cs typeface="Times New Roman" panose="02020603050405020304" pitchFamily="18" charset="0"/>
              </a:rPr>
              <a:t>c</a:t>
            </a:r>
            <a:r>
              <a:rPr sz="2400" spc="-103" dirty="0">
                <a:latin typeface="Times New Roman" panose="02020603050405020304" pitchFamily="18" charset="0"/>
                <a:cs typeface="Times New Roman" panose="02020603050405020304" pitchFamily="18" charset="0"/>
              </a:rPr>
              <a:t>t</a:t>
            </a:r>
            <a:r>
              <a:rPr sz="2400" spc="27" dirty="0">
                <a:latin typeface="Times New Roman" panose="02020603050405020304" pitchFamily="18" charset="0"/>
                <a:cs typeface="Times New Roman" panose="02020603050405020304" pitchFamily="18" charset="0"/>
              </a:rPr>
              <a:t> </a:t>
            </a:r>
            <a:r>
              <a:rPr sz="2400" spc="-163" dirty="0">
                <a:latin typeface="Times New Roman" panose="02020603050405020304" pitchFamily="18" charset="0"/>
                <a:cs typeface="Times New Roman" panose="02020603050405020304" pitchFamily="18" charset="0"/>
              </a:rPr>
              <a:t>à</a:t>
            </a:r>
            <a:r>
              <a:rPr sz="2400" spc="36" dirty="0">
                <a:latin typeface="Times New Roman" panose="02020603050405020304" pitchFamily="18" charset="0"/>
                <a:cs typeface="Times New Roman" panose="02020603050405020304" pitchFamily="18" charset="0"/>
              </a:rPr>
              <a:t> </a:t>
            </a:r>
            <a:r>
              <a:rPr sz="2400" spc="-95" dirty="0">
                <a:latin typeface="Times New Roman" panose="02020603050405020304" pitchFamily="18" charset="0"/>
                <a:cs typeface="Times New Roman" panose="02020603050405020304" pitchFamily="18" charset="0"/>
              </a:rPr>
              <a:t>c</a:t>
            </a:r>
            <a:r>
              <a:rPr sz="2400" spc="23" dirty="0">
                <a:latin typeface="Times New Roman" panose="02020603050405020304" pitchFamily="18" charset="0"/>
                <a:cs typeface="Times New Roman" panose="02020603050405020304" pitchFamily="18" charset="0"/>
              </a:rPr>
              <a:t>o</a:t>
            </a:r>
            <a:r>
              <a:rPr sz="2400" spc="-54" dirty="0">
                <a:latin typeface="Times New Roman" panose="02020603050405020304" pitchFamily="18" charset="0"/>
                <a:cs typeface="Times New Roman" panose="02020603050405020304" pitchFamily="18" charset="0"/>
              </a:rPr>
              <a:t>ns</a:t>
            </a:r>
            <a:r>
              <a:rPr sz="2400" spc="-103"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r</a:t>
            </a:r>
            <a:r>
              <a:rPr sz="2400" spc="-95" dirty="0">
                <a:latin typeface="Times New Roman" panose="02020603050405020304" pitchFamily="18" charset="0"/>
                <a:cs typeface="Times New Roman" panose="02020603050405020304" pitchFamily="18" charset="0"/>
              </a:rPr>
              <a:t>ui</a:t>
            </a:r>
            <a:r>
              <a:rPr sz="2400" spc="-32" dirty="0">
                <a:latin typeface="Times New Roman" panose="02020603050405020304" pitchFamily="18" charset="0"/>
                <a:cs typeface="Times New Roman" panose="02020603050405020304" pitchFamily="18" charset="0"/>
              </a:rPr>
              <a:t>r</a:t>
            </a:r>
            <a:r>
              <a:rPr sz="2400" spc="-109" dirty="0">
                <a:latin typeface="Times New Roman" panose="02020603050405020304" pitchFamily="18" charset="0"/>
                <a:cs typeface="Times New Roman" panose="02020603050405020304" pitchFamily="18" charset="0"/>
              </a:rPr>
              <a:t>e</a:t>
            </a:r>
            <a:r>
              <a:rPr sz="2400" spc="-245" dirty="0">
                <a:latin typeface="Times New Roman" panose="02020603050405020304" pitchFamily="18" charset="0"/>
                <a:cs typeface="Times New Roman" panose="02020603050405020304" pitchFamily="18" charset="0"/>
              </a:rPr>
              <a:t>:</a:t>
            </a:r>
            <a:r>
              <a:rPr sz="2400" spc="-113" dirty="0">
                <a:latin typeface="Times New Roman" panose="02020603050405020304" pitchFamily="18" charset="0"/>
                <a:cs typeface="Times New Roman" panose="02020603050405020304" pitchFamily="18" charset="0"/>
              </a:rPr>
              <a:t> </a:t>
            </a:r>
            <a:r>
              <a:rPr sz="2400" spc="95" dirty="0">
                <a:latin typeface="Times New Roman" panose="02020603050405020304" pitchFamily="18" charset="0"/>
                <a:cs typeface="Times New Roman" panose="02020603050405020304" pitchFamily="18" charset="0"/>
              </a:rPr>
              <a:t>&lt;</a:t>
            </a:r>
            <a:r>
              <a:rPr sz="2400" spc="-132" dirty="0">
                <a:latin typeface="Times New Roman" panose="02020603050405020304" pitchFamily="18" charset="0"/>
                <a:cs typeface="Times New Roman" panose="02020603050405020304" pitchFamily="18" charset="0"/>
              </a:rPr>
              <a:t>pa</a:t>
            </a:r>
            <a:r>
              <a:rPr sz="2400" spc="-95" dirty="0">
                <a:latin typeface="Times New Roman" panose="02020603050405020304" pitchFamily="18" charset="0"/>
                <a:cs typeface="Times New Roman" panose="02020603050405020304" pitchFamily="18" charset="0"/>
              </a:rPr>
              <a:t>c</a:t>
            </a:r>
            <a:r>
              <a:rPr sz="2400" spc="-45" dirty="0">
                <a:latin typeface="Times New Roman" panose="02020603050405020304" pitchFamily="18" charset="0"/>
                <a:cs typeface="Times New Roman" panose="02020603050405020304" pitchFamily="18" charset="0"/>
              </a:rPr>
              <a:t>k</a:t>
            </a:r>
            <a:r>
              <a:rPr sz="2400" spc="-163" dirty="0">
                <a:latin typeface="Times New Roman" panose="02020603050405020304" pitchFamily="18" charset="0"/>
                <a:cs typeface="Times New Roman" panose="02020603050405020304" pitchFamily="18" charset="0"/>
              </a:rPr>
              <a:t>a</a:t>
            </a:r>
            <a:r>
              <a:rPr sz="2400" spc="-127" dirty="0">
                <a:latin typeface="Times New Roman" panose="02020603050405020304" pitchFamily="18" charset="0"/>
                <a:cs typeface="Times New Roman" panose="02020603050405020304" pitchFamily="18" charset="0"/>
              </a:rPr>
              <a:t>g</a:t>
            </a:r>
            <a:r>
              <a:rPr sz="2400" spc="-109" dirty="0">
                <a:latin typeface="Times New Roman" panose="02020603050405020304" pitchFamily="18" charset="0"/>
                <a:cs typeface="Times New Roman" panose="02020603050405020304" pitchFamily="18" charset="0"/>
              </a:rPr>
              <a:t>i</a:t>
            </a:r>
            <a:r>
              <a:rPr sz="2400" spc="-103" dirty="0">
                <a:latin typeface="Times New Roman" panose="02020603050405020304" pitchFamily="18" charset="0"/>
                <a:cs typeface="Times New Roman" panose="02020603050405020304" pitchFamily="18" charset="0"/>
              </a:rPr>
              <a:t>n</a:t>
            </a:r>
            <a:r>
              <a:rPr sz="2400" spc="-100" dirty="0">
                <a:latin typeface="Times New Roman" panose="02020603050405020304" pitchFamily="18" charset="0"/>
                <a:cs typeface="Times New Roman" panose="02020603050405020304" pitchFamily="18" charset="0"/>
              </a:rPr>
              <a:t>g</a:t>
            </a:r>
            <a:r>
              <a:rPr sz="2400" spc="95" dirty="0">
                <a:latin typeface="Times New Roman" panose="02020603050405020304" pitchFamily="18" charset="0"/>
                <a:cs typeface="Times New Roman" panose="02020603050405020304" pitchFamily="18" charset="0"/>
              </a:rPr>
              <a:t>&gt;</a:t>
            </a:r>
            <a:r>
              <a:rPr sz="2400" spc="9" dirty="0">
                <a:latin typeface="Times New Roman" panose="02020603050405020304" pitchFamily="18" charset="0"/>
                <a:cs typeface="Times New Roman" panose="02020603050405020304" pitchFamily="18" charset="0"/>
              </a:rPr>
              <a:t> </a:t>
            </a:r>
            <a:r>
              <a:rPr sz="2400" spc="-245" dirty="0">
                <a:latin typeface="Times New Roman" panose="02020603050405020304" pitchFamily="18" charset="0"/>
                <a:cs typeface="Times New Roman" panose="02020603050405020304" pitchFamily="18" charset="0"/>
              </a:rPr>
              <a:t>:</a:t>
            </a:r>
            <a:r>
              <a:rPr sz="2400" spc="-118" dirty="0">
                <a:latin typeface="Times New Roman" panose="02020603050405020304" pitchFamily="18" charset="0"/>
                <a:cs typeface="Times New Roman" panose="02020603050405020304" pitchFamily="18" charset="0"/>
              </a:rPr>
              <a:t> </a:t>
            </a:r>
            <a:r>
              <a:rPr sz="2400" spc="-95" dirty="0">
                <a:latin typeface="Times New Roman" panose="02020603050405020304" pitchFamily="18" charset="0"/>
                <a:cs typeface="Times New Roman" panose="02020603050405020304" pitchFamily="18" charset="0"/>
              </a:rPr>
              <a:t>p</a:t>
            </a:r>
            <a:r>
              <a:rPr sz="2400" spc="14" dirty="0">
                <a:latin typeface="Times New Roman" panose="02020603050405020304" pitchFamily="18" charset="0"/>
                <a:cs typeface="Times New Roman" panose="02020603050405020304" pitchFamily="18" charset="0"/>
              </a:rPr>
              <a:t>o</a:t>
            </a:r>
            <a:r>
              <a:rPr sz="2400" spc="-86" dirty="0">
                <a:latin typeface="Times New Roman" panose="02020603050405020304" pitchFamily="18" charset="0"/>
                <a:cs typeface="Times New Roman" panose="02020603050405020304" pitchFamily="18" charset="0"/>
              </a:rPr>
              <a:t>m</a:t>
            </a:r>
            <a:r>
              <a:rPr sz="2400" spc="-218" dirty="0">
                <a:latin typeface="Times New Roman" panose="02020603050405020304" pitchFamily="18" charset="0"/>
                <a:cs typeface="Times New Roman" panose="02020603050405020304" pitchFamily="18" charset="0"/>
              </a:rPr>
              <a:t>,</a:t>
            </a:r>
            <a:r>
              <a:rPr sz="2400" spc="-86" dirty="0">
                <a:latin typeface="Times New Roman" panose="02020603050405020304" pitchFamily="18" charset="0"/>
                <a:cs typeface="Times New Roman" panose="02020603050405020304" pitchFamily="18" charset="0"/>
              </a:rPr>
              <a:t> </a:t>
            </a:r>
            <a:r>
              <a:rPr sz="2400" spc="-222" dirty="0">
                <a:latin typeface="Times New Roman" panose="02020603050405020304" pitchFamily="18" charset="0"/>
                <a:cs typeface="Times New Roman" panose="02020603050405020304" pitchFamily="18" charset="0"/>
              </a:rPr>
              <a:t>j</a:t>
            </a:r>
            <a:r>
              <a:rPr sz="2400" spc="-145" dirty="0">
                <a:latin typeface="Times New Roman" panose="02020603050405020304" pitchFamily="18" charset="0"/>
                <a:cs typeface="Times New Roman" panose="02020603050405020304" pitchFamily="18" charset="0"/>
              </a:rPr>
              <a:t>a</a:t>
            </a:r>
            <a:r>
              <a:rPr sz="2400" spc="-132" dirty="0">
                <a:latin typeface="Times New Roman" panose="02020603050405020304" pitchFamily="18" charset="0"/>
                <a:cs typeface="Times New Roman" panose="02020603050405020304" pitchFamily="18" charset="0"/>
              </a:rPr>
              <a:t>r</a:t>
            </a:r>
            <a:r>
              <a:rPr sz="2400" spc="-218" dirty="0">
                <a:latin typeface="Times New Roman" panose="02020603050405020304" pitchFamily="18" charset="0"/>
                <a:cs typeface="Times New Roman" panose="02020603050405020304" pitchFamily="18" charset="0"/>
              </a:rPr>
              <a:t>,</a:t>
            </a:r>
            <a:r>
              <a:rPr sz="2400" spc="-103" dirty="0">
                <a:latin typeface="Times New Roman" panose="02020603050405020304" pitchFamily="18" charset="0"/>
                <a:cs typeface="Times New Roman" panose="02020603050405020304" pitchFamily="18" charset="0"/>
              </a:rPr>
              <a:t> </a:t>
            </a:r>
            <a:r>
              <a:rPr sz="2400" spc="-41" dirty="0">
                <a:latin typeface="Times New Roman" panose="02020603050405020304" pitchFamily="18" charset="0"/>
                <a:cs typeface="Times New Roman" panose="02020603050405020304" pitchFamily="18" charset="0"/>
              </a:rPr>
              <a:t>w</a:t>
            </a:r>
            <a:r>
              <a:rPr sz="2400" spc="-145" dirty="0">
                <a:latin typeface="Times New Roman" panose="02020603050405020304" pitchFamily="18" charset="0"/>
                <a:cs typeface="Times New Roman" panose="02020603050405020304" pitchFamily="18" charset="0"/>
              </a:rPr>
              <a:t>a</a:t>
            </a:r>
            <a:r>
              <a:rPr sz="2400" spc="-132" dirty="0">
                <a:latin typeface="Times New Roman" panose="02020603050405020304" pitchFamily="18" charset="0"/>
                <a:cs typeface="Times New Roman" panose="02020603050405020304" pitchFamily="18" charset="0"/>
              </a:rPr>
              <a:t>r</a:t>
            </a:r>
            <a:r>
              <a:rPr lang="fr-FR" sz="2400" spc="-218"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spcBef>
                <a:spcPts val="14"/>
              </a:spcBef>
            </a:pPr>
            <a:endParaRPr sz="3200" dirty="0">
              <a:latin typeface="Trebuchet MS"/>
              <a:cs typeface="Trebuchet MS"/>
            </a:endParaRPr>
          </a:p>
        </p:txBody>
      </p:sp>
      <p:sp>
        <p:nvSpPr>
          <p:cNvPr id="22" name="Espace réservé du numéro de diapositive 21">
            <a:extLst>
              <a:ext uri="{FF2B5EF4-FFF2-40B4-BE49-F238E27FC236}">
                <a16:creationId xmlns:a16="http://schemas.microsoft.com/office/drawing/2014/main" id="{401F6A04-AAF7-4FF6-9E7A-83887265CC19}"/>
              </a:ext>
            </a:extLst>
          </p:cNvPr>
          <p:cNvSpPr>
            <a:spLocks noGrp="1"/>
          </p:cNvSpPr>
          <p:nvPr>
            <p:ph type="sldNum" sz="quarter" idx="7"/>
          </p:nvPr>
        </p:nvSpPr>
        <p:spPr/>
        <p:txBody>
          <a:bodyPr/>
          <a:lstStyle/>
          <a:p>
            <a:fld id="{B6F15528-21DE-4FAA-801E-634DDDAF4B2B}" type="slidenum">
              <a:rPr lang="fr-FR" smtClean="0"/>
              <a:t>9</a:t>
            </a:fld>
            <a:endParaRPr lang="fr-FR"/>
          </a:p>
        </p:txBody>
      </p:sp>
    </p:spTree>
    <p:extLst>
      <p:ext uri="{BB962C8B-B14F-4D97-AF65-F5344CB8AC3E}">
        <p14:creationId xmlns:p14="http://schemas.microsoft.com/office/powerpoint/2010/main" val="3269243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2828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21183</TotalTime>
  <Words>3468</Words>
  <Application>Microsoft Office PowerPoint</Application>
  <PresentationFormat>Grand écran</PresentationFormat>
  <Paragraphs>202</Paragraphs>
  <Slides>15</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Calibri</vt:lpstr>
      <vt:lpstr>Cambria</vt:lpstr>
      <vt:lpstr>Consolas</vt:lpstr>
      <vt:lpstr>Microsoft Sans Serif</vt:lpstr>
      <vt:lpstr>Times New Roman</vt:lpstr>
      <vt:lpstr>Trebuchet MS</vt:lpstr>
      <vt:lpstr>Verdana</vt:lpstr>
      <vt:lpstr>Wingdings</vt:lpstr>
      <vt:lpstr>Office Theme</vt:lpstr>
      <vt:lpstr>Programmation d'applications d'entreprise</vt:lpstr>
      <vt:lpstr> Plan</vt:lpstr>
      <vt:lpstr> QU’EST CE QUE MAVEN</vt:lpstr>
      <vt:lpstr> QU’EST CE QUE MAVEN</vt:lpstr>
      <vt:lpstr> Mise En Œuvre D’un  Projet Maven</vt:lpstr>
      <vt:lpstr> Mise En Œuvre D’un  Projet Maven</vt:lpstr>
      <vt:lpstr> Mise En Œuvre D’un  Projet Maven</vt:lpstr>
      <vt:lpstr> Mise En Œuvre D’un  Projet Maven</vt:lpstr>
      <vt:lpstr> Mise En Œuvre D’un  Projet Maven</vt:lpstr>
      <vt:lpstr> Mise En Œuvre D’un  Projet Maven</vt:lpstr>
      <vt:lpstr> Mise En Œuvre D’un  Projet Maven</vt:lpstr>
      <vt:lpstr> Mise En Œuvre D’un  Projet Maven</vt:lpstr>
      <vt:lpstr> Gestion des plugins</vt:lpstr>
      <vt:lpstr>Présentation PowerPoint</vt:lpstr>
      <vt:lpstr> Gestion des plugins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BOUQUIN, ARNAUD</dc:creator>
  <cp:lastModifiedBy>Sameh Kchaou</cp:lastModifiedBy>
  <cp:revision>112</cp:revision>
  <dcterms:created xsi:type="dcterms:W3CDTF">2024-09-19T10:39:15Z</dcterms:created>
  <dcterms:modified xsi:type="dcterms:W3CDTF">2024-11-28T08:44:25Z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2024-01-29T00:00:00Z</vt:filetime>
  </property>
  <property fmtid="{D5CDD505-2E9C-101B-9397-08002B2CF9AE}" pid="3" name="Creator">
    <vt:lpwstr>Microsoft® PowerPoint® pour Microsoft 365</vt:lpwstr>
  </property>
  <property fmtid="{D5CDD505-2E9C-101B-9397-08002B2CF9AE}" pid="4" name="LastSaved">
    <vt:filetime>2024-09-19T00:00:00Z</vt:filetime>
  </property>
</Properties>
</file>