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53FC-54D7-44F2-8862-F23FF449C96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8008-72CC-4377-94C6-8B2B90FA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97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53FC-54D7-44F2-8862-F23FF449C96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8008-72CC-4377-94C6-8B2B90FA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90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53FC-54D7-44F2-8862-F23FF449C96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8008-72CC-4377-94C6-8B2B90FA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91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53FC-54D7-44F2-8862-F23FF449C96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8008-72CC-4377-94C6-8B2B90FA524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7636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53FC-54D7-44F2-8862-F23FF449C96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8008-72CC-4377-94C6-8B2B90FA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50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53FC-54D7-44F2-8862-F23FF449C96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8008-72CC-4377-94C6-8B2B90FA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885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53FC-54D7-44F2-8862-F23FF449C96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8008-72CC-4377-94C6-8B2B90FA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43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53FC-54D7-44F2-8862-F23FF449C96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8008-72CC-4377-94C6-8B2B90FA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679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53FC-54D7-44F2-8862-F23FF449C96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8008-72CC-4377-94C6-8B2B90FA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57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53FC-54D7-44F2-8862-F23FF449C96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8008-72CC-4377-94C6-8B2B90FA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4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53FC-54D7-44F2-8862-F23FF449C96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8008-72CC-4377-94C6-8B2B90FA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36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53FC-54D7-44F2-8862-F23FF449C96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8008-72CC-4377-94C6-8B2B90FA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39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53FC-54D7-44F2-8862-F23FF449C96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8008-72CC-4377-94C6-8B2B90FA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25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53FC-54D7-44F2-8862-F23FF449C96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8008-72CC-4377-94C6-8B2B90FA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9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53FC-54D7-44F2-8862-F23FF449C96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8008-72CC-4377-94C6-8B2B90FA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25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53FC-54D7-44F2-8862-F23FF449C96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8008-72CC-4377-94C6-8B2B90FA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0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53FC-54D7-44F2-8862-F23FF449C96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8008-72CC-4377-94C6-8B2B90FA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98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053FC-54D7-44F2-8862-F23FF449C96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8008-72CC-4377-94C6-8B2B90FA5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41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redirect?event=video_description&amp;redir_token=QUFFLUhqa2h5am90UmROcEhvMUI1OGk4cmJCRFBRLXh5d3xBQ3Jtc0trYlgxemVRRlVEa0hpQzdXX3NIR3BiQnp3dmdvWlVmdWdPYU9wYWNvQjY0Q19SSUNqUi1PS0dHcWt4VUVMejlvU295dHMxWFdrc0hKS3E2c1BzTjFiRVozY0tzMWx6S1Jqa1IxUE5uQ3d4TDI1VVlkdw&amp;q=https://s.click.aliexpress.com/e/_dYUI8vb&amp;v=_RpSaj9j-GY" TargetMode="External"/><Relationship Id="rId3" Type="http://schemas.openxmlformats.org/officeDocument/2006/relationships/hyperlink" Target="https://www.youtube.com/redirect?event=video_description&amp;redir_token=QUFFLUhqbDcwUVE1VGw2c19fUjd4elRGYlR3U1FpMHJ1UXxBQ3Jtc0tuaXFHbFZvcDRxZW1USGc1TU9SZ2RUbDlRVGNqSjdIMFo3bmx2clVjUVpKZGVxVnpYY0Q3M25NN3djSHF6OWJnZjBhN3pMT3IzbG83MGJEd3cyeVo2bnpRUC1BTG1OTjhXNTVNbkdnTWQxSW5SX1Z1RQ&amp;q=https://s.click.aliexpress.com/e/_d8oUF73&amp;v=_RpSaj9j-GY" TargetMode="External"/><Relationship Id="rId7" Type="http://schemas.openxmlformats.org/officeDocument/2006/relationships/hyperlink" Target="https://www.youtube.com/redirect?event=video_description&amp;redir_token=QUFFLUhqbUE1aU5hcGhfZ0JCanE3VWtBbC1jSUZhN1E1Z3xBQ3Jtc0tueHBmNFQ5ZXdRelJ6SjN0eFZSc1hyYm5sVE1KdjZZb3ZYREM5M2ZBMlNyTjc0SUdBSzc1V0JYZW9UNHFfMURLdnpUVThENl9pTzhfT1NOMkdZWWswWVVPUy1GOUdwU3BZYUU1RXVuTUh5czVia0NiYw&amp;q=https://s.click.aliexpress.com/e/_d7pAKhb&amp;v=_RpSaj9j-GY" TargetMode="External"/><Relationship Id="rId2" Type="http://schemas.openxmlformats.org/officeDocument/2006/relationships/hyperlink" Target="https://www.youtube.com/redirect?event=video_description&amp;redir_token=QUFFLUhqblFDc3YyX2ZiZkl2ZDR1Q2s3RndMUUc3cTZtQXxBQ3Jtc0ttRkRpbFNqRjFYdHVsWm91Tzl0Wm1Wc2ZRN3BSaXhvcDY2am52Ml9qaXI3ekVUV3FQMERzQjFja2NtQ01JcmJBMjRSbXExRzJFTmZxUTFscHlPNVRtcEgtV01wSVZ1MVZ0NzJMZUhnaGVoTGh5bWVxUQ&amp;q=https://s.click.aliexpress.com/e/_dWMCC5x&amp;v=_RpSaj9j-G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redirect?event=video_description&amp;redir_token=QUFFLUhqbVJKalFzNzU1b040ZjA3eVVLMHZ2M0M5ZFFwZ3xBQ3Jtc0trTGV0UXVuN2JhZUEwUkpNZjJnZGMyNjk5X01OTENBMmpBTWNVQ09feENkTVZHMGU4eWUweEdYT0lBUHpqUWFCaHREeVZuZEpTUHZ5MUFYd1doVU9xM2JSaXZfWHFrNUkyX0kwZzl6QlpiYkQ4UUpJTQ&amp;q=https://s.click.aliexpress.com/e/_dT8y9bF&amp;v=_RpSaj9j-GY" TargetMode="External"/><Relationship Id="rId5" Type="http://schemas.openxmlformats.org/officeDocument/2006/relationships/hyperlink" Target="https://www.youtube.com/redirect?event=video_description&amp;redir_token=QUFFLUhqa2hkdFRkOFRCaGNPYnhoa0I5RDlpdUlFY091d3xBQ3Jtc0tsc042eWpLMFg0ZjBHWmtCRmNKU01hSHkxR3daWm81al8waFRvZVR1TnJNQ1B3azZydVJqcDFPOUdLSmZaUFU0dlFESmViQUhHR2xBNVkzY05INTlwNTllQ1VManlvOGc4S1NmQXo0bldMb2cxdTBfaw&amp;q=https://s.click.aliexpress.com/e/_dYJ7IHT&amp;v=_RpSaj9j-GY" TargetMode="External"/><Relationship Id="rId4" Type="http://schemas.openxmlformats.org/officeDocument/2006/relationships/hyperlink" Target="https://www.youtube.com/redirect?event=video_description&amp;redir_token=QUFFLUhqbkNyYjRxRGtLV01TT0k5cUtLNm4tMjktZFFxUXxBQ3Jtc0tsUWtuamU2TUROMHZCN2hTNVRSakhXbG4xRWVKNUIzWUVvX0l0cE1hSGhwdklSN1dEMzY2VWIxbGFVRGdyQU1GVUhJejNIWHJRX3FvellKX3lIUk83N2tsQ3RxV19ZTEpiZFJvRmwwMGZHZ1U5QTlTRQ&amp;q=https://s.click.aliexpress.com/e/_dVOcG7P&amp;v=_RpSaj9j-G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B2782-F580-FC22-A0AB-2392E6CD9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i="1" u="sng" dirty="0"/>
              <a:t>project  title:-</a:t>
            </a: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>Smart stick for</a:t>
            </a:r>
            <a:br>
              <a:rPr lang="en-US" sz="4400" i="1" dirty="0"/>
            </a:br>
            <a:r>
              <a:rPr lang="en-US" sz="4400" i="1" dirty="0"/>
              <a:t>blind people</a:t>
            </a:r>
            <a:endParaRPr lang="en-IN" sz="4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4FADF6-8E75-6FAA-B5AE-F66A8E5EC838}"/>
              </a:ext>
            </a:extLst>
          </p:cNvPr>
          <p:cNvSpPr txBox="1"/>
          <p:nvPr/>
        </p:nvSpPr>
        <p:spPr>
          <a:xfrm>
            <a:off x="10377054" y="5015346"/>
            <a:ext cx="19396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Team members:-</a:t>
            </a:r>
          </a:p>
          <a:p>
            <a:r>
              <a:rPr lang="en-US" dirty="0"/>
              <a:t>20eg106124,</a:t>
            </a:r>
          </a:p>
          <a:p>
            <a:r>
              <a:rPr lang="en-US" dirty="0"/>
              <a:t>20eg106140,</a:t>
            </a:r>
          </a:p>
          <a:p>
            <a:r>
              <a:rPr lang="en-US" dirty="0"/>
              <a:t>20eg106150,</a:t>
            </a:r>
          </a:p>
          <a:p>
            <a:r>
              <a:rPr lang="en-US" dirty="0"/>
              <a:t>20eg106155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80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70CC56-FB35-27A1-BF58-D43DA7F3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66255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Aim of this project :-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4AD6B2F-00E0-4D32-DEF4-B246EC80849C}"/>
              </a:ext>
            </a:extLst>
          </p:cNvPr>
          <p:cNvSpPr txBox="1"/>
          <p:nvPr/>
        </p:nvSpPr>
        <p:spPr>
          <a:xfrm>
            <a:off x="1558333" y="1492576"/>
            <a:ext cx="837195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The main aim of this project is to assist blind persons without any human need</a:t>
            </a:r>
            <a:r>
              <a:rPr lang="en-US" dirty="0"/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This smart stick aims at giving the blind person a better understanding of the path he is moving in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68341F-70ED-60E1-EA06-ECAC2EB3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MATERIALS REQUIRED </a:t>
            </a:r>
            <a:br>
              <a:rPr lang="en-US" u="sng" dirty="0"/>
            </a:br>
            <a:r>
              <a:rPr lang="en-US" u="sng" dirty="0"/>
              <a:t>FOR THIS PROJECT:-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4CCC66-5F40-D770-0837-ACEE1666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49" y="1054959"/>
            <a:ext cx="10353762" cy="369513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400" dirty="0">
              <a:effectLst/>
            </a:endParaRPr>
          </a:p>
          <a:p>
            <a:r>
              <a:rPr lang="en-IN" sz="2400" dirty="0">
                <a:effectLst/>
              </a:rPr>
              <a:t>1. Arduino UNO </a:t>
            </a:r>
          </a:p>
          <a:p>
            <a:r>
              <a:rPr lang="en-IN" sz="2400" dirty="0">
                <a:effectLst/>
              </a:rPr>
              <a:t>2. HC-SR04 Ultrasonic Sensor</a:t>
            </a:r>
            <a:endParaRPr lang="en-IN" sz="2400" dirty="0">
              <a:effectLst/>
              <a:hlinkClick r:id="rId2"/>
            </a:endParaRPr>
          </a:p>
          <a:p>
            <a:r>
              <a:rPr lang="en-IN" sz="2400" dirty="0">
                <a:effectLst/>
              </a:rPr>
              <a:t>3. PVC Pipe. </a:t>
            </a:r>
          </a:p>
          <a:p>
            <a:r>
              <a:rPr lang="en-IN" sz="2400" dirty="0">
                <a:effectLst/>
              </a:rPr>
              <a:t>4. Jumper Wires</a:t>
            </a:r>
            <a:endParaRPr lang="en-IN" sz="2400" dirty="0">
              <a:effectLst/>
              <a:hlinkClick r:id="rId3"/>
            </a:endParaRPr>
          </a:p>
          <a:p>
            <a:r>
              <a:rPr lang="en-IN" sz="2400" dirty="0">
                <a:effectLst/>
              </a:rPr>
              <a:t>5. DC Buzzer</a:t>
            </a:r>
            <a:endParaRPr lang="en-IN" sz="2400" dirty="0">
              <a:effectLst/>
              <a:hlinkClick r:id="rId4"/>
            </a:endParaRPr>
          </a:p>
          <a:p>
            <a:r>
              <a:rPr lang="en-IN" sz="2400" dirty="0">
                <a:effectLst/>
              </a:rPr>
              <a:t>6. Battery Connector:</a:t>
            </a:r>
            <a:endParaRPr lang="en-IN" sz="2400" dirty="0">
              <a:effectLst/>
              <a:hlinkClick r:id="rId5"/>
            </a:endParaRPr>
          </a:p>
          <a:p>
            <a:r>
              <a:rPr lang="en-IN" sz="2400" dirty="0">
                <a:effectLst/>
              </a:rPr>
              <a:t>7. 9V Battery (Rechargeable)</a:t>
            </a:r>
            <a:endParaRPr lang="en-IN" sz="2400" dirty="0">
              <a:effectLst/>
              <a:hlinkClick r:id="rId6"/>
            </a:endParaRPr>
          </a:p>
          <a:p>
            <a:r>
              <a:rPr lang="en-IN" sz="2400" dirty="0">
                <a:effectLst/>
              </a:rPr>
              <a:t>8. LED Diode</a:t>
            </a:r>
            <a:endParaRPr lang="en-IN" sz="2400" dirty="0">
              <a:effectLst/>
              <a:hlinkClick r:id="rId7"/>
            </a:endParaRPr>
          </a:p>
          <a:p>
            <a:r>
              <a:rPr lang="en-IN" sz="2400" dirty="0">
                <a:effectLst/>
              </a:rPr>
              <a:t>9. Cable Tie Clips:</a:t>
            </a:r>
            <a:r>
              <a:rPr lang="en-IN" sz="2400" b="0" i="0" dirty="0">
                <a:solidFill>
                  <a:srgbClr val="065FD4"/>
                </a:solidFill>
                <a:effectLst/>
                <a:latin typeface="Roboto" panose="020B0604020202020204" pitchFamily="2" charset="0"/>
                <a:hlinkClick r:id="rId8"/>
              </a:rPr>
              <a:t/>
            </a:r>
            <a:br>
              <a:rPr lang="en-IN" sz="2400" b="0" i="0" dirty="0">
                <a:solidFill>
                  <a:srgbClr val="065FD4"/>
                </a:solidFill>
                <a:effectLst/>
                <a:latin typeface="Roboto" panose="020B0604020202020204" pitchFamily="2" charset="0"/>
                <a:hlinkClick r:id="rId8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602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3F6C9C3-79A7-F334-3C04-48E857D89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749" y="1887682"/>
            <a:ext cx="4989195" cy="3695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92FE156-7E44-ED7F-ACE5-59B2D5B72EE5}"/>
              </a:ext>
            </a:extLst>
          </p:cNvPr>
          <p:cNvSpPr txBox="1"/>
          <p:nvPr/>
        </p:nvSpPr>
        <p:spPr>
          <a:xfrm>
            <a:off x="1814945" y="872836"/>
            <a:ext cx="768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Circuit Diagram :-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026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3621986-BABB-79CD-1FC0-395B666DECDE}"/>
              </a:ext>
            </a:extLst>
          </p:cNvPr>
          <p:cNvSpPr txBox="1"/>
          <p:nvPr/>
        </p:nvSpPr>
        <p:spPr>
          <a:xfrm>
            <a:off x="1518407" y="159391"/>
            <a:ext cx="726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code :-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045C359-9191-93EA-0609-3760F44B9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9163" r="1687" b="7637"/>
          <a:stretch/>
        </p:blipFill>
        <p:spPr>
          <a:xfrm>
            <a:off x="570523" y="775065"/>
            <a:ext cx="11160369" cy="57612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787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D52E6-C8A2-2FF6-FC5A-78BA1DEF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objective of</a:t>
            </a:r>
            <a:br>
              <a:rPr lang="en-US" dirty="0"/>
            </a:br>
            <a:r>
              <a:rPr lang="en-US" dirty="0"/>
              <a:t>the smart blind stick :-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79B9BA-01D0-7940-7E74-497C90E9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 the solid objects and people within </a:t>
            </a:r>
            <a:r>
              <a:rPr lang="en-US" dirty="0" smtClean="0"/>
              <a:t>one-two meter </a:t>
            </a:r>
            <a:r>
              <a:rPr lang="en-US" dirty="0"/>
              <a:t>range especially it</a:t>
            </a:r>
            <a:r>
              <a:rPr lang="en-IN" dirty="0"/>
              <a:t> can identify human beings separately from solid objects.</a:t>
            </a:r>
          </a:p>
          <a:p>
            <a:r>
              <a:rPr lang="en-IN" dirty="0"/>
              <a:t>To identify the motion objects like vehicles which is coming towards the blind person.</a:t>
            </a:r>
          </a:p>
        </p:txBody>
      </p:sp>
    </p:spTree>
    <p:extLst>
      <p:ext uri="{BB962C8B-B14F-4D97-AF65-F5344CB8AC3E}">
        <p14:creationId xmlns:p14="http://schemas.microsoft.com/office/powerpoint/2010/main" val="19915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DEMONSTRATION OF SMART STICK</a:t>
            </a:r>
            <a:endParaRPr lang="en-IN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5"/>
          <a:stretch/>
        </p:blipFill>
        <p:spPr>
          <a:xfrm>
            <a:off x="2279406" y="1685924"/>
            <a:ext cx="7867650" cy="44100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739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EDB2175-21CA-D82F-52D3-D9651584BA2C}"/>
              </a:ext>
            </a:extLst>
          </p:cNvPr>
          <p:cNvSpPr/>
          <p:nvPr/>
        </p:nvSpPr>
        <p:spPr>
          <a:xfrm>
            <a:off x="3030246" y="2505670"/>
            <a:ext cx="61315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861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108</TotalTime>
  <Words>152</Words>
  <Application>Microsoft Office PowerPoint</Application>
  <PresentationFormat>Custom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Damask</vt:lpstr>
      <vt:lpstr>project  title:- Smart stick for blind people</vt:lpstr>
      <vt:lpstr>Aim of this project :-</vt:lpstr>
      <vt:lpstr>MATERIALS REQUIRED  FOR THIS PROJECT:-</vt:lpstr>
      <vt:lpstr>PowerPoint Presentation</vt:lpstr>
      <vt:lpstr>PowerPoint Presentation</vt:lpstr>
      <vt:lpstr>Main objective of the smart blind stick :- </vt:lpstr>
      <vt:lpstr>DEMONSTRATION OF SMART STICK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title:- Smart stick for blind people</dc:title>
  <dc:creator>917680083873</dc:creator>
  <cp:lastModifiedBy>Admin</cp:lastModifiedBy>
  <cp:revision>3</cp:revision>
  <dcterms:created xsi:type="dcterms:W3CDTF">2023-02-06T14:35:42Z</dcterms:created>
  <dcterms:modified xsi:type="dcterms:W3CDTF">2023-02-17T05:13:51Z</dcterms:modified>
</cp:coreProperties>
</file>