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F871-6263-4DA2-8A90-2CF635AE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FB1DE-3050-4CAA-B345-85C7302FF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4A4D-46D7-4115-922A-33FAC02D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0E0D8-E523-4564-B0F7-FD49795A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E93A1-28BA-430E-8B51-2B24D651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8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8827-BD6F-4FF6-B2CF-2894E7CB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F9BF0-873C-44CF-9A3F-02C93B7F4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332DF-B3EF-402C-A7EC-0FB1CE7B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3DFF-863E-466A-819E-29C9DCB5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3AA2-91E4-4A51-9B3F-FEBB1742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0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A5FF7-17BA-49A4-8D40-A3E51E550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F25EB-7DD6-4082-81A5-44079BFB2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0C91-F02E-4CFD-8EF2-33E46E2D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42211-03A6-4646-8B93-1C5A14AA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F011-1BC2-49D0-8F0B-CE25E627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5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2131-FC1B-41C6-859E-00DC4B1C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FA67-1963-4982-A84B-09CD4FA9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EA6C-2E06-4FC3-9CE9-1614A05F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AF73-DD6F-4951-86B5-023F4FAF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3952-04C2-42EC-8EFA-E3A552FC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13D7-05A6-436D-8B92-D8FC228D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258E2-32D6-4B52-AA99-CD59E777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72DF-CF58-4845-831C-79AF68EC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D309-1ECC-4093-8038-05CC4CB8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1D59D-A089-4556-8589-8B53B995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AD27-DE32-486B-812A-E84CB113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8B52-3C6C-4AC7-AEAB-70A1C1EB5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AE608-061E-47B7-903B-904151CE9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E6FB3-3C9A-426E-8C63-89ADA933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850CD-CD18-4243-8C10-21A90FAC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199EE-6F68-44F0-B850-10543B81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9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2594-F55B-4025-B5B3-75E0BFDF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C2004-40D1-44E0-B27A-44D391450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FA2BA-A50F-4E8E-AEE8-0B93854C3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11908-3A6B-4524-90A6-DA3CE8B84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B84E8-E47E-4AB2-8660-1AA00BD5C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7E377-E9F2-4A8E-989C-A99C2205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83E40-2355-48BA-8A8C-92ADBCD1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D6957-8BD9-4FB8-8E32-E5BF63B1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6D9F-7A35-47AB-9AAC-13CE4390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27B97-8674-4361-9EEB-9E8716A3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2B3B8-CBC9-4BD6-807E-7BE10C7F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A7EC-75FA-42E4-B1C7-9DF3D1E6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03C66-A09B-4139-853F-186A1E19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F6785-79E5-483B-9090-D8F92103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4960E-2AE0-4403-B11B-EF846348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0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3B0C-D00A-4801-9891-CD63CC2E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E0E12-7A9E-43CB-B8FA-DDAF817FF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2272A-A336-40B1-914E-CB1A07CB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9C37-1C72-4B34-B2A1-215C30FB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18FC9-C1D6-4CD1-92FF-15EAAA9A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4F9C9-AB13-4FF4-8711-DEDAE98F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6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1D03-66CE-4CD1-95EC-FCFC30FF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2499F-769D-430A-A44F-C67C85C80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0BC64-EFBA-4336-820D-25C5E254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F9FA1-D1FC-46AC-9B72-772C5C0B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53D93-C26C-4DA2-8FCC-D0D1C035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3EA3B-2DA1-4628-AFBC-BFCBB191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60177-6CB4-4BC4-A91D-113BA599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B89D4-0F6B-47F6-9855-F3D7A212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18F72-B5B1-4576-BD1F-0A600B2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C0AD-9A4F-4754-BEC7-28DDBBAA0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ACDCE-00C5-496D-A95A-41DB8C974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1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CA3FA4-D029-40E8-8533-649DD8017A57}"/>
              </a:ext>
            </a:extLst>
          </p:cNvPr>
          <p:cNvSpPr/>
          <p:nvPr/>
        </p:nvSpPr>
        <p:spPr>
          <a:xfrm>
            <a:off x="5319313" y="303290"/>
            <a:ext cx="2333473" cy="45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361E7-7B3B-4B82-985F-BE01BE083367}"/>
              </a:ext>
            </a:extLst>
          </p:cNvPr>
          <p:cNvSpPr/>
          <p:nvPr/>
        </p:nvSpPr>
        <p:spPr>
          <a:xfrm>
            <a:off x="1811177" y="1988598"/>
            <a:ext cx="1867560" cy="456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ExpensesList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CDF37-7EB6-4CA3-94A4-7F6BB7C3E055}"/>
              </a:ext>
            </a:extLst>
          </p:cNvPr>
          <p:cNvSpPr/>
          <p:nvPr/>
        </p:nvSpPr>
        <p:spPr>
          <a:xfrm>
            <a:off x="3338558" y="1129237"/>
            <a:ext cx="2333473" cy="45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Expenses.js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69252F-3750-4CA7-A215-3CFB0AB8308A}"/>
              </a:ext>
            </a:extLst>
          </p:cNvPr>
          <p:cNvSpPr/>
          <p:nvPr/>
        </p:nvSpPr>
        <p:spPr>
          <a:xfrm>
            <a:off x="9497661" y="1138161"/>
            <a:ext cx="2333473" cy="456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NewExpense.js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FC0AB7-96AF-4195-BD8D-1B06FC3DF0E4}"/>
              </a:ext>
            </a:extLst>
          </p:cNvPr>
          <p:cNvSpPr/>
          <p:nvPr/>
        </p:nvSpPr>
        <p:spPr>
          <a:xfrm>
            <a:off x="374295" y="1970379"/>
            <a:ext cx="1008059" cy="454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ACD0ED-7F55-4F89-9BBD-33EF3AF53945}"/>
              </a:ext>
            </a:extLst>
          </p:cNvPr>
          <p:cNvSpPr/>
          <p:nvPr/>
        </p:nvSpPr>
        <p:spPr>
          <a:xfrm>
            <a:off x="4159244" y="1991828"/>
            <a:ext cx="2049439" cy="45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ExpensesFilter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1DF48-D64F-40E4-9CDA-873E838CF0BA}"/>
              </a:ext>
            </a:extLst>
          </p:cNvPr>
          <p:cNvSpPr/>
          <p:nvPr/>
        </p:nvSpPr>
        <p:spPr>
          <a:xfrm>
            <a:off x="6857091" y="1991829"/>
            <a:ext cx="1867560" cy="45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ExpensesChart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23BDC0-A970-4CA9-935C-919FB66A341C}"/>
              </a:ext>
            </a:extLst>
          </p:cNvPr>
          <p:cNvSpPr/>
          <p:nvPr/>
        </p:nvSpPr>
        <p:spPr>
          <a:xfrm>
            <a:off x="9685665" y="2196480"/>
            <a:ext cx="1957463" cy="456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ExpenseForm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B3399-96BF-4B31-AB92-2662908DC243}"/>
              </a:ext>
            </a:extLst>
          </p:cNvPr>
          <p:cNvSpPr/>
          <p:nvPr/>
        </p:nvSpPr>
        <p:spPr>
          <a:xfrm>
            <a:off x="1811177" y="2860403"/>
            <a:ext cx="1867560" cy="44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ExpensesItem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DD1DB-EC05-4544-915E-4201C655ED18}"/>
              </a:ext>
            </a:extLst>
          </p:cNvPr>
          <p:cNvSpPr/>
          <p:nvPr/>
        </p:nvSpPr>
        <p:spPr>
          <a:xfrm>
            <a:off x="7286841" y="2915748"/>
            <a:ext cx="1008059" cy="44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F1C83-38B6-4EA0-AB28-B205D64F2F80}"/>
              </a:ext>
            </a:extLst>
          </p:cNvPr>
          <p:cNvSpPr/>
          <p:nvPr/>
        </p:nvSpPr>
        <p:spPr>
          <a:xfrm>
            <a:off x="171716" y="3697261"/>
            <a:ext cx="1008059" cy="44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B8B79E-99D6-4D4A-A8C6-7B0AF8DB7821}"/>
              </a:ext>
            </a:extLst>
          </p:cNvPr>
          <p:cNvSpPr/>
          <p:nvPr/>
        </p:nvSpPr>
        <p:spPr>
          <a:xfrm>
            <a:off x="3599292" y="3696868"/>
            <a:ext cx="1745649" cy="44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ExpenseDate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562B95-D6D9-4266-9286-AD82A4A5DDA2}"/>
              </a:ext>
            </a:extLst>
          </p:cNvPr>
          <p:cNvSpPr/>
          <p:nvPr/>
        </p:nvSpPr>
        <p:spPr>
          <a:xfrm>
            <a:off x="6995072" y="3895676"/>
            <a:ext cx="1591595" cy="44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ChartBar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5CE0E01-B7A3-4372-90C3-6834BA4F65D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5310723" y="-46091"/>
            <a:ext cx="369901" cy="1980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42E033-F0F1-4DF6-AEA4-E0E334011208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8385812" y="-1140426"/>
            <a:ext cx="378825" cy="4178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9D212D0-79A0-4CAE-98BA-49FBF003D6D3}"/>
              </a:ext>
            </a:extLst>
          </p:cNvPr>
          <p:cNvCxnSpPr>
            <a:stCxn id="7" idx="2"/>
            <a:endCxn id="6" idx="0"/>
          </p:cNvCxnSpPr>
          <p:nvPr/>
        </p:nvCxnSpPr>
        <p:spPr>
          <a:xfrm rot="5400000">
            <a:off x="3423469" y="906771"/>
            <a:ext cx="403315" cy="1760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F0C1BC-1BE7-4E33-AF94-9131D27DAEB8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2499262" y="-35654"/>
            <a:ext cx="385096" cy="3626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A60E8CD-334A-45A9-88F9-08ED06629D61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4641357" y="1449220"/>
            <a:ext cx="406545" cy="678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DEA5CD6-E6CF-41FC-B4C1-47E339B0D69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5944810" y="145768"/>
            <a:ext cx="406546" cy="3285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8FEC4-217D-4DFD-861E-32BC5AAD014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2744957" y="2444646"/>
            <a:ext cx="0" cy="41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9C11CED-00D0-43FB-8B42-8891F56146FF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515031" y="2467334"/>
            <a:ext cx="390643" cy="2069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8146D76-3796-4510-9D08-85EC6CC3931F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rot="16200000" flipH="1">
            <a:off x="3413412" y="2638163"/>
            <a:ext cx="390250" cy="1727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52DB1A-FEC8-4578-A35B-3F7B1A5BB6D4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7790871" y="2447875"/>
            <a:ext cx="0" cy="46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79F09D-ECB6-451E-9E15-2773DA9B3632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7790870" y="3361963"/>
            <a:ext cx="1" cy="53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AB3C1F-4568-4B5A-9C13-2190BDC60A4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10664397" y="1594208"/>
            <a:ext cx="1" cy="60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5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 kumar</dc:creator>
  <cp:lastModifiedBy>samir kumar</cp:lastModifiedBy>
  <cp:revision>1</cp:revision>
  <dcterms:created xsi:type="dcterms:W3CDTF">2022-03-03T22:33:29Z</dcterms:created>
  <dcterms:modified xsi:type="dcterms:W3CDTF">2022-03-03T22:40:04Z</dcterms:modified>
</cp:coreProperties>
</file>