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287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1348093-93CA-4B9A-9EBA-2EB674F9E4F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D67754-8F05-4A0D-A6C1-8CD801E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67754-8F05-4A0D-A6C1-8CD801E6F5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D01E-E1AF-4058-A160-E09BB044CA8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9ADF-43E7-475B-BA2C-6C78415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025078" y="2198387"/>
            <a:ext cx="0" cy="4272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92" y="1666683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Free of cost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329" y="1660422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Free of cost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33380" y="1716177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Free of cost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2253356"/>
            <a:ext cx="2012054" cy="196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FF0000"/>
                </a:solidFill>
              </a:rPr>
              <a:t>Unique user code is generated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SURPLUS</a:t>
            </a:r>
            <a:r>
              <a:rPr lang="en-I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I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PLATFORM</a:t>
            </a:r>
            <a:r>
              <a:rPr lang="en-I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I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LLP</a:t>
            </a:r>
            <a:endParaRPr lang="en-I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9739" y="457200"/>
            <a:ext cx="3947742" cy="381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BUSINESS PROCESS flow chart</a:t>
            </a:r>
            <a:endParaRPr lang="en-US" sz="2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03961" y="947509"/>
            <a:ext cx="1463040" cy="7315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SELLER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59739" y="947509"/>
            <a:ext cx="1463040" cy="7315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53000" y="964337"/>
            <a:ext cx="1463040" cy="7315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SURPLUS PLATFORM (SP)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16" idx="0"/>
          </p:cNvCxnSpPr>
          <p:nvPr/>
        </p:nvCxnSpPr>
        <p:spPr>
          <a:xfrm>
            <a:off x="1035482" y="1666683"/>
            <a:ext cx="2295" cy="3199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</p:cNvCxnSpPr>
          <p:nvPr/>
        </p:nvCxnSpPr>
        <p:spPr>
          <a:xfrm flipH="1">
            <a:off x="3285583" y="1679029"/>
            <a:ext cx="5676" cy="324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89619" y="1986612"/>
            <a:ext cx="1828800" cy="2384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1210" y="1980443"/>
            <a:ext cx="1828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6700" y="2630570"/>
            <a:ext cx="181331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Uploads photo/videos of material, specification &amp; reserved price.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678679" y="2944898"/>
            <a:ext cx="1828801" cy="13223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      SP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 Looks at details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Assigns code number to each item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Allows display on website/shelf pick or auction process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7018866" y="4905312"/>
            <a:ext cx="1865803" cy="91721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C00000"/>
                </a:solidFill>
              </a:rPr>
              <a:t>If the information is not complete, SP fetches more inputs through phone/e-mail from seller before putting on website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18866" y="3262309"/>
            <a:ext cx="1865803" cy="1312408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C00000"/>
                </a:solidFill>
              </a:rPr>
              <a:t>SP offers value addition services at cost, if desired by seller-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Better photo qualities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Reserve price assessment of disposable material</a:t>
            </a:r>
          </a:p>
          <a:p>
            <a:pPr algn="ctr"/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2374792" y="3954737"/>
            <a:ext cx="1827257" cy="5694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Buyers look at material photos, specification &amp; show interest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2381716" y="4800600"/>
            <a:ext cx="1828800" cy="459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Buyer may have more queries, writes to SP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2423898" y="5822216"/>
            <a:ext cx="1885961" cy="959584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If buyer doesn’t find his requirement on website, write to support/SP by giving the detail in  the format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23604" y="5562600"/>
            <a:ext cx="1883876" cy="1219200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SP mails to seller &amp; seeks the desired inputs from seller .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On receipt,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upload on website &amp; inform also to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articular potential buyer.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98179" y="2262897"/>
            <a:ext cx="2011680" cy="177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FF0000"/>
                </a:solidFill>
              </a:rPr>
              <a:t>Unique user code is generated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60837" y="981376"/>
            <a:ext cx="1463040" cy="73152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VISITOR      /GUEST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Elbow Connector 39"/>
          <p:cNvCxnSpPr>
            <a:stCxn id="21" idx="3"/>
            <a:endCxn id="43" idx="1"/>
          </p:cNvCxnSpPr>
          <p:nvPr/>
        </p:nvCxnSpPr>
        <p:spPr>
          <a:xfrm>
            <a:off x="1890010" y="2918570"/>
            <a:ext cx="2788669" cy="687479"/>
          </a:xfrm>
          <a:prstGeom prst="bentConnector3">
            <a:avLst>
              <a:gd name="adj1" fmla="val 3815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92357" y="1712896"/>
            <a:ext cx="0" cy="2835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28944" y="1996458"/>
            <a:ext cx="1828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6812197" y="2272439"/>
            <a:ext cx="2011680" cy="1395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FF0000"/>
                </a:solidFill>
              </a:rPr>
              <a:t>Unique user code is generated</a:t>
            </a:r>
            <a:endParaRPr lang="en-IN" sz="11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6" idx="4"/>
          </p:cNvCxnSpPr>
          <p:nvPr/>
        </p:nvCxnSpPr>
        <p:spPr>
          <a:xfrm>
            <a:off x="5684520" y="1695857"/>
            <a:ext cx="0" cy="127782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0" idx="0"/>
          </p:cNvCxnSpPr>
          <p:nvPr/>
        </p:nvCxnSpPr>
        <p:spPr>
          <a:xfrm rot="5400000" flipH="1" flipV="1">
            <a:off x="3892971" y="5036508"/>
            <a:ext cx="259616" cy="131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2"/>
            <a:endCxn id="78" idx="0"/>
          </p:cNvCxnSpPr>
          <p:nvPr/>
        </p:nvCxnSpPr>
        <p:spPr>
          <a:xfrm flipH="1">
            <a:off x="3288421" y="2225057"/>
            <a:ext cx="15598" cy="1729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6507480" y="2944898"/>
            <a:ext cx="511386" cy="317411"/>
          </a:xfrm>
          <a:prstGeom prst="bentConnector3">
            <a:avLst/>
          </a:prstGeom>
          <a:ln>
            <a:solidFill>
              <a:srgbClr val="00B0F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763173" y="4905312"/>
            <a:ext cx="247226" cy="1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07480" y="3352800"/>
            <a:ext cx="255693" cy="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79" idx="3"/>
            <a:endCxn id="92" idx="0"/>
          </p:cNvCxnSpPr>
          <p:nvPr/>
        </p:nvCxnSpPr>
        <p:spPr>
          <a:xfrm>
            <a:off x="4210516" y="5030189"/>
            <a:ext cx="1355026" cy="532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763173" y="3352800"/>
            <a:ext cx="0" cy="1552513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30" idx="4"/>
          </p:cNvCxnSpPr>
          <p:nvPr/>
        </p:nvCxnSpPr>
        <p:spPr>
          <a:xfrm>
            <a:off x="3291259" y="981376"/>
            <a:ext cx="0" cy="22805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76859" y="1209435"/>
            <a:ext cx="1828800" cy="6684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Buyer picks the option of shelf pick or bidding as per sellers’ proposal.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813025" y="1344231"/>
            <a:ext cx="1845733" cy="838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SP </a:t>
            </a:r>
            <a:r>
              <a:rPr lang="en-US" sz="1200" dirty="0" smtClean="0"/>
              <a:t>advises the buyer to deposit 2% of reserve price as EMD with SP (adjustable/refundable)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376859" y="2590800"/>
            <a:ext cx="1828800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Buyer deposits </a:t>
            </a:r>
            <a:r>
              <a:rPr lang="en-US" sz="1200" dirty="0" smtClean="0">
                <a:solidFill>
                  <a:srgbClr val="FF0000"/>
                </a:solidFill>
              </a:rPr>
              <a:t>EMD </a:t>
            </a:r>
            <a:r>
              <a:rPr lang="en-US" sz="1200" dirty="0" smtClean="0"/>
              <a:t> with SP online/DD/cheque etc.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830812" y="2430082"/>
            <a:ext cx="1828800" cy="11513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On finding buyer interest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SP advises to seller to deposit 2% of reserve price as</a:t>
            </a:r>
            <a:r>
              <a:rPr lang="en-US" sz="1200" dirty="0" smtClean="0">
                <a:solidFill>
                  <a:srgbClr val="FF0000"/>
                </a:solidFill>
              </a:rPr>
              <a:t> EMD </a:t>
            </a:r>
            <a:r>
              <a:rPr lang="en-US" sz="1200" dirty="0" smtClean="0"/>
              <a:t>(adjustable/refundable) </a:t>
            </a:r>
            <a:r>
              <a:rPr lang="en-US" sz="1200" dirty="0" smtClean="0">
                <a:solidFill>
                  <a:schemeClr val="tx1"/>
                </a:solidFill>
              </a:rPr>
              <a:t>or bank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uarantee.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" y="3276601"/>
            <a:ext cx="1828800" cy="4190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Seller deposits </a:t>
            </a:r>
            <a:r>
              <a:rPr lang="en-US" sz="1200" dirty="0" smtClean="0">
                <a:solidFill>
                  <a:srgbClr val="FF0000"/>
                </a:solidFill>
              </a:rPr>
              <a:t>EMD</a:t>
            </a:r>
            <a:r>
              <a:rPr lang="en-US" sz="1200" dirty="0" smtClean="0"/>
              <a:t>-</a:t>
            </a:r>
          </a:p>
          <a:p>
            <a:pPr algn="ctr"/>
            <a:r>
              <a:rPr lang="en-US" sz="1200" dirty="0" smtClean="0"/>
              <a:t>online/DD/cheque.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787625" y="3724275"/>
            <a:ext cx="1871987" cy="10001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given timeline  by seller,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SP waits &amp; then co-ordinates for inspection with seller</a:t>
            </a:r>
          </a:p>
        </p:txBody>
      </p:sp>
      <p:cxnSp>
        <p:nvCxnSpPr>
          <p:cNvPr id="63" name="Elbow Connector 62"/>
          <p:cNvCxnSpPr>
            <a:stCxn id="23" idx="3"/>
          </p:cNvCxnSpPr>
          <p:nvPr/>
        </p:nvCxnSpPr>
        <p:spPr>
          <a:xfrm>
            <a:off x="1905000" y="3486151"/>
            <a:ext cx="2882625" cy="40004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6200" y="4724401"/>
            <a:ext cx="1828800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Seller agrees for inspection &amp; gives date &amp; time/Buyer visits the site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33600" y="4495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76860" y="5663350"/>
            <a:ext cx="1828799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Buyers submit the bid through auction engine</a:t>
            </a:r>
          </a:p>
        </p:txBody>
      </p:sp>
      <p:cxnSp>
        <p:nvCxnSpPr>
          <p:cNvPr id="83" name="Elbow Connector 82"/>
          <p:cNvCxnSpPr>
            <a:stCxn id="66" idx="3"/>
            <a:endCxn id="79" idx="1"/>
          </p:cNvCxnSpPr>
          <p:nvPr/>
        </p:nvCxnSpPr>
        <p:spPr>
          <a:xfrm>
            <a:off x="1905000" y="5029201"/>
            <a:ext cx="471860" cy="86274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748526" y="5791200"/>
            <a:ext cx="1871987" cy="9703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auction,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SP arranges the date &amp; slot of   auction window &amp; informs all stake holders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376860" y="4447782"/>
            <a:ext cx="1828800" cy="8268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shelf purchase (i.e. at reserved price)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uyer may like to negotiate with seller</a:t>
            </a:r>
          </a:p>
        </p:txBody>
      </p:sp>
      <p:cxnSp>
        <p:nvCxnSpPr>
          <p:cNvPr id="99" name="Straight Arrow Connector 98"/>
          <p:cNvCxnSpPr>
            <a:stCxn id="79" idx="0"/>
            <a:endCxn id="96" idx="2"/>
          </p:cNvCxnSpPr>
          <p:nvPr/>
        </p:nvCxnSpPr>
        <p:spPr>
          <a:xfrm flipV="1">
            <a:off x="3291260" y="5274640"/>
            <a:ext cx="0" cy="38871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4" idx="1"/>
            <a:endCxn id="66" idx="0"/>
          </p:cNvCxnSpPr>
          <p:nvPr/>
        </p:nvCxnSpPr>
        <p:spPr>
          <a:xfrm rot="10800000" flipV="1">
            <a:off x="990601" y="4224337"/>
            <a:ext cx="3797025" cy="500063"/>
          </a:xfrm>
          <a:prstGeom prst="bentConnector2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3961" y="249856"/>
            <a:ext cx="1463040" cy="7315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SELLER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9739" y="249856"/>
            <a:ext cx="1463040" cy="7315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70834" y="283723"/>
            <a:ext cx="1463040" cy="7315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SURPLUS PLATFORM (SP)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60837" y="283723"/>
            <a:ext cx="1463040" cy="73152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VISITOR      /GUEST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endCxn id="21" idx="0"/>
          </p:cNvCxnSpPr>
          <p:nvPr/>
        </p:nvCxnSpPr>
        <p:spPr>
          <a:xfrm>
            <a:off x="3291259" y="2133600"/>
            <a:ext cx="0" cy="4572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3"/>
            <a:endCxn id="15" idx="1"/>
          </p:cNvCxnSpPr>
          <p:nvPr/>
        </p:nvCxnSpPr>
        <p:spPr>
          <a:xfrm>
            <a:off x="4205659" y="1543680"/>
            <a:ext cx="607366" cy="219651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91262" y="2133600"/>
            <a:ext cx="15217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3" idx="0"/>
          </p:cNvCxnSpPr>
          <p:nvPr/>
        </p:nvCxnSpPr>
        <p:spPr>
          <a:xfrm rot="10800000" flipV="1">
            <a:off x="990600" y="3141171"/>
            <a:ext cx="3840212" cy="135430"/>
          </a:xfrm>
          <a:prstGeom prst="bentConnector2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9" idx="3"/>
            <a:endCxn id="86" idx="1"/>
          </p:cNvCxnSpPr>
          <p:nvPr/>
        </p:nvCxnSpPr>
        <p:spPr>
          <a:xfrm>
            <a:off x="4205659" y="5891950"/>
            <a:ext cx="542867" cy="384426"/>
          </a:xfrm>
          <a:prstGeom prst="bentConnector3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787626" y="4855540"/>
            <a:ext cx="1871986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Through conference call by SP, negotiation takes place with disclosing either side identity</a:t>
            </a:r>
            <a:endParaRPr lang="en-US" sz="1200" dirty="0"/>
          </a:p>
        </p:txBody>
      </p:sp>
      <p:cxnSp>
        <p:nvCxnSpPr>
          <p:cNvPr id="93" name="Elbow Connector 92"/>
          <p:cNvCxnSpPr>
            <a:stCxn id="96" idx="3"/>
            <a:endCxn id="94" idx="1"/>
          </p:cNvCxnSpPr>
          <p:nvPr/>
        </p:nvCxnSpPr>
        <p:spPr>
          <a:xfrm>
            <a:off x="4205660" y="4861211"/>
            <a:ext cx="581966" cy="413429"/>
          </a:xfrm>
          <a:prstGeom prst="bentConnector3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6163" y="1408252"/>
            <a:ext cx="1828800" cy="889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Seller shares his Bankers‘ details with SP for payment transfer</a:t>
            </a:r>
            <a:r>
              <a:rPr lang="en-US" sz="1200" dirty="0"/>
              <a:t> </a:t>
            </a:r>
            <a:r>
              <a:rPr lang="en-US" sz="1200" dirty="0" smtClean="0"/>
              <a:t>by buyer.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953001" y="3193382"/>
            <a:ext cx="1920240" cy="7621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SP advises seller &amp; buyer to deposit 2% of agreed price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 After adjusting earlier </a:t>
            </a:r>
            <a:r>
              <a:rPr lang="en-US" sz="1200" dirty="0" smtClean="0">
                <a:solidFill>
                  <a:srgbClr val="C00000"/>
                </a:solidFill>
              </a:rPr>
              <a:t>EMD</a:t>
            </a:r>
            <a:r>
              <a:rPr lang="en-US" sz="1200" dirty="0" smtClean="0">
                <a:solidFill>
                  <a:sysClr val="windowText" lastClr="000000"/>
                </a:solidFill>
              </a:rPr>
              <a:t>) &amp; </a:t>
            </a:r>
            <a:r>
              <a:rPr lang="en-US" sz="1200" dirty="0">
                <a:solidFill>
                  <a:sysClr val="windowText" lastClr="000000"/>
                </a:solidFill>
              </a:rPr>
              <a:t>s</a:t>
            </a:r>
            <a:r>
              <a:rPr lang="en-US" sz="1200" dirty="0" smtClean="0">
                <a:solidFill>
                  <a:sysClr val="windowText" lastClr="000000"/>
                </a:solidFill>
              </a:rPr>
              <a:t>eller does it.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53002" y="4385025"/>
            <a:ext cx="1920240" cy="6922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SP shares seller bankers’ details &amp; </a:t>
            </a:r>
            <a:r>
              <a:rPr lang="en-US" sz="1200" dirty="0"/>
              <a:t>b</a:t>
            </a:r>
            <a:r>
              <a:rPr lang="en-US" sz="1200" dirty="0" smtClean="0"/>
              <a:t>uyer transfers the money to seller.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36570" y="4401049"/>
            <a:ext cx="1828804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Seller confirms the receipt of payment from qualified buyer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4953000" y="5410200"/>
            <a:ext cx="1920240" cy="757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SP discloses seller identity to buyer &amp; advises to lift material in consultation with seller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11" idx="0"/>
          </p:cNvCxnSpPr>
          <p:nvPr/>
        </p:nvCxnSpPr>
        <p:spPr>
          <a:xfrm flipH="1">
            <a:off x="1040563" y="1030117"/>
            <a:ext cx="10409" cy="378135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3" idx="3"/>
            <a:endCxn id="71" idx="1"/>
          </p:cNvCxnSpPr>
          <p:nvPr/>
        </p:nvCxnSpPr>
        <p:spPr>
          <a:xfrm>
            <a:off x="1965374" y="4782049"/>
            <a:ext cx="2987626" cy="1007126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90416" y="2768143"/>
            <a:ext cx="1920240" cy="5973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/>
              <a:t>Buyer transfers 2% of final bidding figure to SP (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after adjusting earlier </a:t>
            </a:r>
            <a:r>
              <a:rPr lang="en-IN" sz="1200" dirty="0" smtClean="0">
                <a:solidFill>
                  <a:srgbClr val="C00000"/>
                </a:solidFill>
              </a:rPr>
              <a:t>EMD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cxnSp>
        <p:nvCxnSpPr>
          <p:cNvPr id="18" name="Straight Arrow Connector 17"/>
          <p:cNvCxnSpPr>
            <a:stCxn id="71" idx="2"/>
          </p:cNvCxnSpPr>
          <p:nvPr/>
        </p:nvCxnSpPr>
        <p:spPr>
          <a:xfrm>
            <a:off x="5913120" y="6168150"/>
            <a:ext cx="0" cy="34233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6109" y="1167625"/>
            <a:ext cx="1920241" cy="1371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SP facilitates auction through authentic engine, at determined date &amp; time, visible to all stakeholders. On conforming the acceptable bidding figure by seller, the deal is struck.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stCxn id="2" idx="2"/>
            <a:endCxn id="15" idx="0"/>
          </p:cNvCxnSpPr>
          <p:nvPr/>
        </p:nvCxnSpPr>
        <p:spPr>
          <a:xfrm>
            <a:off x="5906230" y="2538655"/>
            <a:ext cx="6891" cy="6547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" idx="2"/>
            <a:endCxn id="251" idx="0"/>
          </p:cNvCxnSpPr>
          <p:nvPr/>
        </p:nvCxnSpPr>
        <p:spPr>
          <a:xfrm>
            <a:off x="1040563" y="2298027"/>
            <a:ext cx="11349" cy="112332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" idx="1"/>
            <a:endCxn id="11" idx="3"/>
          </p:cNvCxnSpPr>
          <p:nvPr/>
        </p:nvCxnSpPr>
        <p:spPr>
          <a:xfrm flipH="1">
            <a:off x="1954963" y="1853140"/>
            <a:ext cx="2991146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303961" y="180501"/>
            <a:ext cx="1463040" cy="7315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SELLER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559739" y="180501"/>
            <a:ext cx="1463040" cy="7315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54623" y="214368"/>
            <a:ext cx="1463040" cy="7315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SURPLUS PLATFORM (SP)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360837" y="214368"/>
            <a:ext cx="1463040" cy="73152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VISITOR      /GUEST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5" name="Straight Arrow Connector 224"/>
          <p:cNvCxnSpPr>
            <a:stCxn id="15" idx="2"/>
            <a:endCxn id="33" idx="0"/>
          </p:cNvCxnSpPr>
          <p:nvPr/>
        </p:nvCxnSpPr>
        <p:spPr>
          <a:xfrm>
            <a:off x="5913121" y="3955555"/>
            <a:ext cx="1" cy="42947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33" idx="2"/>
            <a:endCxn id="71" idx="0"/>
          </p:cNvCxnSpPr>
          <p:nvPr/>
        </p:nvCxnSpPr>
        <p:spPr>
          <a:xfrm flipH="1">
            <a:off x="5913120" y="5077229"/>
            <a:ext cx="2" cy="332971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48861" y="3421347"/>
            <a:ext cx="1806102" cy="5973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/>
              <a:t>Seller transfers 2% of final bidding figure to SP (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after adjusting earlier </a:t>
            </a:r>
            <a:r>
              <a:rPr lang="en-IN" sz="1200" dirty="0" smtClean="0">
                <a:solidFill>
                  <a:srgbClr val="C00000"/>
                </a:solidFill>
              </a:rPr>
              <a:t>EMD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cxnSp>
        <p:nvCxnSpPr>
          <p:cNvPr id="253" name="Elbow Connector 252"/>
          <p:cNvCxnSpPr>
            <a:stCxn id="15" idx="1"/>
            <a:endCxn id="14" idx="3"/>
          </p:cNvCxnSpPr>
          <p:nvPr/>
        </p:nvCxnSpPr>
        <p:spPr>
          <a:xfrm rot="10800000">
            <a:off x="4410657" y="3066821"/>
            <a:ext cx="542345" cy="5076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5" idx="1"/>
            <a:endCxn id="251" idx="3"/>
          </p:cNvCxnSpPr>
          <p:nvPr/>
        </p:nvCxnSpPr>
        <p:spPr>
          <a:xfrm rot="10800000" flipV="1">
            <a:off x="1954963" y="3574468"/>
            <a:ext cx="2998038" cy="1455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1" idx="2"/>
            <a:endCxn id="53" idx="0"/>
          </p:cNvCxnSpPr>
          <p:nvPr/>
        </p:nvCxnSpPr>
        <p:spPr>
          <a:xfrm flipH="1">
            <a:off x="1050972" y="4018700"/>
            <a:ext cx="940" cy="38234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60960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Date-21/12/2021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8293" y="457200"/>
            <a:ext cx="1463040" cy="7315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SELLER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24071" y="457200"/>
            <a:ext cx="1463040" cy="7315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17333" y="476262"/>
            <a:ext cx="1463040" cy="7315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SURPLUS PLATFORM (SP)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25169" y="491067"/>
            <a:ext cx="1463040" cy="73152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VISITOR      /GUEST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8732" y="1752600"/>
            <a:ext cx="1920241" cy="1034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On disposal of material its photo is on website is  stamped as </a:t>
            </a:r>
            <a:r>
              <a:rPr lang="en-US" sz="1200" dirty="0" smtClean="0">
                <a:solidFill>
                  <a:srgbClr val="C00000"/>
                </a:solidFill>
              </a:rPr>
              <a:t>“sold out”</a:t>
            </a:r>
          </a:p>
          <a:p>
            <a:r>
              <a:rPr lang="en-US" sz="1200" dirty="0" smtClean="0"/>
              <a:t>&amp; taken off the screen after 4 weeks by SP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897152" y="3348005"/>
            <a:ext cx="1920240" cy="684666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SP offers add-on services of  insurance, logistics  etc. to buyer, in case required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8731" y="3352800"/>
            <a:ext cx="1920240" cy="6798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ysClr val="windowText" lastClr="000000"/>
                </a:solidFill>
              </a:rPr>
              <a:t>SP returns </a:t>
            </a:r>
            <a:r>
              <a:rPr lang="en-IN" sz="1400" dirty="0" smtClean="0">
                <a:solidFill>
                  <a:srgbClr val="C00000"/>
                </a:solidFill>
              </a:rPr>
              <a:t>EMD</a:t>
            </a:r>
            <a:r>
              <a:rPr lang="en-IN" sz="1400" dirty="0" smtClean="0">
                <a:solidFill>
                  <a:sysClr val="windowText" lastClr="000000"/>
                </a:solidFill>
              </a:rPr>
              <a:t> of non-qualified buyers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76" y="4495800"/>
            <a:ext cx="8519916" cy="4607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 sends regular mails &amp; newsletter to seller, buyer &amp; visitor/guest, keeping them apprised about new launches.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648853" y="1222587"/>
            <a:ext cx="0" cy="53001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flipH="1">
            <a:off x="5648851" y="2787498"/>
            <a:ext cx="2" cy="56530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0" idx="2"/>
          </p:cNvCxnSpPr>
          <p:nvPr/>
        </p:nvCxnSpPr>
        <p:spPr>
          <a:xfrm>
            <a:off x="5648851" y="403267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570</Words>
  <Application>Microsoft Office PowerPoint</Application>
  <PresentationFormat>On-screen Show (4:3)</PresentationFormat>
  <Paragraphs>72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BUSINESS PROCESS flow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</dc:title>
  <dc:creator>USER1</dc:creator>
  <cp:lastModifiedBy>USER1</cp:lastModifiedBy>
  <cp:revision>478</cp:revision>
  <cp:lastPrinted>2021-12-21T10:15:06Z</cp:lastPrinted>
  <dcterms:created xsi:type="dcterms:W3CDTF">2021-12-14T07:52:11Z</dcterms:created>
  <dcterms:modified xsi:type="dcterms:W3CDTF">2021-12-21T10:27:09Z</dcterms:modified>
</cp:coreProperties>
</file>