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0" r:id="rId3"/>
    <p:sldId id="363" r:id="rId4"/>
    <p:sldId id="364" r:id="rId5"/>
    <p:sldId id="357" r:id="rId6"/>
    <p:sldId id="361" r:id="rId7"/>
    <p:sldId id="362" r:id="rId8"/>
    <p:sldId id="365" r:id="rId9"/>
    <p:sldId id="270"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66"/>
    <a:srgbClr val="66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6774" autoAdjust="0"/>
  </p:normalViewPr>
  <p:slideViewPr>
    <p:cSldViewPr>
      <p:cViewPr varScale="1">
        <p:scale>
          <a:sx n="80" d="100"/>
          <a:sy n="80" d="100"/>
        </p:scale>
        <p:origin x="1474"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44459E-F695-495D-904A-A8359D1F864D}" type="datetimeFigureOut">
              <a:rPr lang="en-US" smtClean="0"/>
              <a:pPr/>
              <a:t>12/12/2024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86687D-9E03-4D70-B0A1-1F92D622DF1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27B7F8-95E0-42AD-98DD-108F91334B66}"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767879-D2A8-458F-9A25-FE25719FFDC1}" type="datetimeFigureOut">
              <a:rPr lang="en-US" smtClean="0"/>
              <a:pPr/>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A5C59E-C075-4755-8959-2F5E20F7510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767879-D2A8-458F-9A25-FE25719FFDC1}" type="datetimeFigureOut">
              <a:rPr lang="en-US" smtClean="0"/>
              <a:pPr/>
              <a:t>12/12/2024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A5C59E-C075-4755-8959-2F5E20F75100}" type="slidenum">
              <a:rPr lang="en-US" smtClean="0"/>
              <a:pPr/>
              <a:t>‹#›</a:t>
            </a:fld>
            <a:endParaRPr lang="en-US"/>
          </a:p>
        </p:txBody>
      </p:sp>
      <p:sp>
        <p:nvSpPr>
          <p:cNvPr id="7" name="Rectangle 6"/>
          <p:cNvSpPr/>
          <p:nvPr userDrawn="1"/>
        </p:nvSpPr>
        <p:spPr>
          <a:xfrm>
            <a:off x="0" y="0"/>
            <a:ext cx="9144000" cy="13716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4000" dirty="0"/>
              <a:t>                </a:t>
            </a:r>
            <a:endParaRPr lang="en-US" sz="4000" b="1" dirty="0"/>
          </a:p>
        </p:txBody>
      </p:sp>
      <p:sp>
        <p:nvSpPr>
          <p:cNvPr id="2" name="Title Placeholder 1"/>
          <p:cNvSpPr>
            <a:spLocks noGrp="1"/>
          </p:cNvSpPr>
          <p:nvPr>
            <p:ph type="title"/>
          </p:nvPr>
        </p:nvSpPr>
        <p:spPr>
          <a:xfrm>
            <a:off x="457200" y="76200"/>
            <a:ext cx="8229600" cy="1143000"/>
          </a:xfrm>
          <a:prstGeom prst="rect">
            <a:avLst/>
          </a:prstGeom>
        </p:spPr>
        <p:txBody>
          <a:bodyPr vert="horz" lIns="91440" tIns="45720" rIns="91440" bIns="45720" rtlCol="0" anchor="ctr">
            <a:normAutofit/>
          </a:bodyPr>
          <a:lstStyle/>
          <a:p>
            <a:r>
              <a:rPr lang="en-US" dirty="0"/>
              <a:t>Click to edit Master title style</a:t>
            </a:r>
          </a:p>
        </p:txBody>
      </p:sp>
      <p:grpSp>
        <p:nvGrpSpPr>
          <p:cNvPr id="8" name="Group 7"/>
          <p:cNvGrpSpPr/>
          <p:nvPr userDrawn="1"/>
        </p:nvGrpSpPr>
        <p:grpSpPr>
          <a:xfrm>
            <a:off x="152400" y="5791200"/>
            <a:ext cx="3581400" cy="1427244"/>
            <a:chOff x="0" y="5791201"/>
            <a:chExt cx="3581400" cy="1427244"/>
          </a:xfrm>
        </p:grpSpPr>
        <p:grpSp>
          <p:nvGrpSpPr>
            <p:cNvPr id="9" name="Group 18"/>
            <p:cNvGrpSpPr/>
            <p:nvPr/>
          </p:nvGrpSpPr>
          <p:grpSpPr>
            <a:xfrm>
              <a:off x="685800" y="5791201"/>
              <a:ext cx="2895600" cy="1427244"/>
              <a:chOff x="685800" y="6110211"/>
              <a:chExt cx="2895600" cy="914400"/>
            </a:xfrm>
          </p:grpSpPr>
          <p:sp>
            <p:nvSpPr>
              <p:cNvPr id="11" name="Footer Placeholder 7"/>
              <p:cNvSpPr txBox="1">
                <a:spLocks/>
              </p:cNvSpPr>
              <p:nvPr/>
            </p:nvSpPr>
            <p:spPr>
              <a:xfrm>
                <a:off x="685800" y="6110211"/>
                <a:ext cx="2895600" cy="914400"/>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FF"/>
                    </a:solidFill>
                    <a:effectLst/>
                    <a:uLnTx/>
                    <a:uFillTx/>
                    <a:latin typeface="+mn-lt"/>
                    <a:ea typeface="+mn-ea"/>
                    <a:cs typeface="+mn-cs"/>
                  </a:rPr>
                  <a:t>Dr. NGP</a:t>
                </a:r>
                <a:r>
                  <a:rPr kumimoji="0" lang="en-US" sz="1400" b="1" i="0" u="none" strike="noStrike" kern="1200" cap="none" spc="0" normalizeH="0" noProof="0" dirty="0">
                    <a:ln>
                      <a:noFill/>
                    </a:ln>
                    <a:solidFill>
                      <a:srgbClr val="0000FF"/>
                    </a:solidFill>
                    <a:effectLst/>
                    <a:uLnTx/>
                    <a:uFillTx/>
                    <a:latin typeface="+mn-lt"/>
                    <a:ea typeface="+mn-ea"/>
                    <a:cs typeface="+mn-cs"/>
                  </a:rPr>
                  <a:t>ASC</a:t>
                </a:r>
                <a:endParaRPr kumimoji="0" lang="en-US" sz="1400" b="1" i="0" u="none" strike="noStrike" kern="1200" cap="none" spc="0" normalizeH="0" baseline="0" noProof="0" dirty="0">
                  <a:ln>
                    <a:noFill/>
                  </a:ln>
                  <a:solidFill>
                    <a:srgbClr val="0000FF"/>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FF"/>
                    </a:solidFill>
                    <a:effectLst/>
                    <a:uLnTx/>
                    <a:uFillTx/>
                    <a:latin typeface="+mn-lt"/>
                    <a:ea typeface="+mn-ea"/>
                    <a:cs typeface="+mn-cs"/>
                  </a:rPr>
                  <a:t>COIMBATORE</a:t>
                </a:r>
                <a:r>
                  <a:rPr kumimoji="0" lang="en-US" sz="1200" b="1" i="0" u="none" strike="noStrike" kern="1200" cap="none" spc="0" normalizeH="0" noProof="0" dirty="0">
                    <a:ln>
                      <a:noFill/>
                    </a:ln>
                    <a:solidFill>
                      <a:srgbClr val="0000FF"/>
                    </a:solidFill>
                    <a:effectLst/>
                    <a:uLnTx/>
                    <a:uFillTx/>
                    <a:latin typeface="+mn-lt"/>
                    <a:ea typeface="+mn-ea"/>
                    <a:cs typeface="+mn-cs"/>
                  </a:rPr>
                  <a:t> | </a:t>
                </a:r>
                <a:r>
                  <a:rPr kumimoji="0" lang="en-US" sz="1200" b="1" i="0" u="none" strike="noStrike" kern="1200" cap="none" spc="0" normalizeH="0" baseline="0" noProof="0" dirty="0">
                    <a:ln>
                      <a:noFill/>
                    </a:ln>
                    <a:solidFill>
                      <a:srgbClr val="0000FF"/>
                    </a:solidFill>
                    <a:effectLst/>
                    <a:uLnTx/>
                    <a:uFillTx/>
                    <a:latin typeface="+mn-lt"/>
                    <a:ea typeface="+mn-ea"/>
                    <a:cs typeface="+mn-cs"/>
                  </a:rPr>
                  <a:t>INDIA</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cxnSp>
            <p:nvCxnSpPr>
              <p:cNvPr id="12" name="Straight Connector 11"/>
              <p:cNvCxnSpPr/>
              <p:nvPr/>
            </p:nvCxnSpPr>
            <p:spPr>
              <a:xfrm>
                <a:off x="762000" y="6500766"/>
                <a:ext cx="1295400" cy="1017"/>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0" name="Picture 2" descr="C:\Users\Staff\Desktop\NGP_Arts_Logo-Background Removed.png"/>
            <p:cNvPicPr>
              <a:picLocks noChangeAspect="1" noChangeArrowheads="1"/>
            </p:cNvPicPr>
            <p:nvPr/>
          </p:nvPicPr>
          <p:blipFill>
            <a:blip r:embed="rId13" cstate="print"/>
            <a:srcRect/>
            <a:stretch>
              <a:fillRect/>
            </a:stretch>
          </p:blipFill>
          <p:spPr bwMode="auto">
            <a:xfrm>
              <a:off x="0" y="6091237"/>
              <a:ext cx="690563" cy="690563"/>
            </a:xfrm>
            <a:prstGeom prst="rect">
              <a:avLst/>
            </a:prstGeom>
            <a:noFill/>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228600"/>
            <a:ext cx="9144000" cy="914400"/>
          </a:xfrm>
        </p:spPr>
        <p:txBody>
          <a:bodyPr>
            <a:normAutofit/>
          </a:bodyPr>
          <a:lstStyle/>
          <a:p>
            <a:r>
              <a:rPr lang="en-IN" sz="3600" b="1" dirty="0">
                <a:effectLst>
                  <a:outerShdw blurRad="38100" dist="38100" dir="2700000" algn="tl">
                    <a:srgbClr val="000000">
                      <a:alpha val="43137"/>
                    </a:srgbClr>
                  </a:outerShdw>
                </a:effectLst>
              </a:rPr>
              <a:t>PROJECT REVIEW - 0</a:t>
            </a:r>
            <a:endParaRPr lang="en-IN" sz="3600" b="1" dirty="0"/>
          </a:p>
        </p:txBody>
      </p:sp>
      <p:sp>
        <p:nvSpPr>
          <p:cNvPr id="4" name="Subtitle 3"/>
          <p:cNvSpPr>
            <a:spLocks noGrp="1"/>
          </p:cNvSpPr>
          <p:nvPr>
            <p:ph type="subTitle" idx="1"/>
          </p:nvPr>
        </p:nvSpPr>
        <p:spPr>
          <a:xfrm>
            <a:off x="914400" y="1371600"/>
            <a:ext cx="7696200" cy="4953000"/>
          </a:xfrm>
        </p:spPr>
        <p:txBody>
          <a:bodyPr>
            <a:normAutofit fontScale="62500" lnSpcReduction="20000"/>
          </a:bodyPr>
          <a:lstStyle/>
          <a:p>
            <a:endParaRPr lang="en-US" altLang="en-US" b="1" dirty="0">
              <a:solidFill>
                <a:srgbClr val="0000FF"/>
              </a:solidFill>
              <a:latin typeface="Book Antiqua" panose="02040602050305030304" pitchFamily="18" charset="0"/>
              <a:cs typeface="Aharoni" pitchFamily="2" charset="-79"/>
            </a:endParaRPr>
          </a:p>
          <a:p>
            <a:endParaRPr lang="en-US" altLang="en-US" b="1" dirty="0">
              <a:solidFill>
                <a:srgbClr val="0000FF"/>
              </a:solidFill>
              <a:latin typeface="Book Antiqua" panose="02040602050305030304" pitchFamily="18" charset="0"/>
              <a:cs typeface="Aharoni" pitchFamily="2" charset="-79"/>
            </a:endParaRPr>
          </a:p>
          <a:p>
            <a:r>
              <a:rPr lang="en-US" altLang="en-US" b="1" dirty="0">
                <a:solidFill>
                  <a:srgbClr val="0000FF"/>
                </a:solidFill>
                <a:latin typeface="Book Antiqua" panose="02040602050305030304" pitchFamily="18" charset="0"/>
                <a:cs typeface="Aharoni" pitchFamily="2" charset="-79"/>
              </a:rPr>
              <a:t>PRESENTED BY:</a:t>
            </a:r>
          </a:p>
          <a:p>
            <a:endParaRPr lang="en-US" altLang="en-US" b="1" dirty="0">
              <a:solidFill>
                <a:srgbClr val="0000FF"/>
              </a:solidFill>
              <a:latin typeface="Book Antiqua" panose="02040602050305030304" pitchFamily="18" charset="0"/>
              <a:cs typeface="Aharoni" pitchFamily="2" charset="-79"/>
            </a:endParaRPr>
          </a:p>
          <a:p>
            <a:r>
              <a:rPr lang="en-US" altLang="en-US" sz="2900" b="1" dirty="0">
                <a:solidFill>
                  <a:srgbClr val="FF0000"/>
                </a:solidFill>
                <a:latin typeface="Book Antiqua" panose="02040602050305030304" pitchFamily="18" charset="0"/>
                <a:cs typeface="Aharoni" pitchFamily="2" charset="-79"/>
              </a:rPr>
              <a:t>SARAVANAKUMAR M</a:t>
            </a:r>
            <a:br>
              <a:rPr lang="en-US" altLang="en-US" sz="2900" dirty="0">
                <a:solidFill>
                  <a:schemeClr val="accent2"/>
                </a:solidFill>
                <a:latin typeface="Book Antiqua" panose="02040602050305030304" pitchFamily="18" charset="0"/>
                <a:cs typeface="Aharoni" pitchFamily="2" charset="-79"/>
              </a:rPr>
            </a:br>
            <a:r>
              <a:rPr lang="en-US" altLang="en-US" sz="2900" b="1" dirty="0">
                <a:solidFill>
                  <a:srgbClr val="2A43FE"/>
                </a:solidFill>
                <a:latin typeface="Book Antiqua" panose="02040602050305030304" pitchFamily="18" charset="0"/>
                <a:cs typeface="Aharoni" pitchFamily="2" charset="-79"/>
              </a:rPr>
              <a:t>221CA147, III BCA B</a:t>
            </a:r>
            <a:br>
              <a:rPr lang="en-US" altLang="en-US" sz="2900" b="1" dirty="0">
                <a:solidFill>
                  <a:srgbClr val="2A43FE"/>
                </a:solidFill>
                <a:latin typeface="Book Antiqua" panose="02040602050305030304" pitchFamily="18" charset="0"/>
                <a:cs typeface="Aharoni" pitchFamily="2" charset="-79"/>
              </a:rPr>
            </a:br>
            <a:r>
              <a:rPr lang="en-US" altLang="en-US" sz="2900" b="1" dirty="0">
                <a:solidFill>
                  <a:srgbClr val="2A43FE"/>
                </a:solidFill>
                <a:latin typeface="Book Antiqua" panose="02040602050305030304" pitchFamily="18" charset="0"/>
                <a:cs typeface="Aharoni" pitchFamily="2" charset="-79"/>
              </a:rPr>
              <a:t>Dr. N.G.P. Arts and Science College</a:t>
            </a:r>
            <a:br>
              <a:rPr lang="en-US" altLang="en-US" sz="2900" b="1" dirty="0">
                <a:solidFill>
                  <a:srgbClr val="2A43FE"/>
                </a:solidFill>
                <a:latin typeface="Book Antiqua" panose="02040602050305030304" pitchFamily="18" charset="0"/>
                <a:cs typeface="Aharoni" pitchFamily="2" charset="-79"/>
              </a:rPr>
            </a:br>
            <a:endParaRPr lang="en-US" altLang="en-US" sz="2900" b="1" dirty="0">
              <a:solidFill>
                <a:srgbClr val="2A43FE"/>
              </a:solidFill>
              <a:latin typeface="Book Antiqua" panose="02040602050305030304" pitchFamily="18" charset="0"/>
              <a:cs typeface="Aharoni" pitchFamily="2" charset="-79"/>
            </a:endParaRPr>
          </a:p>
          <a:p>
            <a:endParaRPr lang="en-US" altLang="en-US" sz="2900" b="1" dirty="0">
              <a:solidFill>
                <a:srgbClr val="2A43FE"/>
              </a:solidFill>
              <a:latin typeface="Book Antiqua" panose="02040602050305030304" pitchFamily="18" charset="0"/>
              <a:cs typeface="Aharoni" pitchFamily="2" charset="-79"/>
            </a:endParaRPr>
          </a:p>
          <a:p>
            <a:endParaRPr lang="en-US" altLang="en-US" sz="2900" b="1" dirty="0">
              <a:solidFill>
                <a:srgbClr val="2A43FE"/>
              </a:solidFill>
              <a:latin typeface="Book Antiqua" panose="02040602050305030304" pitchFamily="18" charset="0"/>
              <a:cs typeface="Aharoni" pitchFamily="2" charset="-79"/>
            </a:endParaRPr>
          </a:p>
          <a:p>
            <a:r>
              <a:rPr lang="en-US" b="1" dirty="0">
                <a:solidFill>
                  <a:srgbClr val="2A43FE"/>
                </a:solidFill>
                <a:latin typeface="Book Antiqua" panose="02040602050305030304" pitchFamily="18" charset="0"/>
                <a:cs typeface="Aharoni" pitchFamily="2" charset="-79"/>
              </a:rPr>
              <a:t>UNDER THE GUIDANCE:</a:t>
            </a:r>
          </a:p>
          <a:p>
            <a:endParaRPr lang="en-US" altLang="en-US" sz="2900" b="1" dirty="0">
              <a:solidFill>
                <a:srgbClr val="FF0000"/>
              </a:solidFill>
              <a:latin typeface="Book Antiqua" panose="02040602050305030304" pitchFamily="18" charset="0"/>
              <a:cs typeface="Aharoni" pitchFamily="2" charset="-79"/>
            </a:endParaRPr>
          </a:p>
          <a:p>
            <a:r>
              <a:rPr lang="en-US" altLang="en-US" sz="2900" b="1" dirty="0">
                <a:solidFill>
                  <a:srgbClr val="FF0000"/>
                </a:solidFill>
                <a:latin typeface="Book Antiqua" panose="02040602050305030304" pitchFamily="18" charset="0"/>
                <a:cs typeface="Aharoni" pitchFamily="2" charset="-79"/>
              </a:rPr>
              <a:t>Ms. </a:t>
            </a:r>
            <a:r>
              <a:rPr lang="en-US" altLang="en-US" sz="2900" b="1">
                <a:solidFill>
                  <a:srgbClr val="FF0000"/>
                </a:solidFill>
                <a:latin typeface="Book Antiqua" panose="02040602050305030304" pitchFamily="18" charset="0"/>
                <a:cs typeface="Aharoni" pitchFamily="2" charset="-79"/>
              </a:rPr>
              <a:t>K. GOMATHY</a:t>
            </a:r>
            <a:endParaRPr lang="en-US" altLang="en-US" sz="2900" b="1" dirty="0">
              <a:solidFill>
                <a:srgbClr val="FF0000"/>
              </a:solidFill>
              <a:latin typeface="Book Antiqua" panose="02040602050305030304" pitchFamily="18" charset="0"/>
              <a:cs typeface="Aharoni" pitchFamily="2" charset="-79"/>
            </a:endParaRPr>
          </a:p>
          <a:p>
            <a:r>
              <a:rPr lang="en-US" altLang="en-US" sz="2900" b="1" dirty="0">
                <a:solidFill>
                  <a:srgbClr val="2A43FE"/>
                </a:solidFill>
                <a:latin typeface="Book Antiqua" panose="02040602050305030304" pitchFamily="18" charset="0"/>
                <a:cs typeface="Aharoni" pitchFamily="2" charset="-79"/>
              </a:rPr>
              <a:t>Professor, Dept. of Computer Applications</a:t>
            </a:r>
          </a:p>
          <a:p>
            <a:r>
              <a:rPr lang="en-US" altLang="en-US" sz="2900" b="1" dirty="0">
                <a:solidFill>
                  <a:srgbClr val="2A43FE"/>
                </a:solidFill>
                <a:latin typeface="Book Antiqua" panose="02040602050305030304" pitchFamily="18" charset="0"/>
                <a:cs typeface="Aharoni" pitchFamily="2" charset="-79"/>
              </a:rPr>
              <a:t>Dr. N.G.P. Arts And Science College</a:t>
            </a:r>
            <a:br>
              <a:rPr lang="en-US" altLang="en-US" sz="2900" b="1" dirty="0">
                <a:solidFill>
                  <a:srgbClr val="2A43FE"/>
                </a:solidFill>
                <a:latin typeface="Book Antiqua" panose="02040602050305030304" pitchFamily="18" charset="0"/>
                <a:cs typeface="Aharoni" pitchFamily="2" charset="-79"/>
              </a:rPr>
            </a:br>
            <a:endParaRPr lang="en-US" altLang="en-US" sz="2900" b="1" dirty="0">
              <a:solidFill>
                <a:srgbClr val="2A43FE"/>
              </a:solidFill>
              <a:latin typeface="Book Antiqua" panose="02040602050305030304" pitchFamily="18" charset="0"/>
              <a:cs typeface="Aharoni" pitchFamily="2" charset="-79"/>
            </a:endParaRPr>
          </a:p>
          <a:p>
            <a:br>
              <a:rPr lang="en-US" altLang="en-US" sz="2400" dirty="0">
                <a:solidFill>
                  <a:schemeClr val="accent2"/>
                </a:solidFill>
                <a:latin typeface="Aharoni" pitchFamily="2" charset="-79"/>
                <a:cs typeface="Aharoni" pitchFamily="2" charset="-79"/>
              </a:rPr>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TITLE</a:t>
            </a:r>
          </a:p>
        </p:txBody>
      </p:sp>
      <p:sp>
        <p:nvSpPr>
          <p:cNvPr id="3" name="Content Placeholder 2"/>
          <p:cNvSpPr>
            <a:spLocks noGrp="1"/>
          </p:cNvSpPr>
          <p:nvPr>
            <p:ph idx="1"/>
          </p:nvPr>
        </p:nvSpPr>
        <p:spPr/>
        <p:txBody>
          <a:bodyPr>
            <a:normAutofit/>
          </a:bodyPr>
          <a:lstStyle/>
          <a:p>
            <a:endParaRPr lang="en-US" sz="2800" dirty="0"/>
          </a:p>
          <a:p>
            <a:pPr>
              <a:buNone/>
            </a:pPr>
            <a:endParaRPr lang="en-US" sz="2800" b="1" dirty="0"/>
          </a:p>
          <a:p>
            <a:pPr algn="ctr">
              <a:buNone/>
            </a:pPr>
            <a:endParaRPr lang="en-US" sz="2800" b="1" dirty="0"/>
          </a:p>
          <a:p>
            <a:pPr algn="ctr">
              <a:buNone/>
            </a:pPr>
            <a:r>
              <a:rPr lang="en-US" sz="2800" b="1" dirty="0"/>
              <a:t>Play Hive </a:t>
            </a:r>
          </a:p>
          <a:p>
            <a:pPr algn="ctr">
              <a:buNone/>
            </a:pPr>
            <a:r>
              <a:rPr lang="en-US" sz="2800" b="1" dirty="0"/>
              <a:t>(website like </a:t>
            </a:r>
            <a:r>
              <a:rPr lang="en-US" sz="2800" b="1" dirty="0" err="1"/>
              <a:t>Youtube</a:t>
            </a:r>
            <a:r>
              <a:rPr lang="en-US" sz="2800" b="1" dirty="0"/>
              <a:t>)</a:t>
            </a:r>
          </a:p>
          <a:p>
            <a:pPr>
              <a:buNone/>
            </a:pPr>
            <a:r>
              <a:rPr lang="en-US" sz="2800" b="1" dirty="0"/>
              <a:t>                  </a:t>
            </a:r>
            <a:r>
              <a:rPr lang="en-US" sz="2800" dirty="0"/>
              <a:t>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86D7-B48F-399E-561D-C5F22071E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A53EF-2FB8-2DAE-AEF9-33FAD3175774}"/>
              </a:ext>
            </a:extLst>
          </p:cNvPr>
          <p:cNvSpPr>
            <a:spLocks noGrp="1"/>
          </p:cNvSpPr>
          <p:nvPr>
            <p:ph type="title"/>
          </p:nvPr>
        </p:nvSpPr>
        <p:spPr/>
        <p:txBody>
          <a:bodyPr>
            <a:normAutofit/>
          </a:bodyPr>
          <a:lstStyle/>
          <a:p>
            <a:r>
              <a:rPr lang="en-US" sz="3600" b="1" dirty="0"/>
              <a:t>ABSTRACT</a:t>
            </a:r>
          </a:p>
        </p:txBody>
      </p:sp>
      <p:sp>
        <p:nvSpPr>
          <p:cNvPr id="3" name="Content Placeholder 2">
            <a:extLst>
              <a:ext uri="{FF2B5EF4-FFF2-40B4-BE49-F238E27FC236}">
                <a16:creationId xmlns:a16="http://schemas.microsoft.com/office/drawing/2014/main" id="{BC00B856-4DFC-945F-71D1-F2407EE91C04}"/>
              </a:ext>
            </a:extLst>
          </p:cNvPr>
          <p:cNvSpPr>
            <a:spLocks noGrp="1"/>
          </p:cNvSpPr>
          <p:nvPr>
            <p:ph idx="1"/>
          </p:nvPr>
        </p:nvSpPr>
        <p:spPr/>
        <p:txBody>
          <a:bodyPr>
            <a:normAutofit/>
          </a:bodyPr>
          <a:lstStyle/>
          <a:p>
            <a:endParaRPr lang="en-US" sz="2800" dirty="0">
              <a:latin typeface="Times New Roman" panose="02020603050405020304" pitchFamily="18" charset="0"/>
              <a:cs typeface="Times New Roman" panose="02020603050405020304" pitchFamily="18" charset="0"/>
            </a:endParaRPr>
          </a:p>
          <a:p>
            <a:pPr indent="466725" algn="just">
              <a:buNone/>
            </a:pPr>
            <a:r>
              <a:rPr lang="en-US" sz="3600" baseline="-25000" dirty="0">
                <a:latin typeface="Times New Roman" panose="02020603050405020304" pitchFamily="18" charset="0"/>
                <a:cs typeface="Times New Roman" panose="02020603050405020304" pitchFamily="18" charset="0"/>
              </a:rPr>
              <a:t>Play Hive is a feature-packed video streaming platform offering advanced playback controls, including gestures for fast-forwarding, rewinding, and accessing the comment section. It enhances accessibility with a day/night theme toggle and gamifies user engagement by rewarding points for completed videos. With integrated VoIP for voice and video calls, along with screen sharing, Play Hive delivers an engaging and interactive experience for modern audiences.</a:t>
            </a:r>
          </a:p>
        </p:txBody>
      </p:sp>
    </p:spTree>
    <p:extLst>
      <p:ext uri="{BB962C8B-B14F-4D97-AF65-F5344CB8AC3E}">
        <p14:creationId xmlns:p14="http://schemas.microsoft.com/office/powerpoint/2010/main" val="57135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B0B47-CFAE-6209-2F27-102332F5D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CDC54-DE80-79E9-4BA8-B8B1AA7911E3}"/>
              </a:ext>
            </a:extLst>
          </p:cNvPr>
          <p:cNvSpPr>
            <a:spLocks noGrp="1"/>
          </p:cNvSpPr>
          <p:nvPr>
            <p:ph type="title"/>
          </p:nvPr>
        </p:nvSpPr>
        <p:spPr/>
        <p:txBody>
          <a:bodyPr>
            <a:normAutofit/>
          </a:bodyPr>
          <a:lstStyle/>
          <a:p>
            <a:r>
              <a:rPr lang="en-US" sz="3600" b="1" dirty="0"/>
              <a:t>SOFTWARE REQUIREMENTS</a:t>
            </a:r>
          </a:p>
        </p:txBody>
      </p:sp>
      <p:sp>
        <p:nvSpPr>
          <p:cNvPr id="3" name="Content Placeholder 2">
            <a:extLst>
              <a:ext uri="{FF2B5EF4-FFF2-40B4-BE49-F238E27FC236}">
                <a16:creationId xmlns:a16="http://schemas.microsoft.com/office/drawing/2014/main" id="{8B3B0C81-F8A4-8ADE-3E5A-9FDF73B0F0A2}"/>
              </a:ext>
            </a:extLst>
          </p:cNvPr>
          <p:cNvSpPr>
            <a:spLocks noGrp="1"/>
          </p:cNvSpPr>
          <p:nvPr>
            <p:ph idx="1"/>
          </p:nvPr>
        </p:nvSpPr>
        <p:spPr>
          <a:xfrm>
            <a:off x="457200" y="1447800"/>
            <a:ext cx="8534400" cy="4876800"/>
          </a:xfrm>
        </p:spPr>
        <p:txBody>
          <a:bodyPr>
            <a:normAutofit/>
          </a:bodyPr>
          <a:lstStyle/>
          <a:p>
            <a:pPr marL="0" indent="0">
              <a:buNone/>
            </a:pPr>
            <a:endParaRPr lang="en-US" sz="2400" dirty="0">
              <a:latin typeface="Times New Roman" panose="02020603050405020304" pitchFamily="18" charset="0"/>
              <a:cs typeface="Times New Roman" panose="02020603050405020304" pitchFamily="18" charset="0"/>
            </a:endParaRP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Front End </a:t>
            </a:r>
            <a:r>
              <a:rPr lang="en-US" sz="2400" dirty="0">
                <a:latin typeface="Times New Roman" panose="02020603050405020304" pitchFamily="18" charset="0"/>
                <a:cs typeface="Times New Roman" panose="02020603050405020304" pitchFamily="18" charset="0"/>
              </a:rPr>
              <a:t>: ReactJS for Responsive and dynamic UI design</a:t>
            </a: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Back End </a:t>
            </a:r>
            <a:r>
              <a:rPr lang="en-US" sz="2400" dirty="0">
                <a:latin typeface="Times New Roman" panose="02020603050405020304" pitchFamily="18" charset="0"/>
                <a:cs typeface="Times New Roman" panose="02020603050405020304" pitchFamily="18" charset="0"/>
              </a:rPr>
              <a:t> : Node.js and Express.js for server logic</a:t>
            </a:r>
          </a:p>
          <a:p>
            <a:pPr>
              <a:lnSpc>
                <a:spcPct val="200000"/>
              </a:lnSpc>
              <a:buFont typeface="Courier New" panose="02070309020205020404" pitchFamily="49" charset="0"/>
              <a:buChar char="o"/>
            </a:pPr>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 MongoDB</a:t>
            </a:r>
          </a:p>
          <a:p>
            <a:pPr marL="0" indent="0">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a:p>
            <a:pPr>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72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457200" y="1447800"/>
            <a:ext cx="8229600" cy="4876800"/>
          </a:xfrm>
        </p:spPr>
        <p:txBody>
          <a:bodyPr>
            <a:normAutofit/>
          </a:bodyPr>
          <a:lstStyle/>
          <a:p>
            <a:pPr algn="just">
              <a:buNone/>
            </a:pPr>
            <a:r>
              <a:rPr lang="en-US" sz="2400" b="0" i="0" dirty="0">
                <a:solidFill>
                  <a:srgbClr val="374151"/>
                </a:solidFill>
                <a:effectLst/>
                <a:latin typeface="Times New Roman" panose="02020603050405020304" pitchFamily="18" charset="0"/>
                <a:cs typeface="Times New Roman" panose="02020603050405020304" pitchFamily="18" charset="0"/>
              </a:rPr>
              <a:t>    </a:t>
            </a:r>
            <a:endParaRPr lang="en-US" sz="1600" b="1" i="0" dirty="0">
              <a:effectLst/>
              <a:latin typeface="Söhne"/>
            </a:endParaRPr>
          </a:p>
          <a:p>
            <a:r>
              <a:rPr lang="en-US" sz="2400" b="1" dirty="0">
                <a:latin typeface="Times New Roman" panose="02020603050405020304" pitchFamily="18" charset="0"/>
                <a:cs typeface="Times New Roman" panose="02020603050405020304" pitchFamily="18" charset="0"/>
              </a:rPr>
              <a:t>User Management</a:t>
            </a:r>
            <a:r>
              <a:rPr lang="en-US" sz="2400" b="1" i="0" dirty="0">
                <a:effectLst/>
                <a:latin typeface="Times New Roman" panose="02020603050405020304" pitchFamily="18" charset="0"/>
                <a:cs typeface="Times New Roman" panose="02020603050405020304" pitchFamily="18" charset="0"/>
              </a:rPr>
              <a:t> Module:</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This module tracks user engagement by allocating points for videos they watch and complete. These pints are </a:t>
            </a:r>
            <a:r>
              <a:rPr lang="en-US" sz="2400" dirty="0" err="1">
                <a:latin typeface="Times New Roman" panose="02020603050405020304" pitchFamily="18" charset="0"/>
                <a:cs typeface="Times New Roman" panose="02020603050405020304" pitchFamily="18" charset="0"/>
              </a:rPr>
              <a:t>tored</a:t>
            </a:r>
            <a:r>
              <a:rPr lang="en-US" sz="2400" dirty="0">
                <a:latin typeface="Times New Roman" panose="02020603050405020304" pitchFamily="18" charset="0"/>
                <a:cs typeface="Times New Roman" panose="02020603050405020304" pitchFamily="18" charset="0"/>
              </a:rPr>
              <a:t> in the user profile, </a:t>
            </a:r>
            <a:r>
              <a:rPr lang="en-US" sz="2400" dirty="0" err="1">
                <a:latin typeface="Times New Roman" panose="02020603050405020304" pitchFamily="18" charset="0"/>
                <a:cs typeface="Times New Roman" panose="02020603050405020304" pitchFamily="18" charset="0"/>
              </a:rPr>
              <a:t>encourageing</a:t>
            </a:r>
            <a:r>
              <a:rPr lang="en-US" sz="2400" dirty="0">
                <a:latin typeface="Times New Roman" panose="02020603050405020304" pitchFamily="18" charset="0"/>
                <a:cs typeface="Times New Roman" panose="02020603050405020304" pitchFamily="18" charset="0"/>
              </a:rPr>
              <a:t> platform activity.</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Theme Management Module:</a:t>
            </a:r>
          </a:p>
          <a:p>
            <a:pPr marL="0" indent="0" algn="just">
              <a:buNone/>
            </a:pPr>
            <a:r>
              <a:rPr lang="en-US" sz="2400" dirty="0">
                <a:latin typeface="Times New Roman" panose="02020603050405020304" pitchFamily="18" charset="0"/>
                <a:cs typeface="Times New Roman" panose="02020603050405020304" pitchFamily="18" charset="0"/>
              </a:rPr>
              <a:t>       A simple yet effective toggle system that enables users to switch between day and night modes, offering improved accessibility and user comfort and user comfort for varying lighting conditions.</a:t>
            </a:r>
          </a:p>
        </p:txBody>
      </p:sp>
    </p:spTree>
    <p:extLst>
      <p:ext uri="{BB962C8B-B14F-4D97-AF65-F5344CB8AC3E}">
        <p14:creationId xmlns:p14="http://schemas.microsoft.com/office/powerpoint/2010/main" val="79800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228600" y="1752600"/>
            <a:ext cx="8382000" cy="4343400"/>
          </a:xfrm>
        </p:spPr>
        <p:txBody>
          <a:bodyPr>
            <a:normAutofit/>
          </a:bodyPr>
          <a:lstStyle/>
          <a:p>
            <a:pPr algn="l"/>
            <a:r>
              <a:rPr lang="en-US" sz="2000" b="1" i="0" dirty="0">
                <a:effectLst/>
                <a:latin typeface="Times New Roman" panose="02020603050405020304" pitchFamily="18" charset="0"/>
                <a:cs typeface="Times New Roman" panose="02020603050405020304" pitchFamily="18" charset="0"/>
              </a:rPr>
              <a:t>Video Playback Module:</a:t>
            </a:r>
          </a:p>
          <a:p>
            <a:pPr marL="441325" lvl="2" indent="641350" algn="just">
              <a:buNone/>
            </a:pPr>
            <a:r>
              <a:rPr lang="en-US" sz="2000" i="0" dirty="0">
                <a:effectLst/>
                <a:latin typeface="Times New Roman" panose="02020603050405020304" pitchFamily="18" charset="0"/>
                <a:cs typeface="Times New Roman" panose="02020603050405020304" pitchFamily="18" charset="0"/>
              </a:rPr>
              <a:t>This module manages video rendering with advanced playback features:</a:t>
            </a:r>
          </a:p>
          <a:p>
            <a:pPr marL="1431925" lvl="2" indent="-34925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Hold : I</a:t>
            </a:r>
            <a:r>
              <a:rPr lang="en-US" sz="2000" dirty="0">
                <a:latin typeface="Times New Roman" panose="02020603050405020304" pitchFamily="18" charset="0"/>
                <a:cs typeface="Times New Roman" panose="02020603050405020304" pitchFamily="18" charset="0"/>
              </a:rPr>
              <a:t>f right hold, fast-forwards video playback by 2x. If Left hold, rewinds the video by 2x.</a:t>
            </a:r>
          </a:p>
          <a:p>
            <a:pPr marL="1431925" lvl="2" indent="-34925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Double-Tap : </a:t>
            </a:r>
            <a:r>
              <a:rPr lang="en-US" sz="2000" dirty="0">
                <a:latin typeface="Times New Roman" panose="02020603050405020304" pitchFamily="18" charset="0"/>
                <a:cs typeface="Times New Roman" panose="02020603050405020304" pitchFamily="18" charset="0"/>
              </a:rPr>
              <a:t>If right side double tap, the video playback skips forward 20s. If left side double tap, the video playback backward 20s.</a:t>
            </a:r>
            <a:endParaRPr lang="en-US" sz="2000" b="1" dirty="0">
              <a:latin typeface="Times New Roman" panose="02020603050405020304" pitchFamily="18" charset="0"/>
              <a:cs typeface="Times New Roman" panose="02020603050405020304" pitchFamily="18" charset="0"/>
            </a:endParaRPr>
          </a:p>
          <a:p>
            <a:pPr marL="1431925" lvl="2" indent="-349250" algn="just">
              <a:buFont typeface="Wingdings" panose="05000000000000000000" pitchFamily="2" charset="2"/>
              <a:buChar char="§"/>
            </a:pPr>
            <a:r>
              <a:rPr lang="en-US" sz="2000" b="1" i="0" dirty="0">
                <a:effectLst/>
                <a:latin typeface="Times New Roman" panose="02020603050405020304" pitchFamily="18" charset="0"/>
                <a:cs typeface="Times New Roman" panose="02020603050405020304" pitchFamily="18" charset="0"/>
              </a:rPr>
              <a:t>Triple</a:t>
            </a:r>
            <a:r>
              <a:rPr lang="en-US" sz="2000" b="1" dirty="0">
                <a:latin typeface="Times New Roman" panose="02020603050405020304" pitchFamily="18" charset="0"/>
                <a:cs typeface="Times New Roman" panose="02020603050405020304" pitchFamily="18" charset="0"/>
              </a:rPr>
              <a:t>-Tap : </a:t>
            </a:r>
            <a:r>
              <a:rPr lang="en-US" sz="2000" dirty="0">
                <a:latin typeface="Times New Roman" panose="02020603050405020304" pitchFamily="18" charset="0"/>
                <a:cs typeface="Times New Roman" panose="02020603050405020304" pitchFamily="18" charset="0"/>
              </a:rPr>
              <a:t>Instantly opens the comment section for interactive discussions, and also displays the current weather of the user’s location during playback </a:t>
            </a:r>
            <a:endParaRPr lang="en-US" sz="2000" b="1"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lgn="l"/>
            <a:endParaRPr lang="en-US" b="0" i="0" dirty="0">
              <a:effectLst/>
              <a:latin typeface="Times New Roman" panose="02020603050405020304" pitchFamily="18" charset="0"/>
              <a:cs typeface="Times New Roman" panose="02020603050405020304" pitchFamily="18" charset="0"/>
            </a:endParaRPr>
          </a:p>
          <a:p>
            <a:pPr>
              <a:buNone/>
            </a:pPr>
            <a:endParaRPr lang="en-US" sz="2800" dirty="0"/>
          </a:p>
          <a:p>
            <a:pPr>
              <a:buNone/>
            </a:pPr>
            <a:endParaRPr lang="en-US" sz="2800" dirty="0"/>
          </a:p>
        </p:txBody>
      </p:sp>
    </p:spTree>
    <p:extLst>
      <p:ext uri="{BB962C8B-B14F-4D97-AF65-F5344CB8AC3E}">
        <p14:creationId xmlns:p14="http://schemas.microsoft.com/office/powerpoint/2010/main" val="1298061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MODULE DESCRIPTION</a:t>
            </a:r>
          </a:p>
        </p:txBody>
      </p:sp>
      <p:sp>
        <p:nvSpPr>
          <p:cNvPr id="3" name="Content Placeholder 2"/>
          <p:cNvSpPr>
            <a:spLocks noGrp="1"/>
          </p:cNvSpPr>
          <p:nvPr>
            <p:ph idx="1"/>
          </p:nvPr>
        </p:nvSpPr>
        <p:spPr>
          <a:xfrm>
            <a:off x="457200" y="2286000"/>
            <a:ext cx="8229600" cy="4038600"/>
          </a:xfrm>
        </p:spPr>
        <p:txBody>
          <a:bodyPr>
            <a:normAutofit/>
          </a:bodyPr>
          <a:lstStyle/>
          <a:p>
            <a:r>
              <a:rPr lang="en-US" sz="2400" b="1" i="0" dirty="0">
                <a:solidFill>
                  <a:srgbClr val="374151"/>
                </a:solidFill>
                <a:effectLst/>
                <a:latin typeface="Times New Roman" panose="02020603050405020304" pitchFamily="18" charset="0"/>
                <a:cs typeface="Times New Roman" panose="02020603050405020304" pitchFamily="18" charset="0"/>
              </a:rPr>
              <a:t>VoIP Module:</a:t>
            </a:r>
          </a:p>
          <a:p>
            <a:pPr marL="0" indent="0" algn="just">
              <a:buNone/>
            </a:pPr>
            <a:r>
              <a:rPr lang="en-US" sz="2400" b="1" dirty="0">
                <a:solidFill>
                  <a:srgbClr val="374151"/>
                </a:solidFill>
                <a:latin typeface="Times New Roman" panose="02020603050405020304" pitchFamily="18" charset="0"/>
                <a:cs typeface="Times New Roman" panose="02020603050405020304" pitchFamily="18" charset="0"/>
              </a:rPr>
              <a:t>	</a:t>
            </a:r>
            <a:r>
              <a:rPr lang="en-US" sz="2400" dirty="0">
                <a:solidFill>
                  <a:srgbClr val="374151"/>
                </a:solidFill>
                <a:latin typeface="Times New Roman" panose="02020603050405020304" pitchFamily="18" charset="0"/>
                <a:cs typeface="Times New Roman" panose="02020603050405020304" pitchFamily="18" charset="0"/>
              </a:rPr>
              <a:t>Enables seamless voice and video communication between users. This module also supports screen sharing, making the platform versatile for collaborative interactions</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buNone/>
            </a:pPr>
            <a:endParaRPr lang="en-US" sz="2400" b="1" dirty="0">
              <a:solidFill>
                <a:srgbClr val="FF0066"/>
              </a:solidFill>
            </a:endParaRPr>
          </a:p>
          <a:p>
            <a:pPr>
              <a:buNone/>
            </a:pPr>
            <a:endParaRPr lang="en-US" sz="2400" dirty="0"/>
          </a:p>
          <a:p>
            <a:pPr>
              <a:buNone/>
            </a:pPr>
            <a:endParaRPr lang="en-US" sz="2400" dirty="0"/>
          </a:p>
        </p:txBody>
      </p:sp>
    </p:spTree>
    <p:extLst>
      <p:ext uri="{BB962C8B-B14F-4D97-AF65-F5344CB8AC3E}">
        <p14:creationId xmlns:p14="http://schemas.microsoft.com/office/powerpoint/2010/main" val="1740495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B8E90C-70E0-1941-88E5-5FD1C5334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70237-CF96-EC21-EBA1-6893C9CE78CB}"/>
              </a:ext>
            </a:extLst>
          </p:cNvPr>
          <p:cNvSpPr>
            <a:spLocks noGrp="1"/>
          </p:cNvSpPr>
          <p:nvPr>
            <p:ph type="title"/>
          </p:nvPr>
        </p:nvSpPr>
        <p:spPr/>
        <p:txBody>
          <a:bodyPr>
            <a:normAutofit/>
          </a:bodyPr>
          <a:lstStyle/>
          <a:p>
            <a:r>
              <a:rPr lang="en-US" b="1" dirty="0"/>
              <a:t>CONCLUSION</a:t>
            </a:r>
          </a:p>
        </p:txBody>
      </p:sp>
      <p:sp>
        <p:nvSpPr>
          <p:cNvPr id="3" name="Content Placeholder 2">
            <a:extLst>
              <a:ext uri="{FF2B5EF4-FFF2-40B4-BE49-F238E27FC236}">
                <a16:creationId xmlns:a16="http://schemas.microsoft.com/office/drawing/2014/main" id="{FB66E2B1-3090-04E8-85C8-87332AF97305}"/>
              </a:ext>
            </a:extLst>
          </p:cNvPr>
          <p:cNvSpPr>
            <a:spLocks noGrp="1"/>
          </p:cNvSpPr>
          <p:nvPr>
            <p:ph idx="1"/>
          </p:nvPr>
        </p:nvSpPr>
        <p:spPr>
          <a:xfrm>
            <a:off x="152400" y="1447800"/>
            <a:ext cx="8534400" cy="4876800"/>
          </a:xfrm>
        </p:spPr>
        <p:txBody>
          <a:bodyPr>
            <a:normAutofit/>
          </a:bodyPr>
          <a:lstStyle/>
          <a:p>
            <a:pPr>
              <a:buNone/>
            </a:pPr>
            <a:endParaRPr lang="en-US" sz="2800" dirty="0">
              <a:latin typeface="Times New Roman" panose="02020603050405020304" pitchFamily="18" charset="0"/>
              <a:cs typeface="Times New Roman" panose="02020603050405020304" pitchFamily="18" charset="0"/>
            </a:endParaRPr>
          </a:p>
          <a:p>
            <a:pPr marL="173038" indent="185738" algn="just">
              <a:buNone/>
            </a:pPr>
            <a:r>
              <a:rPr lang="en-US" sz="2800" dirty="0">
                <a:latin typeface="Times New Roman" panose="02020603050405020304" pitchFamily="18" charset="0"/>
                <a:cs typeface="Times New Roman" panose="02020603050405020304" pitchFamily="18" charset="0"/>
              </a:rPr>
              <a:t>        Play Hive successfully replicates the functionality of a professional video streaming platform. Its intuitive interface, feature-rich custom video player, and efficient recommendation system offer a top-tier user experience. The platform is fully functional and ready for future scalability, with a strong foundation for adding live streaming, advanced analytics, and other innovative features.</a:t>
            </a:r>
          </a:p>
        </p:txBody>
      </p:sp>
    </p:spTree>
    <p:extLst>
      <p:ext uri="{BB962C8B-B14F-4D97-AF65-F5344CB8AC3E}">
        <p14:creationId xmlns:p14="http://schemas.microsoft.com/office/powerpoint/2010/main" val="1913204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thank you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4572000"/>
            <a:ext cx="76200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6400" y="1371600"/>
            <a:ext cx="6033739" cy="3657600"/>
          </a:xfrm>
          <a:prstGeom prst="rect">
            <a:avLst/>
          </a:prstGeom>
        </p:spPr>
      </p:pic>
      <p:sp>
        <p:nvSpPr>
          <p:cNvPr id="2" name="Slide Number Placeholder 1">
            <a:extLst>
              <a:ext uri="{FF2B5EF4-FFF2-40B4-BE49-F238E27FC236}">
                <a16:creationId xmlns:a16="http://schemas.microsoft.com/office/drawing/2014/main" id="{8E87CF28-B4C5-431E-81B2-CB3A3B136572}"/>
              </a:ext>
            </a:extLst>
          </p:cNvPr>
          <p:cNvSpPr>
            <a:spLocks noGrp="1"/>
          </p:cNvSpPr>
          <p:nvPr>
            <p:ph type="sldNum" sz="quarter" idx="12"/>
          </p:nvPr>
        </p:nvSpPr>
        <p:spPr/>
        <p:txBody>
          <a:bodyPr/>
          <a:lstStyle/>
          <a:p>
            <a:fld id="{FE1862AC-8176-4D8A-A9AA-E7FB68D56D13}" type="slidenum">
              <a:rPr lang="en-US" smtClean="0"/>
              <a:pPr/>
              <a:t>9</a:t>
            </a:fld>
            <a:endParaRPr lang="en-US" dirty="0"/>
          </a:p>
        </p:txBody>
      </p:sp>
    </p:spTree>
    <p:extLst>
      <p:ext uri="{BB962C8B-B14F-4D97-AF65-F5344CB8AC3E}">
        <p14:creationId xmlns:p14="http://schemas.microsoft.com/office/powerpoint/2010/main" val="3069465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2666</TotalTime>
  <Words>423</Words>
  <Application>Microsoft Office PowerPoint</Application>
  <PresentationFormat>On-screen Show (4:3)</PresentationFormat>
  <Paragraphs>54</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Aharoni</vt:lpstr>
      <vt:lpstr>Arial</vt:lpstr>
      <vt:lpstr>Book Antiqua</vt:lpstr>
      <vt:lpstr>Calibri</vt:lpstr>
      <vt:lpstr>Courier New</vt:lpstr>
      <vt:lpstr>Söhne</vt:lpstr>
      <vt:lpstr>Times New Roman</vt:lpstr>
      <vt:lpstr>Wingdings</vt:lpstr>
      <vt:lpstr>Office Theme</vt:lpstr>
      <vt:lpstr>PROJECT REVIEW - 0</vt:lpstr>
      <vt:lpstr>TITLE</vt:lpstr>
      <vt:lpstr>ABSTRACT</vt:lpstr>
      <vt:lpstr>SOFTWARE REQUIREMENTS</vt:lpstr>
      <vt:lpstr>MODULE DESCRIPTION</vt:lpstr>
      <vt:lpstr>MODULE DESCRIPTION</vt:lpstr>
      <vt:lpstr>MODULE DESCRIPTION</vt:lpstr>
      <vt:lpstr>CONCLUSION</vt:lpstr>
      <vt:lpstr>PowerPoint Presentation</vt:lpstr>
    </vt:vector>
  </TitlesOfParts>
  <Company>by 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Staff</dc:creator>
  <cp:lastModifiedBy>Karthick M</cp:lastModifiedBy>
  <cp:revision>297</cp:revision>
  <dcterms:created xsi:type="dcterms:W3CDTF">2020-01-06T10:12:49Z</dcterms:created>
  <dcterms:modified xsi:type="dcterms:W3CDTF">2024-12-12T17:46:35Z</dcterms:modified>
</cp:coreProperties>
</file>