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363" r:id="rId3"/>
    <p:sldId id="372" r:id="rId4"/>
    <p:sldId id="366" r:id="rId5"/>
    <p:sldId id="367" r:id="rId6"/>
    <p:sldId id="364" r:id="rId7"/>
    <p:sldId id="357" r:id="rId8"/>
    <p:sldId id="362" r:id="rId9"/>
    <p:sldId id="375" r:id="rId10"/>
    <p:sldId id="376" r:id="rId11"/>
    <p:sldId id="377" r:id="rId12"/>
    <p:sldId id="371" r:id="rId13"/>
    <p:sldId id="365"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6774" autoAdjust="0"/>
  </p:normalViewPr>
  <p:slideViewPr>
    <p:cSldViewPr>
      <p:cViewPr varScale="1">
        <p:scale>
          <a:sx n="84" d="100"/>
          <a:sy n="84" d="100"/>
        </p:scale>
        <p:origin x="138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44459E-F695-495D-904A-A8359D1F864D}" type="datetimeFigureOut">
              <a:rPr lang="en-US" smtClean="0"/>
              <a:pPr/>
              <a:t>3/17/2025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6687D-9E03-4D70-B0A1-1F92D622DF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27B7F8-95E0-42AD-98DD-108F91334B6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767879-D2A8-458F-9A25-FE25719FFDC1}"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67879-D2A8-458F-9A25-FE25719FFDC1}"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767879-D2A8-458F-9A25-FE25719FFDC1}"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67879-D2A8-458F-9A25-FE25719FFDC1}"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67879-D2A8-458F-9A25-FE25719FFDC1}"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67879-D2A8-458F-9A25-FE25719FFDC1}"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7879-D2A8-458F-9A25-FE25719FFDC1}"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5C59E-C075-4755-8959-2F5E20F75100}" type="slidenum">
              <a:rPr lang="en-US" smtClean="0"/>
              <a:pPr/>
              <a:t>‹#›</a:t>
            </a:fld>
            <a:endParaRPr lang="en-US"/>
          </a:p>
        </p:txBody>
      </p:sp>
      <p:sp>
        <p:nvSpPr>
          <p:cNvPr id="7" name="Rectangle 6"/>
          <p:cNvSpPr/>
          <p:nvPr userDrawn="1"/>
        </p:nvSpPr>
        <p:spPr>
          <a:xfrm>
            <a:off x="0" y="0"/>
            <a:ext cx="9144000"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4000" dirty="0"/>
              <a:t>                </a:t>
            </a:r>
            <a:endParaRPr lang="en-US" sz="4000" b="1" dirty="0"/>
          </a:p>
        </p:txBody>
      </p:sp>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a:t>Click to edit Master title style</a:t>
            </a:r>
          </a:p>
        </p:txBody>
      </p:sp>
      <p:grpSp>
        <p:nvGrpSpPr>
          <p:cNvPr id="8" name="Group 7"/>
          <p:cNvGrpSpPr/>
          <p:nvPr userDrawn="1"/>
        </p:nvGrpSpPr>
        <p:grpSpPr>
          <a:xfrm>
            <a:off x="152400" y="5791200"/>
            <a:ext cx="3581400" cy="1427244"/>
            <a:chOff x="0" y="5791201"/>
            <a:chExt cx="3581400" cy="1427244"/>
          </a:xfrm>
        </p:grpSpPr>
        <p:grpSp>
          <p:nvGrpSpPr>
            <p:cNvPr id="9" name="Group 18"/>
            <p:cNvGrpSpPr/>
            <p:nvPr/>
          </p:nvGrpSpPr>
          <p:grpSpPr>
            <a:xfrm>
              <a:off x="685800" y="5791201"/>
              <a:ext cx="2895600" cy="1427244"/>
              <a:chOff x="685800" y="6110211"/>
              <a:chExt cx="2895600" cy="914400"/>
            </a:xfrm>
          </p:grpSpPr>
          <p:sp>
            <p:nvSpPr>
              <p:cNvPr id="11" name="Footer Placeholder 7"/>
              <p:cNvSpPr txBox="1">
                <a:spLocks/>
              </p:cNvSpPr>
              <p:nvPr/>
            </p:nvSpPr>
            <p:spPr>
              <a:xfrm>
                <a:off x="685800" y="6110211"/>
                <a:ext cx="2895600" cy="9144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mn-lt"/>
                    <a:ea typeface="+mn-ea"/>
                    <a:cs typeface="+mn-cs"/>
                  </a:rPr>
                  <a:t>Dr. NGP</a:t>
                </a:r>
                <a:r>
                  <a:rPr kumimoji="0" lang="en-US" sz="1400" b="1" i="0" u="none" strike="noStrike" kern="1200" cap="none" spc="0" normalizeH="0" noProof="0" dirty="0">
                    <a:ln>
                      <a:noFill/>
                    </a:ln>
                    <a:solidFill>
                      <a:srgbClr val="0000FF"/>
                    </a:solidFill>
                    <a:effectLst/>
                    <a:uLnTx/>
                    <a:uFillTx/>
                    <a:latin typeface="+mn-lt"/>
                    <a:ea typeface="+mn-ea"/>
                    <a:cs typeface="+mn-cs"/>
                  </a:rPr>
                  <a:t>ASC</a:t>
                </a:r>
                <a:endParaRPr kumimoji="0" lang="en-US" sz="1400" b="1" i="0" u="none" strike="noStrike" kern="1200" cap="none" spc="0" normalizeH="0" baseline="0" noProof="0" dirty="0">
                  <a:ln>
                    <a:noFill/>
                  </a:ln>
                  <a:solidFill>
                    <a:srgbClr val="0000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mn-lt"/>
                    <a:ea typeface="+mn-ea"/>
                    <a:cs typeface="+mn-cs"/>
                  </a:rPr>
                  <a:t>COIMBATORE</a:t>
                </a:r>
                <a:r>
                  <a:rPr kumimoji="0" lang="en-US" sz="1200" b="1" i="0" u="none" strike="noStrike" kern="1200" cap="none" spc="0" normalizeH="0" noProof="0" dirty="0">
                    <a:ln>
                      <a:noFill/>
                    </a:ln>
                    <a:solidFill>
                      <a:srgbClr val="0000FF"/>
                    </a:solidFill>
                    <a:effectLst/>
                    <a:uLnTx/>
                    <a:uFillTx/>
                    <a:latin typeface="+mn-lt"/>
                    <a:ea typeface="+mn-ea"/>
                    <a:cs typeface="+mn-cs"/>
                  </a:rPr>
                  <a:t> | </a:t>
                </a:r>
                <a:r>
                  <a:rPr kumimoji="0" lang="en-US" sz="1200" b="1" i="0" u="none" strike="noStrike" kern="1200" cap="none" spc="0" normalizeH="0" baseline="0" noProof="0" dirty="0">
                    <a:ln>
                      <a:noFill/>
                    </a:ln>
                    <a:solidFill>
                      <a:srgbClr val="0000FF"/>
                    </a:solidFill>
                    <a:effectLst/>
                    <a:uLnTx/>
                    <a:uFillTx/>
                    <a:latin typeface="+mn-lt"/>
                    <a:ea typeface="+mn-ea"/>
                    <a:cs typeface="+mn-cs"/>
                  </a:rPr>
                  <a:t>INDIA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2" name="Straight Connector 11"/>
              <p:cNvCxnSpPr/>
              <p:nvPr/>
            </p:nvCxnSpPr>
            <p:spPr>
              <a:xfrm>
                <a:off x="762000" y="6500766"/>
                <a:ext cx="1295400" cy="101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Picture 2" descr="C:\Users\Staff\Desktop\NGP_Arts_Logo-Background Removed.png"/>
            <p:cNvPicPr>
              <a:picLocks noChangeAspect="1" noChangeArrowheads="1"/>
            </p:cNvPicPr>
            <p:nvPr/>
          </p:nvPicPr>
          <p:blipFill>
            <a:blip r:embed="rId13" cstate="print"/>
            <a:srcRect/>
            <a:stretch>
              <a:fillRect/>
            </a:stretch>
          </p:blipFill>
          <p:spPr bwMode="auto">
            <a:xfrm>
              <a:off x="0" y="6091237"/>
              <a:ext cx="690563" cy="690563"/>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8600"/>
            <a:ext cx="9144000" cy="914400"/>
          </a:xfrm>
        </p:spPr>
        <p:txBody>
          <a:bodyPr>
            <a:normAutofit/>
          </a:bodyPr>
          <a:lstStyle/>
          <a:p>
            <a:r>
              <a:rPr lang="en-IN" sz="3600" b="1" dirty="0">
                <a:effectLst>
                  <a:outerShdw blurRad="38100" dist="38100" dir="2700000" algn="tl">
                    <a:srgbClr val="000000">
                      <a:alpha val="43137"/>
                    </a:srgbClr>
                  </a:outerShdw>
                </a:effectLst>
              </a:rPr>
              <a:t>PROJECT REVIEW – 2</a:t>
            </a:r>
            <a:endParaRPr lang="en-IN" sz="3600" b="1" dirty="0"/>
          </a:p>
        </p:txBody>
      </p:sp>
      <p:sp>
        <p:nvSpPr>
          <p:cNvPr id="4" name="Subtitle 3"/>
          <p:cNvSpPr>
            <a:spLocks noGrp="1"/>
          </p:cNvSpPr>
          <p:nvPr>
            <p:ph type="subTitle" idx="1"/>
          </p:nvPr>
        </p:nvSpPr>
        <p:spPr>
          <a:xfrm>
            <a:off x="914400" y="1371600"/>
            <a:ext cx="7696200" cy="4953000"/>
          </a:xfrm>
        </p:spPr>
        <p:txBody>
          <a:bodyPr>
            <a:normAutofit fontScale="70000" lnSpcReduction="20000"/>
          </a:bodyPr>
          <a:lstStyle/>
          <a:p>
            <a:endParaRPr lang="en-US" altLang="en-US" b="1" dirty="0">
              <a:solidFill>
                <a:srgbClr val="0000FF"/>
              </a:solidFill>
              <a:latin typeface="Times New Roman" panose="02020603050405020304" pitchFamily="18" charset="0"/>
              <a:cs typeface="Times New Roman" panose="02020603050405020304" pitchFamily="18" charset="0"/>
            </a:endParaRPr>
          </a:p>
          <a:p>
            <a:r>
              <a:rPr lang="en-US" altLang="en-US" b="1" dirty="0">
                <a:solidFill>
                  <a:srgbClr val="0000FF"/>
                </a:solidFill>
                <a:latin typeface="Times New Roman" panose="02020603050405020304" pitchFamily="18" charset="0"/>
                <a:cs typeface="Times New Roman" panose="02020603050405020304" pitchFamily="18" charset="0"/>
              </a:rPr>
              <a:t>TITLE OF PROJECT:</a:t>
            </a:r>
          </a:p>
          <a:p>
            <a:r>
              <a:rPr lang="en-US" altLang="en-US" b="1" dirty="0">
                <a:solidFill>
                  <a:srgbClr val="FF0000"/>
                </a:solidFill>
                <a:latin typeface="Times New Roman" panose="02020603050405020304" pitchFamily="18" charset="0"/>
                <a:cs typeface="Times New Roman" panose="02020603050405020304" pitchFamily="18" charset="0"/>
              </a:rPr>
              <a:t>PLAYHIVE</a:t>
            </a:r>
          </a:p>
          <a:p>
            <a:endParaRPr lang="en-US" altLang="en-US" b="1" dirty="0">
              <a:solidFill>
                <a:srgbClr val="0000FF"/>
              </a:solidFill>
              <a:latin typeface="Times New Roman" panose="02020603050405020304" pitchFamily="18" charset="0"/>
              <a:cs typeface="Times New Roman" panose="02020603050405020304" pitchFamily="18" charset="0"/>
            </a:endParaRPr>
          </a:p>
          <a:p>
            <a:r>
              <a:rPr lang="en-US" altLang="en-US" b="1" dirty="0">
                <a:solidFill>
                  <a:srgbClr val="0000FF"/>
                </a:solidFill>
                <a:latin typeface="Times New Roman" panose="02020603050405020304" pitchFamily="18" charset="0"/>
                <a:cs typeface="Times New Roman" panose="02020603050405020304" pitchFamily="18" charset="0"/>
              </a:rPr>
              <a:t>PRESENTED BY:</a:t>
            </a:r>
          </a:p>
          <a:p>
            <a:r>
              <a:rPr lang="en-US" altLang="en-US" sz="2900" b="1" dirty="0">
                <a:solidFill>
                  <a:srgbClr val="FF0000"/>
                </a:solidFill>
                <a:latin typeface="Times New Roman" panose="02020603050405020304" pitchFamily="18" charset="0"/>
                <a:cs typeface="Times New Roman" panose="02020603050405020304" pitchFamily="18" charset="0"/>
              </a:rPr>
              <a:t>SARAVANAKUMAR M</a:t>
            </a:r>
            <a:br>
              <a:rPr lang="en-US" altLang="en-US" sz="2900" dirty="0">
                <a:solidFill>
                  <a:schemeClr val="accent2"/>
                </a:solidFill>
                <a:latin typeface="Times New Roman" panose="02020603050405020304" pitchFamily="18" charset="0"/>
                <a:cs typeface="Times New Roman" panose="02020603050405020304" pitchFamily="18" charset="0"/>
              </a:rPr>
            </a:br>
            <a:r>
              <a:rPr lang="en-US" altLang="en-US" sz="2900" b="1" dirty="0">
                <a:solidFill>
                  <a:srgbClr val="2A43FE"/>
                </a:solidFill>
                <a:latin typeface="Times New Roman" panose="02020603050405020304" pitchFamily="18" charset="0"/>
                <a:cs typeface="Times New Roman" panose="02020603050405020304" pitchFamily="18" charset="0"/>
              </a:rPr>
              <a:t>221CA147, III BCA B</a:t>
            </a:r>
            <a:br>
              <a:rPr lang="en-US" altLang="en-US" sz="2900" b="1" dirty="0">
                <a:solidFill>
                  <a:srgbClr val="2A43FE"/>
                </a:solidFill>
                <a:latin typeface="Times New Roman" panose="02020603050405020304" pitchFamily="18" charset="0"/>
                <a:cs typeface="Times New Roman" panose="02020603050405020304" pitchFamily="18" charset="0"/>
              </a:rPr>
            </a:br>
            <a:r>
              <a:rPr lang="en-US" altLang="en-US" sz="2900" b="1" dirty="0">
                <a:solidFill>
                  <a:srgbClr val="2A43FE"/>
                </a:solidFill>
                <a:latin typeface="Times New Roman" panose="02020603050405020304" pitchFamily="18" charset="0"/>
                <a:cs typeface="Times New Roman" panose="02020603050405020304" pitchFamily="18" charset="0"/>
              </a:rPr>
              <a:t>Dr. N.G.P. Arts and Science College</a:t>
            </a:r>
            <a:br>
              <a:rPr lang="en-US" altLang="en-US" sz="2900" b="1" dirty="0">
                <a:solidFill>
                  <a:srgbClr val="2A43FE"/>
                </a:solidFill>
                <a:latin typeface="Times New Roman" panose="02020603050405020304" pitchFamily="18" charset="0"/>
                <a:cs typeface="Times New Roman" panose="02020603050405020304" pitchFamily="18" charset="0"/>
              </a:rPr>
            </a:br>
            <a:endParaRPr lang="en-US" altLang="en-US" sz="2900" b="1" dirty="0">
              <a:solidFill>
                <a:srgbClr val="2A43FE"/>
              </a:solidFill>
              <a:latin typeface="Times New Roman" panose="02020603050405020304" pitchFamily="18" charset="0"/>
              <a:cs typeface="Times New Roman" panose="02020603050405020304" pitchFamily="18" charset="0"/>
            </a:endParaRPr>
          </a:p>
          <a:p>
            <a:endParaRPr lang="en-US" altLang="en-US" sz="2900" b="1" dirty="0">
              <a:solidFill>
                <a:srgbClr val="2A43FE"/>
              </a:solidFill>
              <a:latin typeface="Times New Roman" panose="02020603050405020304" pitchFamily="18" charset="0"/>
              <a:cs typeface="Times New Roman" panose="02020603050405020304" pitchFamily="18" charset="0"/>
            </a:endParaRPr>
          </a:p>
          <a:p>
            <a:r>
              <a:rPr lang="en-US" b="1" dirty="0">
                <a:solidFill>
                  <a:srgbClr val="2A43FE"/>
                </a:solidFill>
                <a:latin typeface="Times New Roman" panose="02020603050405020304" pitchFamily="18" charset="0"/>
                <a:cs typeface="Times New Roman" panose="02020603050405020304" pitchFamily="18" charset="0"/>
              </a:rPr>
              <a:t>UNDER THE GUIDANCE:</a:t>
            </a:r>
            <a:endParaRPr lang="en-US" altLang="en-US" sz="2900" b="1" dirty="0">
              <a:solidFill>
                <a:srgbClr val="FF0000"/>
              </a:solidFill>
              <a:latin typeface="Times New Roman" panose="02020603050405020304" pitchFamily="18" charset="0"/>
              <a:cs typeface="Times New Roman" panose="02020603050405020304" pitchFamily="18" charset="0"/>
            </a:endParaRPr>
          </a:p>
          <a:p>
            <a:r>
              <a:rPr lang="en-US" altLang="en-US" sz="2900" b="1" dirty="0">
                <a:solidFill>
                  <a:srgbClr val="FF0000"/>
                </a:solidFill>
                <a:latin typeface="Times New Roman" panose="02020603050405020304" pitchFamily="18" charset="0"/>
                <a:cs typeface="Times New Roman" panose="02020603050405020304" pitchFamily="18" charset="0"/>
              </a:rPr>
              <a:t>Ms. K. GOMATHY</a:t>
            </a:r>
          </a:p>
          <a:p>
            <a:r>
              <a:rPr lang="en-US" altLang="en-US" sz="2900" b="1" dirty="0">
                <a:solidFill>
                  <a:srgbClr val="2A43FE"/>
                </a:solidFill>
                <a:latin typeface="Times New Roman" panose="02020603050405020304" pitchFamily="18" charset="0"/>
                <a:cs typeface="Times New Roman" panose="02020603050405020304" pitchFamily="18" charset="0"/>
              </a:rPr>
              <a:t>Professor, Dept. of Computer Applications</a:t>
            </a:r>
          </a:p>
          <a:p>
            <a:r>
              <a:rPr lang="en-US" altLang="en-US" sz="2900" b="1" dirty="0">
                <a:solidFill>
                  <a:srgbClr val="2A43FE"/>
                </a:solidFill>
                <a:latin typeface="Times New Roman" panose="02020603050405020304" pitchFamily="18" charset="0"/>
                <a:cs typeface="Times New Roman" panose="02020603050405020304" pitchFamily="18" charset="0"/>
              </a:rPr>
              <a:t>Dr. N.G.P. Arts And Science College</a:t>
            </a:r>
            <a:br>
              <a:rPr lang="en-US" altLang="en-US" sz="2400" dirty="0">
                <a:solidFill>
                  <a:schemeClr val="accent2"/>
                </a:solidFill>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FC5CD-CAB5-04A9-774B-30AE92596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D314D-AE35-FD88-1BFC-3A2C8181191C}"/>
              </a:ext>
            </a:extLst>
          </p:cNvPr>
          <p:cNvSpPr>
            <a:spLocks noGrp="1"/>
          </p:cNvSpPr>
          <p:nvPr>
            <p:ph type="title"/>
          </p:nvPr>
        </p:nvSpPr>
        <p:spPr/>
        <p:txBody>
          <a:bodyPr/>
          <a:lstStyle/>
          <a:p>
            <a:r>
              <a:rPr lang="en-US" dirty="0"/>
              <a:t>DATA FLOW DIAGRAM</a:t>
            </a:r>
            <a:endParaRPr lang="en-IN" dirty="0"/>
          </a:p>
        </p:txBody>
      </p:sp>
      <p:sp>
        <p:nvSpPr>
          <p:cNvPr id="10" name="TextBox 9">
            <a:extLst>
              <a:ext uri="{FF2B5EF4-FFF2-40B4-BE49-F238E27FC236}">
                <a16:creationId xmlns:a16="http://schemas.microsoft.com/office/drawing/2014/main" id="{DB7006F0-28F4-D80B-7F3E-36B7CC503200}"/>
              </a:ext>
            </a:extLst>
          </p:cNvPr>
          <p:cNvSpPr txBox="1"/>
          <p:nvPr/>
        </p:nvSpPr>
        <p:spPr>
          <a:xfrm>
            <a:off x="685800" y="1447800"/>
            <a:ext cx="1295400" cy="369332"/>
          </a:xfrm>
          <a:prstGeom prst="rect">
            <a:avLst/>
          </a:prstGeom>
          <a:noFill/>
        </p:spPr>
        <p:txBody>
          <a:bodyPr wrap="square" rtlCol="0">
            <a:spAutoFit/>
          </a:bodyPr>
          <a:lstStyle/>
          <a:p>
            <a:r>
              <a:rPr lang="en-US" dirty="0"/>
              <a:t>LEVEL 1:</a:t>
            </a:r>
            <a:endParaRPr lang="en-IN" dirty="0"/>
          </a:p>
        </p:txBody>
      </p:sp>
      <p:pic>
        <p:nvPicPr>
          <p:cNvPr id="6" name="Content Placeholder 5">
            <a:extLst>
              <a:ext uri="{FF2B5EF4-FFF2-40B4-BE49-F238E27FC236}">
                <a16:creationId xmlns:a16="http://schemas.microsoft.com/office/drawing/2014/main" id="{ECB7B2EC-9734-DFBA-484C-7E837347484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19063" y="1600200"/>
            <a:ext cx="5305874" cy="4525963"/>
          </a:xfrm>
        </p:spPr>
      </p:pic>
    </p:spTree>
    <p:extLst>
      <p:ext uri="{BB962C8B-B14F-4D97-AF65-F5344CB8AC3E}">
        <p14:creationId xmlns:p14="http://schemas.microsoft.com/office/powerpoint/2010/main" val="109892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CC75F-7201-BF44-C675-9B4CC1411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BD1C5-C787-D441-B1A1-67140B177AE8}"/>
              </a:ext>
            </a:extLst>
          </p:cNvPr>
          <p:cNvSpPr>
            <a:spLocks noGrp="1"/>
          </p:cNvSpPr>
          <p:nvPr>
            <p:ph type="title"/>
          </p:nvPr>
        </p:nvSpPr>
        <p:spPr/>
        <p:txBody>
          <a:bodyPr/>
          <a:lstStyle/>
          <a:p>
            <a:r>
              <a:rPr lang="en-US" dirty="0"/>
              <a:t>DATA FLOW DIAGRAM</a:t>
            </a:r>
            <a:endParaRPr lang="en-IN" dirty="0"/>
          </a:p>
        </p:txBody>
      </p:sp>
      <p:sp>
        <p:nvSpPr>
          <p:cNvPr id="10" name="TextBox 9">
            <a:extLst>
              <a:ext uri="{FF2B5EF4-FFF2-40B4-BE49-F238E27FC236}">
                <a16:creationId xmlns:a16="http://schemas.microsoft.com/office/drawing/2014/main" id="{C82CFA52-D9A9-DE5E-8298-2F4D88E0FDA5}"/>
              </a:ext>
            </a:extLst>
          </p:cNvPr>
          <p:cNvSpPr txBox="1"/>
          <p:nvPr/>
        </p:nvSpPr>
        <p:spPr>
          <a:xfrm>
            <a:off x="685800" y="1447800"/>
            <a:ext cx="1295400" cy="369332"/>
          </a:xfrm>
          <a:prstGeom prst="rect">
            <a:avLst/>
          </a:prstGeom>
          <a:noFill/>
        </p:spPr>
        <p:txBody>
          <a:bodyPr wrap="square" rtlCol="0">
            <a:spAutoFit/>
          </a:bodyPr>
          <a:lstStyle/>
          <a:p>
            <a:r>
              <a:rPr lang="en-US" dirty="0"/>
              <a:t>LEVEL 2:</a:t>
            </a:r>
            <a:endParaRPr lang="en-IN" dirty="0"/>
          </a:p>
        </p:txBody>
      </p:sp>
      <p:pic>
        <p:nvPicPr>
          <p:cNvPr id="6" name="Content Placeholder 5">
            <a:extLst>
              <a:ext uri="{FF2B5EF4-FFF2-40B4-BE49-F238E27FC236}">
                <a16:creationId xmlns:a16="http://schemas.microsoft.com/office/drawing/2014/main" id="{E05EC3EC-3E9F-6110-79D0-18A2C665377D}"/>
              </a:ext>
            </a:extLst>
          </p:cNvPr>
          <p:cNvPicPr>
            <a:picLocks noGrp="1" noChangeAspect="1"/>
          </p:cNvPicPr>
          <p:nvPr>
            <p:ph idx="1"/>
          </p:nvPr>
        </p:nvPicPr>
        <p:blipFill>
          <a:blip r:embed="rId2" cstate="print">
            <a:extLst>
              <a:ext uri="{BEBA8EAE-BF5A-486C-A8C5-ECC9F3942E4B}">
                <a14:imgProps xmlns:a14="http://schemas.microsoft.com/office/drawing/2010/main">
                  <a14:imgLayer r:embed="rId3">
                    <a14:imgEffect>
                      <a14:sharpenSoften amount="36000"/>
                    </a14:imgEffect>
                    <a14:imgEffect>
                      <a14:brightnessContrast contrast="-26000"/>
                    </a14:imgEffect>
                  </a14:imgLayer>
                </a14:imgProps>
              </a:ext>
              <a:ext uri="{28A0092B-C50C-407E-A947-70E740481C1C}">
                <a14:useLocalDpi xmlns:a14="http://schemas.microsoft.com/office/drawing/2010/main" val="0"/>
              </a:ext>
            </a:extLst>
          </a:blip>
          <a:stretch>
            <a:fillRect/>
          </a:stretch>
        </p:blipFill>
        <p:spPr>
          <a:xfrm>
            <a:off x="800100" y="1880849"/>
            <a:ext cx="7543800" cy="3622458"/>
          </a:xfrm>
        </p:spPr>
      </p:pic>
    </p:spTree>
    <p:extLst>
      <p:ext uri="{BB962C8B-B14F-4D97-AF65-F5344CB8AC3E}">
        <p14:creationId xmlns:p14="http://schemas.microsoft.com/office/powerpoint/2010/main" val="3253378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603E-21D3-4D19-8E3A-5A6FB9C5D52A}"/>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D19393E8-C129-D24D-C353-4515BE5BB838}"/>
              </a:ext>
            </a:extLst>
          </p:cNvPr>
          <p:cNvSpPr>
            <a:spLocks noGrp="1"/>
          </p:cNvSpPr>
          <p:nvPr>
            <p:ph idx="1"/>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AI-Powered Video Recommendations</a:t>
            </a:r>
            <a:r>
              <a:rPr lang="en-US" sz="2200" dirty="0">
                <a:latin typeface="Times New Roman" panose="02020603050405020304" pitchFamily="18" charset="0"/>
                <a:cs typeface="Times New Roman" panose="02020603050405020304" pitchFamily="18" charset="0"/>
              </a:rPr>
              <a:t> – Smart suggestions on the homepage based on user interests and watch history.</a:t>
            </a:r>
          </a:p>
          <a:p>
            <a:pPr marL="0" indent="0">
              <a:buNone/>
            </a:pP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Dynamic Backgrounds</a:t>
            </a:r>
            <a:r>
              <a:rPr lang="en-US" sz="2200" dirty="0">
                <a:latin typeface="Times New Roman" panose="02020603050405020304" pitchFamily="18" charset="0"/>
                <a:cs typeface="Times New Roman" panose="02020603050405020304" pitchFamily="18" charset="0"/>
              </a:rPr>
              <a:t> – Adjusts based on time (bright in the morning, dark mode at night).</a:t>
            </a:r>
          </a:p>
          <a:p>
            <a:pPr marL="0" indent="0">
              <a:buNone/>
            </a:pP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Live Video Streaming with Screen Sharing</a:t>
            </a:r>
            <a:r>
              <a:rPr lang="en-US" sz="2200" dirty="0">
                <a:latin typeface="Times New Roman" panose="02020603050405020304" pitchFamily="18" charset="0"/>
                <a:cs typeface="Times New Roman" panose="02020603050405020304" pitchFamily="18" charset="0"/>
              </a:rPr>
              <a:t> – Users can go live and share their screens for interactive sessions.</a:t>
            </a:r>
          </a:p>
          <a:p>
            <a:pPr marL="0" indent="0">
              <a:buNone/>
            </a:pP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Interactive Comment System</a:t>
            </a:r>
            <a:r>
              <a:rPr lang="en-US" sz="2200" dirty="0">
                <a:latin typeface="Times New Roman" panose="02020603050405020304" pitchFamily="18" charset="0"/>
                <a:cs typeface="Times New Roman" panose="02020603050405020304" pitchFamily="18" charset="0"/>
              </a:rPr>
              <a:t> – Users can reply with GIFs, voice notes, and reactions for more engagement.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4284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E90C-70E0-1941-88E5-5FD1C5334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70237-CF96-EC21-EBA1-6893C9CE78CB}"/>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FB66E2B1-3090-04E8-85C8-87332AF97305}"/>
              </a:ext>
            </a:extLst>
          </p:cNvPr>
          <p:cNvSpPr>
            <a:spLocks noGrp="1"/>
          </p:cNvSpPr>
          <p:nvPr>
            <p:ph idx="1"/>
          </p:nvPr>
        </p:nvSpPr>
        <p:spPr>
          <a:xfrm>
            <a:off x="609600" y="1981200"/>
            <a:ext cx="7924800" cy="4419600"/>
          </a:xfrm>
        </p:spPr>
        <p:txBody>
          <a:bodyPr>
            <a:normAutofit/>
          </a:bodyPr>
          <a:lstStyle/>
          <a:p>
            <a:pPr marL="0" indent="361950" algn="just">
              <a:buNone/>
            </a:pPr>
            <a:r>
              <a:rPr lang="en-US" sz="2200" dirty="0">
                <a:latin typeface="Times New Roman" panose="02020603050405020304" pitchFamily="18" charset="0"/>
                <a:cs typeface="Times New Roman" panose="02020603050405020304" pitchFamily="18" charset="0"/>
              </a:rPr>
              <a:t>PLAY HIVE offers a modern and interactive video-sharing experience with advanced playback controls, a Watch Together feature, fun mini-games, and a dynamic, user-personalized home page. With features like subscriptions, likes, and a customized video player, it enhances user engagement and content discovery. As the platform continues to evolve, future updates will focus on integrating live streaming, screen sharing, and more interactive community-driven experiences.</a:t>
            </a:r>
          </a:p>
        </p:txBody>
      </p:sp>
    </p:spTree>
    <p:extLst>
      <p:ext uri="{BB962C8B-B14F-4D97-AF65-F5344CB8AC3E}">
        <p14:creationId xmlns:p14="http://schemas.microsoft.com/office/powerpoint/2010/main" val="191320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72000"/>
            <a:ext cx="7620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371600"/>
            <a:ext cx="6033739" cy="3657600"/>
          </a:xfrm>
          <a:prstGeom prst="rect">
            <a:avLst/>
          </a:prstGeom>
        </p:spPr>
      </p:pic>
      <p:sp>
        <p:nvSpPr>
          <p:cNvPr id="2" name="Slide Number Placeholder 1">
            <a:extLst>
              <a:ext uri="{FF2B5EF4-FFF2-40B4-BE49-F238E27FC236}">
                <a16:creationId xmlns:a16="http://schemas.microsoft.com/office/drawing/2014/main" id="{8E87CF28-B4C5-431E-81B2-CB3A3B136572}"/>
              </a:ext>
            </a:extLst>
          </p:cNvPr>
          <p:cNvSpPr>
            <a:spLocks noGrp="1"/>
          </p:cNvSpPr>
          <p:nvPr>
            <p:ph type="sldNum" sz="quarter" idx="12"/>
          </p:nvPr>
        </p:nvSpPr>
        <p:spPr/>
        <p:txBody>
          <a:bodyPr/>
          <a:lstStyle/>
          <a:p>
            <a:fld id="{FE1862AC-8176-4D8A-A9AA-E7FB68D56D13}" type="slidenum">
              <a:rPr lang="en-US" smtClean="0"/>
              <a:pPr/>
              <a:t>14</a:t>
            </a:fld>
            <a:endParaRPr lang="en-US" dirty="0"/>
          </a:p>
        </p:txBody>
      </p:sp>
    </p:spTree>
    <p:extLst>
      <p:ext uri="{BB962C8B-B14F-4D97-AF65-F5344CB8AC3E}">
        <p14:creationId xmlns:p14="http://schemas.microsoft.com/office/powerpoint/2010/main" val="306946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86D7-B48F-399E-561D-C5F22071E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A53EF-2FB8-2DAE-AEF9-33FAD3175774}"/>
              </a:ext>
            </a:extLst>
          </p:cNvPr>
          <p:cNvSpPr>
            <a:spLocks noGrp="1"/>
          </p:cNvSpPr>
          <p:nvPr>
            <p:ph type="title"/>
          </p:nvPr>
        </p:nvSpPr>
        <p:spPr/>
        <p:txBody>
          <a:bodyPr>
            <a:normAutofit/>
          </a:bodyPr>
          <a:lstStyle/>
          <a:p>
            <a:r>
              <a:rPr lang="en-US" sz="3600" b="1" dirty="0"/>
              <a:t>INTRODUCTION</a:t>
            </a:r>
          </a:p>
        </p:txBody>
      </p:sp>
      <p:sp>
        <p:nvSpPr>
          <p:cNvPr id="3" name="Content Placeholder 2">
            <a:extLst>
              <a:ext uri="{FF2B5EF4-FFF2-40B4-BE49-F238E27FC236}">
                <a16:creationId xmlns:a16="http://schemas.microsoft.com/office/drawing/2014/main" id="{BC00B856-4DFC-945F-71D1-F2407EE91C04}"/>
              </a:ext>
            </a:extLst>
          </p:cNvPr>
          <p:cNvSpPr>
            <a:spLocks noGrp="1"/>
          </p:cNvSpPr>
          <p:nvPr>
            <p:ph idx="1"/>
          </p:nvPr>
        </p:nvSpPr>
        <p:spPr>
          <a:xfrm>
            <a:off x="457200" y="1447800"/>
            <a:ext cx="8229600" cy="4525963"/>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	Play Hive is a next-generation video-sharing platform built with the MERN stack, offering an immersive and interactive experience beyond traditional platforms. It empowers users to create their own channels, upload videos, and engage with content through likes, subscriptions, and saved playlists. Unlike conventional video platforms, Play Hive introduces unique features like the Watch Together mode, allowing users to sync videos with friends in real time, enhancing the social aspect of content consumption.</a:t>
            </a:r>
          </a:p>
          <a:p>
            <a:pPr marL="0" indent="0" algn="just">
              <a:buNone/>
            </a:pPr>
            <a:r>
              <a:rPr lang="en-US" sz="2000" dirty="0">
                <a:latin typeface="Times New Roman" panose="02020603050405020304" pitchFamily="18" charset="0"/>
                <a:cs typeface="Times New Roman" panose="02020603050405020304" pitchFamily="18" charset="0"/>
              </a:rPr>
              <a:t>	In addition to seamless video streaming, Play Hive enhances entertainment with built-in mini-games, enabling users to take engaging breaks between watching sessions. The advanced video player offers smarter controls, including gesture-based navigation for improved usability. To personalize the experience, the home screen dynamically adapts based on user preferences and displays time-based greetings, making each visit feel unique. With innovation at its core, Play Hive is redefining the way users interact with online video content.</a:t>
            </a:r>
          </a:p>
          <a:p>
            <a:pPr marL="0" indent="0" algn="just">
              <a:buNone/>
            </a:pPr>
            <a:endParaRPr lang="en-US" sz="20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359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5974-8E5C-1898-C734-588E63FE1D90}"/>
              </a:ext>
            </a:extLst>
          </p:cNvPr>
          <p:cNvSpPr>
            <a:spLocks noGrp="1"/>
          </p:cNvSpPr>
          <p:nvPr>
            <p:ph type="title"/>
          </p:nvPr>
        </p:nvSpPr>
        <p:spPr/>
        <p:txBody>
          <a:bodyPr/>
          <a:lstStyle/>
          <a:p>
            <a:r>
              <a:rPr lang="en-US" dirty="0"/>
              <a:t>FEATURES OVERVIEW</a:t>
            </a:r>
            <a:endParaRPr lang="en-IN" dirty="0"/>
          </a:p>
        </p:txBody>
      </p:sp>
      <p:sp>
        <p:nvSpPr>
          <p:cNvPr id="3" name="Content Placeholder 2">
            <a:extLst>
              <a:ext uri="{FF2B5EF4-FFF2-40B4-BE49-F238E27FC236}">
                <a16:creationId xmlns:a16="http://schemas.microsoft.com/office/drawing/2014/main" id="{42EE6D41-BFC5-C7AF-BFB7-6BBDFB3F03EC}"/>
              </a:ext>
            </a:extLst>
          </p:cNvPr>
          <p:cNvSpPr>
            <a:spLocks noGrp="1"/>
          </p:cNvSpPr>
          <p:nvPr>
            <p:ph idx="1"/>
          </p:nvPr>
        </p:nvSpPr>
        <p:spPr/>
        <p:txBody>
          <a:bodyPr>
            <a:normAutofit/>
          </a:bodyPr>
          <a:lstStyle/>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Google Login</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Sign in easily &amp; securely</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Channel Creation</a:t>
            </a:r>
          </a:p>
          <a:p>
            <a:pPr marL="457200" lvl="1" indent="0">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 Customize your profile &amp; upload videos</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Smart Video Player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Tap left to rewind, right to speed up</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Watch Together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Enjoy real-time synced viewing</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Mini-Games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Play fun games like Tic-Tac-Toe</a:t>
            </a:r>
          </a:p>
          <a:p>
            <a:pPr>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Personalized Home</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 Get a greeting based on the time of day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78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0BAD0-5C6D-26BA-6A7A-1B517931B155}"/>
              </a:ext>
            </a:extLst>
          </p:cNvPr>
          <p:cNvSpPr>
            <a:spLocks noGrp="1"/>
          </p:cNvSpPr>
          <p:nvPr>
            <p:ph type="title"/>
          </p:nvPr>
        </p:nvSpPr>
        <p:spPr/>
        <p:txBody>
          <a:bodyPr>
            <a:normAutofit/>
          </a:bodyPr>
          <a:lstStyle/>
          <a:p>
            <a:r>
              <a:rPr lang="en-US" dirty="0"/>
              <a:t>Existing System</a:t>
            </a:r>
            <a:endParaRPr lang="en-IN" dirty="0"/>
          </a:p>
        </p:txBody>
      </p:sp>
      <p:sp>
        <p:nvSpPr>
          <p:cNvPr id="3" name="Content Placeholder 2">
            <a:extLst>
              <a:ext uri="{FF2B5EF4-FFF2-40B4-BE49-F238E27FC236}">
                <a16:creationId xmlns:a16="http://schemas.microsoft.com/office/drawing/2014/main" id="{BA77D9B2-9622-396B-70C0-6D33E030E614}"/>
              </a:ext>
            </a:extLst>
          </p:cNvPr>
          <p:cNvSpPr>
            <a:spLocks noGrp="1"/>
          </p:cNvSpPr>
          <p:nvPr>
            <p:ph idx="1"/>
          </p:nvPr>
        </p:nvSpPr>
        <p:spPr>
          <a:xfrm>
            <a:off x="488515" y="2133600"/>
            <a:ext cx="8229600" cy="2438400"/>
          </a:xfrm>
        </p:spPr>
        <p:txBody>
          <a:bodyPr>
            <a:normAutofit/>
          </a:bodyPr>
          <a:lstStyle/>
          <a:p>
            <a:r>
              <a:rPr lang="en-US" sz="2400" dirty="0">
                <a:latin typeface="Times New Roman" panose="02020603050405020304" pitchFamily="18" charset="0"/>
                <a:cs typeface="Times New Roman" panose="02020603050405020304" pitchFamily="18" charset="0"/>
              </a:rPr>
              <a:t>Platforms like YouTube provide basic video functionalities but </a:t>
            </a:r>
            <a:r>
              <a:rPr lang="en-US" sz="2400" b="1" dirty="0">
                <a:latin typeface="Times New Roman" panose="02020603050405020304" pitchFamily="18" charset="0"/>
                <a:cs typeface="Times New Roman" panose="02020603050405020304" pitchFamily="18" charset="0"/>
              </a:rPr>
              <a:t>lack interactive collaboration features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No </a:t>
            </a:r>
            <a:r>
              <a:rPr lang="en-US" sz="2400" b="1" dirty="0">
                <a:latin typeface="Times New Roman" panose="02020603050405020304" pitchFamily="18" charset="0"/>
                <a:cs typeface="Times New Roman" panose="02020603050405020304" pitchFamily="18" charset="0"/>
              </a:rPr>
              <a:t>real-time</a:t>
            </a:r>
            <a:r>
              <a:rPr lang="en-US" sz="2400" dirty="0">
                <a:latin typeface="Times New Roman" panose="02020603050405020304" pitchFamily="18" charset="0"/>
                <a:cs typeface="Times New Roman" panose="02020603050405020304" pitchFamily="18" charset="0"/>
              </a:rPr>
              <a:t> shared watching experience.</a:t>
            </a:r>
          </a:p>
          <a:p>
            <a:r>
              <a:rPr lang="en-US" sz="2400" dirty="0">
                <a:latin typeface="Times New Roman" panose="02020603050405020304" pitchFamily="18" charset="0"/>
                <a:cs typeface="Times New Roman" panose="02020603050405020304" pitchFamily="18" charset="0"/>
              </a:rPr>
              <a:t>Standardized video players lack </a:t>
            </a:r>
            <a:r>
              <a:rPr lang="en-US" sz="2400" b="1" dirty="0">
                <a:latin typeface="Times New Roman" panose="02020603050405020304" pitchFamily="18" charset="0"/>
                <a:cs typeface="Times New Roman" panose="02020603050405020304" pitchFamily="18" charset="0"/>
              </a:rPr>
              <a:t>enhanced user controls</a:t>
            </a:r>
            <a:r>
              <a:rPr lang="en-US" sz="2400" dirty="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147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FE469-4938-F622-8C74-8B9339EBBF3F}"/>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17A33813-EC9C-682F-D0A6-FCE0EB7DECFD}"/>
              </a:ext>
            </a:extLst>
          </p:cNvPr>
          <p:cNvSpPr>
            <a:spLocks noGrp="1"/>
          </p:cNvSpPr>
          <p:nvPr>
            <p:ph idx="1"/>
          </p:nvPr>
        </p:nvSpPr>
        <p:spPr>
          <a:xfrm>
            <a:off x="1905000" y="1905000"/>
            <a:ext cx="6781800" cy="4221163"/>
          </a:xfrm>
        </p:spPr>
        <p:txBody>
          <a:bodyPr>
            <a:normAutofit/>
          </a:bodyPr>
          <a:lstStyle/>
          <a:p>
            <a:pPr marL="0" indent="0" algn="just">
              <a:buNone/>
            </a:pPr>
            <a:r>
              <a:rPr lang="en-IN" sz="2000" dirty="0">
                <a:latin typeface="ui-sans-serif"/>
              </a:rPr>
              <a:t>PLAY HIVE introduces:</a:t>
            </a:r>
          </a:p>
          <a:p>
            <a:pPr algn="just">
              <a:buFont typeface="Wingdings" panose="05000000000000000000" pitchFamily="2" charset="2"/>
              <a:buChar char="ü"/>
            </a:pPr>
            <a:r>
              <a:rPr lang="en-IN" sz="2000" b="1" dirty="0">
                <a:latin typeface="ui-sans-serif"/>
              </a:rPr>
              <a:t>Google-based authentication</a:t>
            </a:r>
            <a:r>
              <a:rPr lang="en-IN" sz="2000" dirty="0">
                <a:latin typeface="ui-sans-serif"/>
              </a:rPr>
              <a:t> for secure login</a:t>
            </a:r>
          </a:p>
          <a:p>
            <a:pPr algn="just">
              <a:buFont typeface="Wingdings" panose="05000000000000000000" pitchFamily="2" charset="2"/>
              <a:buChar char="ü"/>
            </a:pPr>
            <a:r>
              <a:rPr lang="en-IN" sz="2000" b="1" dirty="0">
                <a:latin typeface="ui-sans-serif"/>
              </a:rPr>
              <a:t>Personalized channels</a:t>
            </a:r>
            <a:r>
              <a:rPr lang="en-IN" sz="2000" dirty="0">
                <a:latin typeface="ui-sans-serif"/>
              </a:rPr>
              <a:t> for creators</a:t>
            </a:r>
          </a:p>
          <a:p>
            <a:pPr algn="just">
              <a:buFont typeface="Wingdings" panose="05000000000000000000" pitchFamily="2" charset="2"/>
              <a:buChar char="ü"/>
            </a:pPr>
            <a:r>
              <a:rPr lang="en-IN" sz="2000" b="1" dirty="0">
                <a:latin typeface="ui-sans-serif"/>
              </a:rPr>
              <a:t>Advanced video player</a:t>
            </a:r>
            <a:r>
              <a:rPr lang="en-IN" sz="2000" dirty="0">
                <a:latin typeface="ui-sans-serif"/>
              </a:rPr>
              <a:t> with smart controls</a:t>
            </a:r>
          </a:p>
          <a:p>
            <a:pPr algn="just">
              <a:buFont typeface="Wingdings" panose="05000000000000000000" pitchFamily="2" charset="2"/>
              <a:buChar char="ü"/>
            </a:pPr>
            <a:r>
              <a:rPr lang="en-IN" sz="2000" b="1" dirty="0">
                <a:latin typeface="ui-sans-serif"/>
              </a:rPr>
              <a:t>Watch Together</a:t>
            </a:r>
            <a:r>
              <a:rPr lang="en-IN" sz="2000" dirty="0">
                <a:latin typeface="ui-sans-serif"/>
              </a:rPr>
              <a:t> feature for group streaming</a:t>
            </a:r>
          </a:p>
          <a:p>
            <a:pPr algn="just">
              <a:buFont typeface="Wingdings" panose="05000000000000000000" pitchFamily="2" charset="2"/>
              <a:buChar char="ü"/>
            </a:pPr>
            <a:r>
              <a:rPr lang="en-IN" sz="2000" b="1" dirty="0">
                <a:latin typeface="ui-sans-serif"/>
              </a:rPr>
              <a:t>Mini-games like Tic-Tac-Toe</a:t>
            </a:r>
            <a:r>
              <a:rPr lang="en-IN" sz="2000" dirty="0">
                <a:latin typeface="ui-sans-serif"/>
              </a:rPr>
              <a:t> to boost engagement</a:t>
            </a:r>
          </a:p>
          <a:p>
            <a:pPr algn="just">
              <a:buFont typeface="Wingdings" panose="05000000000000000000" pitchFamily="2" charset="2"/>
              <a:buChar char="ü"/>
            </a:pPr>
            <a:r>
              <a:rPr lang="en-IN" sz="2000" b="1" dirty="0">
                <a:latin typeface="ui-sans-serif"/>
              </a:rPr>
              <a:t>Custom homepage</a:t>
            </a:r>
            <a:r>
              <a:rPr lang="en-IN" sz="2000" dirty="0">
                <a:latin typeface="ui-sans-serif"/>
              </a:rPr>
              <a:t> with dynamic greetings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06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B0B47-CFAE-6209-2F27-102332F5D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CDC54-DE80-79E9-4BA8-B8B1AA7911E3}"/>
              </a:ext>
            </a:extLst>
          </p:cNvPr>
          <p:cNvSpPr>
            <a:spLocks noGrp="1"/>
          </p:cNvSpPr>
          <p:nvPr>
            <p:ph type="title"/>
          </p:nvPr>
        </p:nvSpPr>
        <p:spPr/>
        <p:txBody>
          <a:bodyPr>
            <a:normAutofit/>
          </a:bodyPr>
          <a:lstStyle/>
          <a:p>
            <a:r>
              <a:rPr lang="en-US" sz="3600" b="1" dirty="0"/>
              <a:t>SOFTWARE REQUIREMENTS</a:t>
            </a:r>
          </a:p>
        </p:txBody>
      </p:sp>
      <p:sp>
        <p:nvSpPr>
          <p:cNvPr id="3" name="Content Placeholder 2">
            <a:extLst>
              <a:ext uri="{FF2B5EF4-FFF2-40B4-BE49-F238E27FC236}">
                <a16:creationId xmlns:a16="http://schemas.microsoft.com/office/drawing/2014/main" id="{8B3B0C81-F8A4-8ADE-3E5A-9FDF73B0F0A2}"/>
              </a:ext>
            </a:extLst>
          </p:cNvPr>
          <p:cNvSpPr>
            <a:spLocks noGrp="1"/>
          </p:cNvSpPr>
          <p:nvPr>
            <p:ph idx="1"/>
          </p:nvPr>
        </p:nvSpPr>
        <p:spPr>
          <a:xfrm>
            <a:off x="457200" y="1447800"/>
            <a:ext cx="8534400" cy="487680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Front End </a:t>
            </a:r>
            <a:r>
              <a:rPr lang="en-US" sz="2400" dirty="0">
                <a:latin typeface="Times New Roman" panose="02020603050405020304" pitchFamily="18" charset="0"/>
                <a:cs typeface="Times New Roman" panose="02020603050405020304" pitchFamily="18" charset="0"/>
              </a:rPr>
              <a:t>: ReactJS for Responsive and dynamic UI design</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Back End </a:t>
            </a:r>
            <a:r>
              <a:rPr lang="en-US" sz="2400" dirty="0">
                <a:latin typeface="Times New Roman" panose="02020603050405020304" pitchFamily="18" charset="0"/>
                <a:cs typeface="Times New Roman" panose="02020603050405020304" pitchFamily="18" charset="0"/>
              </a:rPr>
              <a:t> : Node.js and Express.js for server logic</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 MongoDB</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Authentication : </a:t>
            </a:r>
            <a:r>
              <a:rPr lang="en-US" sz="2400" dirty="0" err="1">
                <a:latin typeface="Times New Roman" panose="02020603050405020304" pitchFamily="18" charset="0"/>
                <a:cs typeface="Times New Roman" panose="02020603050405020304" pitchFamily="18" charset="0"/>
              </a:rPr>
              <a:t>Oauth</a:t>
            </a:r>
            <a:r>
              <a:rPr lang="en-US" sz="2400" dirty="0">
                <a:latin typeface="Times New Roman" panose="02020603050405020304" pitchFamily="18" charset="0"/>
                <a:cs typeface="Times New Roman" panose="02020603050405020304" pitchFamily="18" charset="0"/>
              </a:rPr>
              <a:t> (Google Identity Platform)</a:t>
            </a: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2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381000" y="1447800"/>
            <a:ext cx="8229600" cy="4876800"/>
          </a:xfrm>
        </p:spPr>
        <p:txBody>
          <a:bodyPr>
            <a:normAutofit/>
          </a:bodyPr>
          <a:lstStyle/>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Authentication Module</a:t>
            </a:r>
          </a:p>
          <a:p>
            <a:pPr marL="0" indent="0" algn="just">
              <a:buNone/>
            </a:pPr>
            <a:r>
              <a:rPr lang="en-IN" sz="2000" dirty="0">
                <a:latin typeface="Times New Roman" panose="02020603050405020304" pitchFamily="18" charset="0"/>
                <a:cs typeface="Times New Roman" panose="02020603050405020304" pitchFamily="18" charset="0"/>
              </a:rPr>
              <a:t>	 – Users log in using Google OAuth for secure access.</a:t>
            </a: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User &amp; Channel Management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Users can create a channel, upload videos, and customize profiles.</a:t>
            </a: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Video Streaming &amp; Engagement</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Watch, like, subscribe, and save videos with real-time view tracking.</a:t>
            </a: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Watch Together Feature</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Sync videos with friends for a shared viewing experience.</a:t>
            </a: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00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466725" y="2286000"/>
            <a:ext cx="8229600" cy="4038600"/>
          </a:xfrm>
        </p:spPr>
        <p:txBody>
          <a:bodyPr>
            <a:normAutofit/>
          </a:bodyPr>
          <a:lstStyle/>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Advanced Video Player</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Custom controls allow better navigation</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Mini-Games Module</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 Built-in games like Tic-Tac-Toe for added entertainment.</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dirty="0"/>
          </a:p>
        </p:txBody>
      </p:sp>
    </p:spTree>
    <p:extLst>
      <p:ext uri="{BB962C8B-B14F-4D97-AF65-F5344CB8AC3E}">
        <p14:creationId xmlns:p14="http://schemas.microsoft.com/office/powerpoint/2010/main" val="174049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28B5-CA2F-EF97-8FFA-30E69753F96A}"/>
              </a:ext>
            </a:extLst>
          </p:cNvPr>
          <p:cNvSpPr>
            <a:spLocks noGrp="1"/>
          </p:cNvSpPr>
          <p:nvPr>
            <p:ph type="title"/>
          </p:nvPr>
        </p:nvSpPr>
        <p:spPr/>
        <p:txBody>
          <a:bodyPr/>
          <a:lstStyle/>
          <a:p>
            <a:r>
              <a:rPr lang="en-US" dirty="0"/>
              <a:t>DATA FLOW DIAGRAM</a:t>
            </a:r>
            <a:endParaRPr lang="en-IN" dirty="0"/>
          </a:p>
        </p:txBody>
      </p:sp>
      <p:pic>
        <p:nvPicPr>
          <p:cNvPr id="9" name="Content Placeholder 8">
            <a:extLst>
              <a:ext uri="{FF2B5EF4-FFF2-40B4-BE49-F238E27FC236}">
                <a16:creationId xmlns:a16="http://schemas.microsoft.com/office/drawing/2014/main" id="{785BDE92-830A-8FB8-04CC-A5B1E78D120E}"/>
              </a:ext>
            </a:extLst>
          </p:cNvPr>
          <p:cNvPicPr>
            <a:picLocks noGrp="1" noChangeAspect="1"/>
          </p:cNvPicPr>
          <p:nvPr>
            <p:ph idx="1"/>
          </p:nvPr>
        </p:nvPicPr>
        <p:blipFill>
          <a:blip r:embed="rId2"/>
          <a:stretch>
            <a:fillRect/>
          </a:stretch>
        </p:blipFill>
        <p:spPr>
          <a:xfrm>
            <a:off x="2743200" y="2057400"/>
            <a:ext cx="3863182" cy="3863182"/>
          </a:xfrm>
        </p:spPr>
      </p:pic>
      <p:sp>
        <p:nvSpPr>
          <p:cNvPr id="10" name="TextBox 9">
            <a:extLst>
              <a:ext uri="{FF2B5EF4-FFF2-40B4-BE49-F238E27FC236}">
                <a16:creationId xmlns:a16="http://schemas.microsoft.com/office/drawing/2014/main" id="{F12DF572-CBEE-3C57-A504-1871BC963D78}"/>
              </a:ext>
            </a:extLst>
          </p:cNvPr>
          <p:cNvSpPr txBox="1"/>
          <p:nvPr/>
        </p:nvSpPr>
        <p:spPr>
          <a:xfrm>
            <a:off x="685800" y="1447800"/>
            <a:ext cx="1295400" cy="369332"/>
          </a:xfrm>
          <a:prstGeom prst="rect">
            <a:avLst/>
          </a:prstGeom>
          <a:noFill/>
        </p:spPr>
        <p:txBody>
          <a:bodyPr wrap="square" rtlCol="0">
            <a:spAutoFit/>
          </a:bodyPr>
          <a:lstStyle/>
          <a:p>
            <a:r>
              <a:rPr lang="en-US" dirty="0"/>
              <a:t>LEVEL 0:</a:t>
            </a:r>
            <a:endParaRPr lang="en-IN" dirty="0"/>
          </a:p>
        </p:txBody>
      </p:sp>
    </p:spTree>
    <p:extLst>
      <p:ext uri="{BB962C8B-B14F-4D97-AF65-F5344CB8AC3E}">
        <p14:creationId xmlns:p14="http://schemas.microsoft.com/office/powerpoint/2010/main" val="3996400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3131</TotalTime>
  <Words>671</Words>
  <Application>Microsoft Office PowerPoint</Application>
  <PresentationFormat>On-screen Show (4:3)</PresentationFormat>
  <Paragraphs>80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Times New Roman</vt:lpstr>
      <vt:lpstr>ui-sans-serif</vt:lpstr>
      <vt:lpstr>Wingdings</vt:lpstr>
      <vt:lpstr>Office Theme</vt:lpstr>
      <vt:lpstr>PROJECT REVIEW – 2</vt:lpstr>
      <vt:lpstr>INTRODUCTION</vt:lpstr>
      <vt:lpstr>FEATURES OVERVIEW</vt:lpstr>
      <vt:lpstr>Existing System</vt:lpstr>
      <vt:lpstr>Proposed System</vt:lpstr>
      <vt:lpstr>SOFTWARE REQUIREMENTS</vt:lpstr>
      <vt:lpstr>MODULE DESCRIPTION</vt:lpstr>
      <vt:lpstr>MODULE DESCRIPTION</vt:lpstr>
      <vt:lpstr>DATA FLOW DIAGRAM</vt:lpstr>
      <vt:lpstr>DATA FLOW DIAGRAM</vt:lpstr>
      <vt:lpstr>DATA FLOW DIAGRAM</vt:lpstr>
      <vt:lpstr>FUTURE ENHANCEMENT</vt:lpstr>
      <vt:lpstr>CONCLUSION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Karthick M</cp:lastModifiedBy>
  <cp:revision>306</cp:revision>
  <dcterms:created xsi:type="dcterms:W3CDTF">2020-01-06T10:12:49Z</dcterms:created>
  <dcterms:modified xsi:type="dcterms:W3CDTF">2025-03-17T03:31:01Z</dcterms:modified>
</cp:coreProperties>
</file>