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99"/>
  </p:normalViewPr>
  <p:slideViewPr>
    <p:cSldViewPr snapToGrid="0" snapToObjects="1">
      <p:cViewPr varScale="1">
        <p:scale>
          <a:sx n="161" d="100"/>
          <a:sy n="161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578F-11C9-5640-BBAB-2A48E6B37F23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7BC4-FBA0-5448-8A0A-CE864DEBD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A934D-3EEB-4746-9EC6-CF89AEAB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EF3AD-DEB1-0242-8D57-F739A3F4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FA89C-0144-6740-A48B-E2CEDF3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A6C33-9FCD-764B-9409-89132DA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8FD94-B9E5-774D-8523-FA72AC8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0DC26-2BE0-0D41-9402-4EF1FAE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CF3EE-1BC3-924F-919B-CB42822A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8AA39-C0FE-E847-8507-7FC6C0D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55D9-6F59-6144-BE38-9297583E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65C51-1695-284B-ADB8-8C0F4854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A482E-1D31-D845-A0D7-789DB6E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8FDE0-0711-1A45-B12E-83A8F6A7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E577-9AC9-0941-B1E2-C1D0DE3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AB51-8D46-7141-B397-90A2B53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C9B6E-9599-6F41-998B-4EBAA5E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7BE85-3612-A047-98EF-830B09C9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51FB8-13BD-CF4D-A8CF-9A774635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7C927-9BAE-9B46-A270-88241AFD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C6BE1-91F7-CA44-982C-F9B6EB7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BC14A-E704-9E4D-AE5B-0C082427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195E7-345C-374E-8204-B40AEF1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45879-3ECB-E847-9F5D-A04DD7C8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D0F43-2881-4D47-88AE-B34F7ED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95AA9-5D4E-C24C-8A23-B9BA249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A616C-745E-E644-94BC-4F9126E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D5CD8-009E-3542-9694-74B9EC0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B3C99-BFAB-2E43-802E-48E75564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3237D-6D71-BB4D-8199-68FE593A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9A9EF-188F-0B42-B88C-FFD27736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1A9BF-FB69-6C41-A4FF-EED55E16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68429-894A-9240-98D4-E91434A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BB3C-BD3B-1D4A-8BFF-473D9C5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5A5AE-68B0-064A-85BD-F87D5494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86BD0-4FDB-3843-B3A5-BCB7A10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5B4530-8EE8-4042-B0DA-2F35E78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4D2F37-56B9-1844-94F6-FC01E142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A2276-0FF8-4548-83C7-C81EB6B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29BA82-E468-E14D-97B0-8C30EB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1631FE-BFBD-4249-8FB0-E7F1778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91CD7-3646-7746-83E9-121C86F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744DDC-846E-194F-BF10-D029C0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303301-DFFE-D242-8BA1-2BFD77F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97FED-73D9-D747-A552-56D8A6B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65D93-6612-6344-A903-5CBB820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971512-11E1-B64E-9570-8F48201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3B9DF7-4EE8-1A44-8DB4-6DAE93AC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97FE-007B-ED40-867F-959B4C5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35F55-4C86-1447-BFC1-99597C72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50ECE-048D-9045-910F-17F62E5D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F26ED-7A69-9F4B-9EAA-1BB49DAC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F1D7F-ECAB-8F49-9951-2812FBE2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B025A-C4ED-9E49-9157-5DE556C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7312-DC38-BC42-8DFD-7D813F8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B737E-6201-854B-9C46-CDCAAB25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4D824-CBE7-0440-BB41-B897E99A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68180D-9A20-C249-B42E-AF58F70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E60F1-567A-AC48-BC8F-BE554939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BF40C-38BA-044C-9EF8-235B2ED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3CA9F3-5188-264F-9884-6A7370E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33874-25C5-AE4B-844C-4A923828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3BB16-052F-0D46-B175-A33D4B3DA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7778-B8DD-3749-B56A-DE0FA41D0D60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35680-C987-D24E-93F2-71442984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13B19-6A1D-634C-9B38-C2D9E1C1C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RyeCM0IH1AhWvHqYKHQbwDb0QFnoECAQQAQ&amp;url=https%3A%2F%2Fwww.itmanage.co.jp%2Fcolumn%2Fabout-http-https%2F&amp;usg=AOvVaw0FYsba8J_bQR4HsxTSVxZ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G5ZOn14H1AhUTLJQKHXmlBYAQFnoECAgQAQ&amp;url=https%3A%2F%2Fja.wikipedia.org%2Fwiki%2FHTTP%25E3%2582%25B9%25E3%2583%2586%25E3%2583%25BC%25E3%2582%25BF%25E3%2582%25B9%25E3%2582%25B3%25E3%2583%25BC%25E3%2583%2589&amp;usg=AOvVaw0w9MirblxbV8VeC0Kb52j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5B82-2511-BF45-99EA-E3BA117FF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87D39-365B-8846-B175-330C0BA8F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サーバの基本を説明する。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Hyper Text Transfer Protocol. 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サーバとクライアント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ブラウザや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curl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コマンド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との間で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情報をやりとりするための通信規則。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0A72D-62E9-464E-8EF2-BA119003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2342385"/>
            <a:ext cx="7644023" cy="23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14E02-D5F9-8741-8C2E-F57CB31BA6F0}"/>
              </a:ext>
            </a:extLst>
          </p:cNvPr>
          <p:cNvSpPr txBox="1"/>
          <p:nvPr/>
        </p:nvSpPr>
        <p:spPr>
          <a:xfrm>
            <a:off x="8575482" y="5022106"/>
            <a:ext cx="339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とは？</a:t>
            </a:r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との違いをサイト移行で実施する </a:t>
            </a:r>
            <a:r>
              <a:rPr lang="en-US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...</a:t>
            </a:r>
          </a:p>
          <a:p>
            <a:pPr algn="l"/>
            <a:r>
              <a:rPr lang="en" altLang="ja-JP" sz="10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https://www.itmanage.co.jp</a:t>
            </a:r>
            <a:r>
              <a:rPr lang="en" altLang="ja-JP" sz="10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column › about-http-https</a:t>
            </a:r>
            <a:endParaRPr lang="en" altLang="ja-JP" sz="10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30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サーバの基本を説明する。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GET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2" name="図 11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88CD7F38-2E74-434F-8BD6-7C1B08F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87" y="1195240"/>
            <a:ext cx="5829493" cy="56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サーバの基本を説明する。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POST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3E2E290-B601-0E47-93B8-96A74681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1195240"/>
            <a:ext cx="5168348" cy="56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サーバの基本を説明する。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BA940E-9464-FF43-BECA-45532D51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49" y="1130067"/>
            <a:ext cx="5571390" cy="57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サーバの基本を説明する。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レスポンスコード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ACD51-97E8-F14F-934E-0F3DA9A0465A}"/>
              </a:ext>
            </a:extLst>
          </p:cNvPr>
          <p:cNvSpPr txBox="1"/>
          <p:nvPr/>
        </p:nvSpPr>
        <p:spPr>
          <a:xfrm>
            <a:off x="3343523" y="2657925"/>
            <a:ext cx="38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ステータスコード </a:t>
            </a:r>
            <a:r>
              <a:rPr lang="en-US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- </a:t>
            </a:r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4774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171</Words>
  <Application>Microsoft Macintosh PowerPoint</Application>
  <PresentationFormat>ワイド画面</PresentationFormat>
  <Paragraphs>21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Tomishi Ryota</dc:creator>
  <cp:lastModifiedBy>Tomishi Ryota</cp:lastModifiedBy>
  <cp:revision>1</cp:revision>
  <dcterms:created xsi:type="dcterms:W3CDTF">2021-12-26T13:57:32Z</dcterms:created>
  <dcterms:modified xsi:type="dcterms:W3CDTF">2021-12-26T14:43:25Z</dcterms:modified>
</cp:coreProperties>
</file>