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9.jpeg" ContentType="image/jpeg"/>
  <Override PartName="/ppt/media/image4.png" ContentType="image/png"/>
  <Override PartName="/ppt/media/image5.jpeg" ContentType="image/jpeg"/>
  <Override PartName="/ppt/media/image10.jpeg" ContentType="image/jpeg"/>
  <Override PartName="/ppt/media/image6.jpeg" ContentType="image/jpeg"/>
  <Override PartName="/ppt/media/image11.jpeg" ContentType="image/jpeg"/>
  <Override PartName="/ppt/media/image7.jpeg" ContentType="image/jpeg"/>
  <Override PartName="/ppt/media/image12.jpeg" ContentType="image/jpeg"/>
  <Override PartName="/ppt/media/image8.jpeg" ContentType="image/jpe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slide" Target="slides/slide11.xml"/><Relationship Id="rId37" Type="http://schemas.openxmlformats.org/officeDocument/2006/relationships/slide" Target="slides/slide12.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1" name="PlaceHolder 1"/>
          <p:cNvSpPr>
            <a:spLocks noGrp="1"/>
          </p:cNvSpPr>
          <p:nvPr>
            <p:ph type="title"/>
          </p:nvPr>
        </p:nvSpPr>
        <p:spPr>
          <a:xfrm>
            <a:off x="1686240" y="616320"/>
            <a:ext cx="577116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2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81" name="PlaceHolder 1"/>
          <p:cNvSpPr>
            <a:spLocks noGrp="1"/>
          </p:cNvSpPr>
          <p:nvPr>
            <p:ph type="title"/>
          </p:nvPr>
        </p:nvSpPr>
        <p:spPr>
          <a:xfrm>
            <a:off x="1686240" y="616320"/>
            <a:ext cx="577116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8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192" name="PlaceHolder 1"/>
          <p:cNvSpPr>
            <a:spLocks noGrp="1"/>
          </p:cNvSpPr>
          <p:nvPr>
            <p:ph type="title"/>
          </p:nvPr>
        </p:nvSpPr>
        <p:spPr>
          <a:xfrm>
            <a:off x="1686240" y="616320"/>
            <a:ext cx="577116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9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9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1686240" y="616320"/>
            <a:ext cx="577116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13160" y="1432440"/>
            <a:ext cx="6041160" cy="1609920"/>
          </a:xfrm>
          <a:prstGeom prst="rect">
            <a:avLst/>
          </a:prstGeom>
          <a:noFill/>
          <a:ln w="0">
            <a:noFill/>
          </a:ln>
        </p:spPr>
        <p:txBody>
          <a:bodyPr lIns="91440" rIns="91440" tIns="91440" bIns="91440" anchor="b">
            <a:noAutofit/>
          </a:bodyPr>
          <a:p>
            <a:pPr indent="0">
              <a:buNone/>
            </a:pPr>
            <a:r>
              <a:rPr b="0" lang="fr-FR" sz="4500" spc="-1" strike="noStrike">
                <a:solidFill>
                  <a:schemeClr val="dk1"/>
                </a:solidFill>
                <a:latin typeface="Arial"/>
              </a:rPr>
              <a:t>Click to edit the title text format</a:t>
            </a:r>
            <a:endParaRPr b="0" lang="fr-FR" sz="4500" spc="-1" strike="noStrike">
              <a:solidFill>
                <a:schemeClr val="dk1"/>
              </a:solidFill>
              <a:latin typeface="Arial"/>
            </a:endParaRPr>
          </a:p>
        </p:txBody>
      </p:sp>
      <p:grpSp>
        <p:nvGrpSpPr>
          <p:cNvPr id="1" name="Google Shape;11;p2"/>
          <p:cNvGrpSpPr/>
          <p:nvPr/>
        </p:nvGrpSpPr>
        <p:grpSpPr>
          <a:xfrm>
            <a:off x="329760" y="256680"/>
            <a:ext cx="4611600" cy="4606560"/>
            <a:chOff x="329760" y="256680"/>
            <a:chExt cx="4611600" cy="4606560"/>
          </a:xfrm>
        </p:grpSpPr>
        <p:grpSp>
          <p:nvGrpSpPr>
            <p:cNvPr id="2" name="Google Shape;12;p2"/>
            <p:cNvGrpSpPr/>
            <p:nvPr/>
          </p:nvGrpSpPr>
          <p:grpSpPr>
            <a:xfrm>
              <a:off x="4422240" y="256680"/>
              <a:ext cx="519120" cy="68040"/>
              <a:chOff x="4422240" y="256680"/>
              <a:chExt cx="519120" cy="68040"/>
            </a:xfrm>
          </p:grpSpPr>
          <p:sp>
            <p:nvSpPr>
              <p:cNvPr id="3" name="Google Shape;13;p2"/>
              <p:cNvSpPr/>
              <p:nvPr/>
            </p:nvSpPr>
            <p:spPr>
              <a:xfrm>
                <a:off x="4422240" y="2566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4" name="Google Shape;14;p2"/>
              <p:cNvSpPr/>
              <p:nvPr/>
            </p:nvSpPr>
            <p:spPr>
              <a:xfrm>
                <a:off x="4647960" y="2566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5" name="Google Shape;15;p2"/>
              <p:cNvSpPr/>
              <p:nvPr/>
            </p:nvSpPr>
            <p:spPr>
              <a:xfrm>
                <a:off x="4873320" y="2566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6" name="Google Shape;16;p2"/>
            <p:cNvGrpSpPr/>
            <p:nvPr/>
          </p:nvGrpSpPr>
          <p:grpSpPr>
            <a:xfrm>
              <a:off x="329760" y="4344480"/>
              <a:ext cx="68040" cy="518760"/>
              <a:chOff x="329760" y="4344480"/>
              <a:chExt cx="68040" cy="518760"/>
            </a:xfrm>
          </p:grpSpPr>
          <p:sp>
            <p:nvSpPr>
              <p:cNvPr id="7" name="Google Shape;17;p2"/>
              <p:cNvSpPr/>
              <p:nvPr/>
            </p:nvSpPr>
            <p:spPr>
              <a:xfrm rot="5400000">
                <a:off x="329760" y="43444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 name="Google Shape;18;p2"/>
              <p:cNvSpPr/>
              <p:nvPr/>
            </p:nvSpPr>
            <p:spPr>
              <a:xfrm rot="5400000">
                <a:off x="329760" y="4569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9" name="Google Shape;19;p2"/>
              <p:cNvSpPr/>
              <p:nvPr/>
            </p:nvSpPr>
            <p:spPr>
              <a:xfrm rot="5400000">
                <a:off x="329760" y="4795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10" name="Google Shape;20;p2"/>
          <p:cNvGrpSpPr/>
          <p:nvPr/>
        </p:nvGrpSpPr>
        <p:grpSpPr>
          <a:xfrm>
            <a:off x="292680" y="-386640"/>
            <a:ext cx="9495720" cy="6508440"/>
            <a:chOff x="292680" y="-386640"/>
            <a:chExt cx="9495720" cy="6508440"/>
          </a:xfrm>
        </p:grpSpPr>
        <p:pic>
          <p:nvPicPr>
            <p:cNvPr id="11" name="Google Shape;21;p2" descr=""/>
            <p:cNvPicPr/>
            <p:nvPr/>
          </p:nvPicPr>
          <p:blipFill>
            <a:blip r:embed="rId2"/>
            <a:stretch/>
          </p:blipFill>
          <p:spPr>
            <a:xfrm rot="10800000">
              <a:off x="292680" y="-386640"/>
              <a:ext cx="841320" cy="840960"/>
            </a:xfrm>
            <a:prstGeom prst="rect">
              <a:avLst/>
            </a:prstGeom>
            <a:ln w="0">
              <a:noFill/>
            </a:ln>
          </p:spPr>
        </p:pic>
        <p:pic>
          <p:nvPicPr>
            <p:cNvPr id="12" name="Google Shape;22;p2" descr=""/>
            <p:cNvPicPr/>
            <p:nvPr/>
          </p:nvPicPr>
          <p:blipFill>
            <a:blip r:embed="rId3"/>
            <a:stretch/>
          </p:blipFill>
          <p:spPr>
            <a:xfrm>
              <a:off x="3193560" y="4439520"/>
              <a:ext cx="1682280" cy="1682280"/>
            </a:xfrm>
            <a:prstGeom prst="rect">
              <a:avLst/>
            </a:prstGeom>
            <a:ln w="0">
              <a:noFill/>
            </a:ln>
          </p:spPr>
        </p:pic>
        <p:pic>
          <p:nvPicPr>
            <p:cNvPr id="13" name="Google Shape;23;p2" descr=""/>
            <p:cNvPicPr/>
            <p:nvPr/>
          </p:nvPicPr>
          <p:blipFill>
            <a:blip r:embed="rId4"/>
            <a:stretch/>
          </p:blipFill>
          <p:spPr>
            <a:xfrm rot="12600000">
              <a:off x="8716680" y="165960"/>
              <a:ext cx="905760" cy="905760"/>
            </a:xfrm>
            <a:prstGeom prst="rect">
              <a:avLst/>
            </a:prstGeom>
            <a:ln w="0">
              <a:noFill/>
            </a:ln>
          </p:spPr>
        </p:pic>
      </p:grpSp>
      <p:grpSp>
        <p:nvGrpSpPr>
          <p:cNvPr id="14" name="Google Shape;24;p2"/>
          <p:cNvGrpSpPr/>
          <p:nvPr/>
        </p:nvGrpSpPr>
        <p:grpSpPr>
          <a:xfrm>
            <a:off x="7118280" y="1524600"/>
            <a:ext cx="1598760" cy="2224800"/>
            <a:chOff x="7118280" y="1524600"/>
            <a:chExt cx="1598760" cy="2224800"/>
          </a:xfrm>
        </p:grpSpPr>
        <p:grpSp>
          <p:nvGrpSpPr>
            <p:cNvPr id="15" name="Google Shape;25;p2"/>
            <p:cNvGrpSpPr/>
            <p:nvPr/>
          </p:nvGrpSpPr>
          <p:grpSpPr>
            <a:xfrm>
              <a:off x="7118280" y="3265200"/>
              <a:ext cx="1598760" cy="484200"/>
              <a:chOff x="7118280" y="3265200"/>
              <a:chExt cx="1598760" cy="484200"/>
            </a:xfrm>
          </p:grpSpPr>
          <p:sp>
            <p:nvSpPr>
              <p:cNvPr id="16" name="Google Shape;26;p2"/>
              <p:cNvSpPr/>
              <p:nvPr/>
            </p:nvSpPr>
            <p:spPr>
              <a:xfrm>
                <a:off x="7118280" y="341784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 name="Google Shape;27;p2"/>
              <p:cNvSpPr/>
              <p:nvPr/>
            </p:nvSpPr>
            <p:spPr>
              <a:xfrm>
                <a:off x="7118280" y="32652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pic>
          <p:nvPicPr>
            <p:cNvPr id="18" name="Google Shape;28;p2" descr=""/>
            <p:cNvPicPr/>
            <p:nvPr/>
          </p:nvPicPr>
          <p:blipFill>
            <a:blip r:embed="rId5"/>
            <a:stretch/>
          </p:blipFill>
          <p:spPr>
            <a:xfrm rot="10800000">
              <a:off x="7205760" y="2134080"/>
              <a:ext cx="1382760" cy="1382760"/>
            </a:xfrm>
            <a:prstGeom prst="rect">
              <a:avLst/>
            </a:prstGeom>
            <a:ln w="0">
              <a:noFill/>
            </a:ln>
          </p:spPr>
        </p:pic>
        <p:pic>
          <p:nvPicPr>
            <p:cNvPr id="19" name="Google Shape;29;p2" descr=""/>
            <p:cNvPicPr/>
            <p:nvPr/>
          </p:nvPicPr>
          <p:blipFill>
            <a:blip r:embed="rId6"/>
            <a:stretch/>
          </p:blipFill>
          <p:spPr>
            <a:xfrm rot="5400000">
              <a:off x="7205760" y="1524600"/>
              <a:ext cx="1382760" cy="1382760"/>
            </a:xfrm>
            <a:prstGeom prst="rect">
              <a:avLst/>
            </a:prstGeom>
            <a:ln w="0">
              <a:noFill/>
            </a:ln>
          </p:spPr>
        </p:pic>
      </p:grpSp>
      <p:sp>
        <p:nvSpPr>
          <p:cNvPr id="2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7"/>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15" name="Google Shape;245;p19"/>
          <p:cNvGrpSpPr/>
          <p:nvPr/>
        </p:nvGrpSpPr>
        <p:grpSpPr>
          <a:xfrm>
            <a:off x="330120" y="4821840"/>
            <a:ext cx="519120" cy="68040"/>
            <a:chOff x="330120" y="4821840"/>
            <a:chExt cx="519120" cy="68040"/>
          </a:xfrm>
        </p:grpSpPr>
        <p:sp>
          <p:nvSpPr>
            <p:cNvPr id="116" name="Google Shape;246;p19"/>
            <p:cNvSpPr/>
            <p:nvPr/>
          </p:nvSpPr>
          <p:spPr>
            <a:xfrm>
              <a:off x="330120" y="4821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17" name="Google Shape;247;p19"/>
            <p:cNvSpPr/>
            <p:nvPr/>
          </p:nvSpPr>
          <p:spPr>
            <a:xfrm>
              <a:off x="555840" y="4821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18" name="Google Shape;248;p19"/>
            <p:cNvSpPr/>
            <p:nvPr/>
          </p:nvSpPr>
          <p:spPr>
            <a:xfrm>
              <a:off x="781200" y="4821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19" name="Google Shape;249;p19"/>
          <p:cNvGrpSpPr/>
          <p:nvPr/>
        </p:nvGrpSpPr>
        <p:grpSpPr>
          <a:xfrm>
            <a:off x="8814600" y="4302720"/>
            <a:ext cx="68040" cy="518760"/>
            <a:chOff x="8814600" y="4302720"/>
            <a:chExt cx="68040" cy="518760"/>
          </a:xfrm>
        </p:grpSpPr>
        <p:sp>
          <p:nvSpPr>
            <p:cNvPr id="120" name="Google Shape;250;p19"/>
            <p:cNvSpPr/>
            <p:nvPr/>
          </p:nvSpPr>
          <p:spPr>
            <a:xfrm rot="5400000">
              <a:off x="8814600" y="43027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21" name="Google Shape;251;p19"/>
            <p:cNvSpPr/>
            <p:nvPr/>
          </p:nvSpPr>
          <p:spPr>
            <a:xfrm rot="5400000">
              <a:off x="8814600" y="45280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22" name="Google Shape;252;p19"/>
            <p:cNvSpPr/>
            <p:nvPr/>
          </p:nvSpPr>
          <p:spPr>
            <a:xfrm rot="5400000">
              <a:off x="8814600" y="47534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23" name="Google Shape;253;p19"/>
          <p:cNvGrpSpPr/>
          <p:nvPr/>
        </p:nvGrpSpPr>
        <p:grpSpPr>
          <a:xfrm>
            <a:off x="8580600" y="297360"/>
            <a:ext cx="1598760" cy="483840"/>
            <a:chOff x="8580600" y="297360"/>
            <a:chExt cx="1598760" cy="483840"/>
          </a:xfrm>
        </p:grpSpPr>
        <p:sp>
          <p:nvSpPr>
            <p:cNvPr id="124" name="Google Shape;254;p19"/>
            <p:cNvSpPr/>
            <p:nvPr/>
          </p:nvSpPr>
          <p:spPr>
            <a:xfrm>
              <a:off x="8580600" y="44964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25" name="Google Shape;255;p19"/>
            <p:cNvSpPr/>
            <p:nvPr/>
          </p:nvSpPr>
          <p:spPr>
            <a:xfrm>
              <a:off x="8580600" y="2973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26" name="Google Shape;256;p19"/>
          <p:cNvGrpSpPr/>
          <p:nvPr/>
        </p:nvGrpSpPr>
        <p:grpSpPr>
          <a:xfrm>
            <a:off x="-1117440" y="1017720"/>
            <a:ext cx="9369000" cy="4772160"/>
            <a:chOff x="-1117440" y="1017720"/>
            <a:chExt cx="9369000" cy="4772160"/>
          </a:xfrm>
        </p:grpSpPr>
        <p:pic>
          <p:nvPicPr>
            <p:cNvPr id="127" name="Google Shape;257;p19" descr=""/>
            <p:cNvPicPr/>
            <p:nvPr/>
          </p:nvPicPr>
          <p:blipFill>
            <a:blip r:embed="rId2"/>
            <a:stretch/>
          </p:blipFill>
          <p:spPr>
            <a:xfrm rot="18161400">
              <a:off x="7229520" y="4768200"/>
              <a:ext cx="857880" cy="857880"/>
            </a:xfrm>
            <a:prstGeom prst="rect">
              <a:avLst/>
            </a:prstGeom>
            <a:ln w="0">
              <a:noFill/>
            </a:ln>
          </p:spPr>
        </p:pic>
        <p:pic>
          <p:nvPicPr>
            <p:cNvPr id="128" name="Google Shape;258;p19" descr=""/>
            <p:cNvPicPr/>
            <p:nvPr/>
          </p:nvPicPr>
          <p:blipFill>
            <a:blip r:embed="rId3"/>
            <a:stretch/>
          </p:blipFill>
          <p:spPr>
            <a:xfrm rot="1800000">
              <a:off x="-864000" y="1270440"/>
              <a:ext cx="1382760" cy="13827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30" name="Google Shape;261;p20"/>
          <p:cNvGrpSpPr/>
          <p:nvPr/>
        </p:nvGrpSpPr>
        <p:grpSpPr>
          <a:xfrm>
            <a:off x="650160" y="-1339560"/>
            <a:ext cx="9876240" cy="7043040"/>
            <a:chOff x="650160" y="-1339560"/>
            <a:chExt cx="9876240" cy="7043040"/>
          </a:xfrm>
        </p:grpSpPr>
        <p:pic>
          <p:nvPicPr>
            <p:cNvPr id="131" name="Google Shape;262;p20" descr=""/>
            <p:cNvPicPr/>
            <p:nvPr/>
          </p:nvPicPr>
          <p:blipFill>
            <a:blip r:embed="rId2"/>
            <a:stretch/>
          </p:blipFill>
          <p:spPr>
            <a:xfrm rot="924000">
              <a:off x="8626320" y="2747880"/>
              <a:ext cx="1704240" cy="1704240"/>
            </a:xfrm>
            <a:prstGeom prst="rect">
              <a:avLst/>
            </a:prstGeom>
            <a:ln w="0">
              <a:noFill/>
            </a:ln>
          </p:spPr>
        </p:pic>
        <p:pic>
          <p:nvPicPr>
            <p:cNvPr id="132" name="Google Shape;263;p20" descr=""/>
            <p:cNvPicPr/>
            <p:nvPr/>
          </p:nvPicPr>
          <p:blipFill>
            <a:blip r:embed="rId3"/>
            <a:stretch/>
          </p:blipFill>
          <p:spPr>
            <a:xfrm rot="10800000">
              <a:off x="1290240" y="4862520"/>
              <a:ext cx="841320" cy="840960"/>
            </a:xfrm>
            <a:prstGeom prst="rect">
              <a:avLst/>
            </a:prstGeom>
            <a:ln w="0">
              <a:noFill/>
            </a:ln>
          </p:spPr>
        </p:pic>
        <p:pic>
          <p:nvPicPr>
            <p:cNvPr id="133" name="Google Shape;264;p20" descr=""/>
            <p:cNvPicPr/>
            <p:nvPr/>
          </p:nvPicPr>
          <p:blipFill>
            <a:blip r:embed="rId4"/>
            <a:stretch/>
          </p:blipFill>
          <p:spPr>
            <a:xfrm rot="7818000">
              <a:off x="933120" y="-1056240"/>
              <a:ext cx="1382760" cy="1382760"/>
            </a:xfrm>
            <a:prstGeom prst="rect">
              <a:avLst/>
            </a:prstGeom>
            <a:ln w="0">
              <a:noFill/>
            </a:ln>
          </p:spPr>
        </p:pic>
      </p:grpSp>
      <p:grpSp>
        <p:nvGrpSpPr>
          <p:cNvPr id="134" name="Google Shape;265;p20"/>
          <p:cNvGrpSpPr/>
          <p:nvPr/>
        </p:nvGrpSpPr>
        <p:grpSpPr>
          <a:xfrm>
            <a:off x="8226720" y="255240"/>
            <a:ext cx="518760" cy="68040"/>
            <a:chOff x="8226720" y="255240"/>
            <a:chExt cx="518760" cy="68040"/>
          </a:xfrm>
        </p:grpSpPr>
        <p:sp>
          <p:nvSpPr>
            <p:cNvPr id="135" name="Google Shape;266;p20"/>
            <p:cNvSpPr/>
            <p:nvPr/>
          </p:nvSpPr>
          <p:spPr>
            <a:xfrm>
              <a:off x="822672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36" name="Google Shape;267;p20"/>
            <p:cNvSpPr/>
            <p:nvPr/>
          </p:nvSpPr>
          <p:spPr>
            <a:xfrm>
              <a:off x="84520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37" name="Google Shape;268;p20"/>
            <p:cNvSpPr/>
            <p:nvPr/>
          </p:nvSpPr>
          <p:spPr>
            <a:xfrm>
              <a:off x="867744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9" r:id="rId5"/>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3457800" y="2824200"/>
            <a:ext cx="4815000" cy="988920"/>
          </a:xfrm>
          <a:prstGeom prst="rect">
            <a:avLst/>
          </a:prstGeom>
          <a:noFill/>
          <a:ln w="0">
            <a:noFill/>
          </a:ln>
        </p:spPr>
        <p:txBody>
          <a:bodyPr lIns="91440" rIns="91440" tIns="91440" bIns="91440" anchor="t">
            <a:noAutofit/>
          </a:bodyPr>
          <a:p>
            <a:pPr indent="0">
              <a:buNone/>
            </a:pPr>
            <a:r>
              <a:rPr b="0" lang="fr-FR" sz="4500" spc="-1" strike="noStrike">
                <a:solidFill>
                  <a:schemeClr val="dk1"/>
                </a:solidFill>
                <a:latin typeface="Arial"/>
              </a:rPr>
              <a:t>Click to edit the title text format</a:t>
            </a:r>
            <a:endParaRPr b="0" lang="fr-FR" sz="4500" spc="-1" strike="noStrike">
              <a:solidFill>
                <a:schemeClr val="dk1"/>
              </a:solidFill>
              <a:latin typeface="Arial"/>
            </a:endParaRPr>
          </a:p>
        </p:txBody>
      </p:sp>
      <p:sp>
        <p:nvSpPr>
          <p:cNvPr id="139" name="PlaceHolder 2"/>
          <p:cNvSpPr>
            <a:spLocks noGrp="1"/>
          </p:cNvSpPr>
          <p:nvPr>
            <p:ph type="title"/>
          </p:nvPr>
        </p:nvSpPr>
        <p:spPr>
          <a:xfrm>
            <a:off x="3457800" y="1730520"/>
            <a:ext cx="1450440" cy="1065960"/>
          </a:xfrm>
          <a:prstGeom prst="rect">
            <a:avLst/>
          </a:prstGeom>
          <a:noFill/>
          <a:ln w="0">
            <a:noFill/>
          </a:ln>
        </p:spPr>
        <p:txBody>
          <a:bodyPr lIns="91440" rIns="91440" tIns="91440" bIns="91440" anchor="b">
            <a:noAutofit/>
          </a:bodyPr>
          <a:p>
            <a:pPr indent="0">
              <a:lnSpc>
                <a:spcPct val="100000"/>
              </a:lnSpc>
              <a:buNone/>
            </a:pPr>
            <a:r>
              <a:rPr b="0" lang="fr-FR" sz="6000" spc="-1" strike="noStrike">
                <a:solidFill>
                  <a:schemeClr val="accent4"/>
                </a:solidFill>
                <a:latin typeface="Montserrat ExtraBold"/>
                <a:ea typeface="Montserrat ExtraBold"/>
              </a:rPr>
              <a:t>xx%</a:t>
            </a:r>
            <a:endParaRPr b="0" lang="fr-FR" sz="6000" spc="-1" strike="noStrike">
              <a:solidFill>
                <a:schemeClr val="dk1"/>
              </a:solidFill>
              <a:latin typeface="Arial"/>
            </a:endParaRPr>
          </a:p>
        </p:txBody>
      </p:sp>
      <p:grpSp>
        <p:nvGrpSpPr>
          <p:cNvPr id="140" name="Google Shape;33;p3"/>
          <p:cNvGrpSpPr/>
          <p:nvPr/>
        </p:nvGrpSpPr>
        <p:grpSpPr>
          <a:xfrm>
            <a:off x="-731520" y="-301320"/>
            <a:ext cx="3422880" cy="6029640"/>
            <a:chOff x="-731520" y="-301320"/>
            <a:chExt cx="3422880" cy="6029640"/>
          </a:xfrm>
        </p:grpSpPr>
        <p:pic>
          <p:nvPicPr>
            <p:cNvPr id="141" name="Google Shape;34;p3" descr=""/>
            <p:cNvPicPr/>
            <p:nvPr/>
          </p:nvPicPr>
          <p:blipFill>
            <a:blip r:embed="rId2"/>
            <a:stretch/>
          </p:blipFill>
          <p:spPr>
            <a:xfrm rot="10800000">
              <a:off x="1359000" y="-301320"/>
              <a:ext cx="841320" cy="840960"/>
            </a:xfrm>
            <a:prstGeom prst="rect">
              <a:avLst/>
            </a:prstGeom>
            <a:ln w="0">
              <a:noFill/>
            </a:ln>
          </p:spPr>
        </p:pic>
        <p:pic>
          <p:nvPicPr>
            <p:cNvPr id="142" name="Google Shape;35;p3" descr=""/>
            <p:cNvPicPr/>
            <p:nvPr/>
          </p:nvPicPr>
          <p:blipFill>
            <a:blip r:embed="rId3"/>
            <a:stretch/>
          </p:blipFill>
          <p:spPr>
            <a:xfrm>
              <a:off x="1009080" y="4046040"/>
              <a:ext cx="1682280" cy="1682280"/>
            </a:xfrm>
            <a:prstGeom prst="rect">
              <a:avLst/>
            </a:prstGeom>
            <a:ln w="0">
              <a:noFill/>
            </a:ln>
          </p:spPr>
        </p:pic>
        <p:pic>
          <p:nvPicPr>
            <p:cNvPr id="143" name="Google Shape;36;p3" descr=""/>
            <p:cNvPicPr/>
            <p:nvPr/>
          </p:nvPicPr>
          <p:blipFill>
            <a:blip r:embed="rId4"/>
            <a:stretch/>
          </p:blipFill>
          <p:spPr>
            <a:xfrm rot="17142600">
              <a:off x="-569880" y="539640"/>
              <a:ext cx="1382760" cy="1382760"/>
            </a:xfrm>
            <a:prstGeom prst="rect">
              <a:avLst/>
            </a:prstGeom>
            <a:ln w="0">
              <a:noFill/>
            </a:ln>
          </p:spPr>
        </p:pic>
      </p:grpSp>
      <p:grpSp>
        <p:nvGrpSpPr>
          <p:cNvPr id="144" name="Google Shape;37;p3"/>
          <p:cNvGrpSpPr/>
          <p:nvPr/>
        </p:nvGrpSpPr>
        <p:grpSpPr>
          <a:xfrm>
            <a:off x="7967160" y="242280"/>
            <a:ext cx="1598760" cy="483840"/>
            <a:chOff x="7967160" y="242280"/>
            <a:chExt cx="1598760" cy="483840"/>
          </a:xfrm>
        </p:grpSpPr>
        <p:sp>
          <p:nvSpPr>
            <p:cNvPr id="145" name="Google Shape;38;p3"/>
            <p:cNvSpPr/>
            <p:nvPr/>
          </p:nvSpPr>
          <p:spPr>
            <a:xfrm>
              <a:off x="7967160" y="3945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46" name="Google Shape;39;p3"/>
            <p:cNvSpPr/>
            <p:nvPr/>
          </p:nvSpPr>
          <p:spPr>
            <a:xfrm>
              <a:off x="7967160" y="2422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
        <p:nvSpPr>
          <p:cNvPr id="14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5"/>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8" name="PlaceHolder 1"/>
          <p:cNvSpPr>
            <a:spLocks noGrp="1"/>
          </p:cNvSpPr>
          <p:nvPr>
            <p:ph type="title"/>
          </p:nvPr>
        </p:nvSpPr>
        <p:spPr>
          <a:xfrm>
            <a:off x="1686240" y="616320"/>
            <a:ext cx="5771160" cy="1058400"/>
          </a:xfrm>
          <a:prstGeom prst="rect">
            <a:avLst/>
          </a:prstGeom>
          <a:noFill/>
          <a:ln w="0">
            <a:noFill/>
          </a:ln>
        </p:spPr>
        <p:txBody>
          <a:bodyPr lIns="91440" rIns="91440" tIns="91440" bIns="91440" anchor="t">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149" name="Google Shape;272;p21"/>
          <p:cNvSpPr/>
          <p:nvPr/>
        </p:nvSpPr>
        <p:spPr>
          <a:xfrm>
            <a:off x="2099160" y="3611880"/>
            <a:ext cx="4945320" cy="555840"/>
          </a:xfrm>
          <a:prstGeom prst="rect">
            <a:avLst/>
          </a:prstGeom>
          <a:noFill/>
          <a:ln w="0">
            <a:noFill/>
          </a:ln>
        </p:spPr>
        <p:style>
          <a:lnRef idx="0"/>
          <a:fillRef idx="0"/>
          <a:effectRef idx="0"/>
          <a:fontRef idx="minor"/>
        </p:style>
        <p:txBody>
          <a:bodyPr tIns="91440" bIns="91440" anchor="t">
            <a:noAutofit/>
          </a:bodyPr>
          <a:p>
            <a:pPr algn="ctr" defTabSz="914400">
              <a:lnSpc>
                <a:spcPct val="100000"/>
              </a:lnSpc>
              <a:spcBef>
                <a:spcPts val="300"/>
              </a:spcBef>
              <a:tabLst>
                <a:tab algn="l" pos="0"/>
              </a:tabLst>
            </a:pPr>
            <a:r>
              <a:rPr b="1" lang="en" sz="1200" spc="-1" strike="noStrike">
                <a:solidFill>
                  <a:schemeClr val="dk1"/>
                </a:solidFill>
                <a:latin typeface="DM Sans"/>
                <a:ea typeface="DM Sans"/>
              </a:rPr>
              <a:t>CREDITS:</a:t>
            </a:r>
            <a:r>
              <a:rPr b="0" lang="en" sz="1200" spc="-1" strike="noStrike">
                <a:solidFill>
                  <a:schemeClr val="dk1"/>
                </a:solidFill>
                <a:latin typeface="DM Sans"/>
                <a:ea typeface="DM Sans"/>
              </a:rPr>
              <a:t> This presentation template was created by </a:t>
            </a:r>
            <a:r>
              <a:rPr b="1" lang="en" sz="1200" spc="-1" strike="noStrike" u="sng">
                <a:solidFill>
                  <a:schemeClr val="hlink"/>
                </a:solidFill>
                <a:uFillTx/>
                <a:latin typeface="DM Sans"/>
                <a:ea typeface="DM Sans"/>
                <a:hlinkClick r:id="rId2"/>
              </a:rPr>
              <a:t>Slidesgo</a:t>
            </a:r>
            <a:r>
              <a:rPr b="0" lang="en" sz="1200" spc="-1" strike="noStrike">
                <a:solidFill>
                  <a:schemeClr val="dk1"/>
                </a:solidFill>
                <a:latin typeface="DM Sans"/>
                <a:ea typeface="DM Sans"/>
              </a:rPr>
              <a:t>, and includes icons, infographics &amp; images by </a:t>
            </a:r>
            <a:r>
              <a:rPr b="1" lang="en" sz="1200" spc="-1" strike="noStrike" u="sng">
                <a:solidFill>
                  <a:schemeClr val="dk1"/>
                </a:solidFill>
                <a:uFillTx/>
                <a:latin typeface="DM Sans"/>
                <a:ea typeface="DM Sans"/>
                <a:hlinkClick r:id="rId3"/>
              </a:rPr>
              <a:t>Freepik</a:t>
            </a:r>
            <a:r>
              <a:rPr b="0" lang="en" sz="1200" spc="-1" strike="noStrike" u="sng">
                <a:solidFill>
                  <a:schemeClr val="dk1"/>
                </a:solidFill>
                <a:uFillTx/>
                <a:latin typeface="DM Sans"/>
                <a:ea typeface="DM Sans"/>
              </a:rPr>
              <a:t> </a:t>
            </a:r>
            <a:endParaRPr b="0" lang="en-US" sz="1200" spc="-1" strike="noStrike">
              <a:solidFill>
                <a:srgbClr val="ffffff"/>
              </a:solidFill>
              <a:latin typeface="OpenSymbol"/>
            </a:endParaRPr>
          </a:p>
        </p:txBody>
      </p:sp>
      <p:grpSp>
        <p:nvGrpSpPr>
          <p:cNvPr id="150" name="Google Shape;273;p21"/>
          <p:cNvGrpSpPr/>
          <p:nvPr/>
        </p:nvGrpSpPr>
        <p:grpSpPr>
          <a:xfrm>
            <a:off x="8171280" y="245520"/>
            <a:ext cx="518760" cy="68040"/>
            <a:chOff x="8171280" y="245520"/>
            <a:chExt cx="518760" cy="68040"/>
          </a:xfrm>
        </p:grpSpPr>
        <p:sp>
          <p:nvSpPr>
            <p:cNvPr id="151" name="Google Shape;274;p21"/>
            <p:cNvSpPr/>
            <p:nvPr/>
          </p:nvSpPr>
          <p:spPr>
            <a:xfrm>
              <a:off x="8171280" y="2455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52" name="Google Shape;275;p21"/>
            <p:cNvSpPr/>
            <p:nvPr/>
          </p:nvSpPr>
          <p:spPr>
            <a:xfrm>
              <a:off x="8396640" y="2455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53" name="Google Shape;276;p21"/>
            <p:cNvSpPr/>
            <p:nvPr/>
          </p:nvSpPr>
          <p:spPr>
            <a:xfrm>
              <a:off x="8622000" y="2455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54" name="Google Shape;277;p21"/>
          <p:cNvGrpSpPr/>
          <p:nvPr/>
        </p:nvGrpSpPr>
        <p:grpSpPr>
          <a:xfrm>
            <a:off x="433440" y="1297080"/>
            <a:ext cx="9488520" cy="2905920"/>
            <a:chOff x="433440" y="1297080"/>
            <a:chExt cx="9488520" cy="2905920"/>
          </a:xfrm>
        </p:grpSpPr>
        <p:pic>
          <p:nvPicPr>
            <p:cNvPr id="155" name="Google Shape;278;p21" descr=""/>
            <p:cNvPicPr/>
            <p:nvPr/>
          </p:nvPicPr>
          <p:blipFill>
            <a:blip r:embed="rId4"/>
            <a:stretch/>
          </p:blipFill>
          <p:spPr>
            <a:xfrm rot="10800000">
              <a:off x="433440" y="1297080"/>
              <a:ext cx="884520" cy="884520"/>
            </a:xfrm>
            <a:prstGeom prst="rect">
              <a:avLst/>
            </a:prstGeom>
            <a:ln w="0">
              <a:noFill/>
            </a:ln>
          </p:spPr>
        </p:pic>
        <p:pic>
          <p:nvPicPr>
            <p:cNvPr id="156" name="Google Shape;279;p21" descr=""/>
            <p:cNvPicPr/>
            <p:nvPr/>
          </p:nvPicPr>
          <p:blipFill>
            <a:blip r:embed="rId5"/>
            <a:stretch/>
          </p:blipFill>
          <p:spPr>
            <a:xfrm rot="5400000">
              <a:off x="8539200" y="2820240"/>
              <a:ext cx="1382760" cy="1382760"/>
            </a:xfrm>
            <a:prstGeom prst="rect">
              <a:avLst/>
            </a:prstGeom>
            <a:ln w="0">
              <a:noFill/>
            </a:ln>
          </p:spPr>
        </p:pic>
      </p:grpSp>
      <p:grpSp>
        <p:nvGrpSpPr>
          <p:cNvPr id="157" name="Google Shape;280;p21"/>
          <p:cNvGrpSpPr/>
          <p:nvPr/>
        </p:nvGrpSpPr>
        <p:grpSpPr>
          <a:xfrm>
            <a:off x="76320" y="2659320"/>
            <a:ext cx="1598760" cy="483840"/>
            <a:chOff x="76320" y="2659320"/>
            <a:chExt cx="1598760" cy="483840"/>
          </a:xfrm>
        </p:grpSpPr>
        <p:sp>
          <p:nvSpPr>
            <p:cNvPr id="158" name="Google Shape;281;p21"/>
            <p:cNvSpPr/>
            <p:nvPr/>
          </p:nvSpPr>
          <p:spPr>
            <a:xfrm>
              <a:off x="76320" y="28116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59" name="Google Shape;282;p21"/>
            <p:cNvSpPr/>
            <p:nvPr/>
          </p:nvSpPr>
          <p:spPr>
            <a:xfrm>
              <a:off x="76320" y="26593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pic>
        <p:nvPicPr>
          <p:cNvPr id="160" name="Google Shape;283;p21" descr=""/>
          <p:cNvPicPr/>
          <p:nvPr/>
        </p:nvPicPr>
        <p:blipFill>
          <a:blip r:embed="rId6"/>
          <a:stretch/>
        </p:blipFill>
        <p:spPr>
          <a:xfrm rot="6463200">
            <a:off x="7260120" y="2193840"/>
            <a:ext cx="841320" cy="840960"/>
          </a:xfrm>
          <a:prstGeom prst="rect">
            <a:avLst/>
          </a:prstGeom>
          <a:ln w="0">
            <a:noFill/>
          </a:ln>
        </p:spPr>
      </p:pic>
      <p:sp>
        <p:nvSpPr>
          <p:cNvPr id="16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7"/>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62" name="Google Shape;285;p22"/>
          <p:cNvGrpSpPr/>
          <p:nvPr/>
        </p:nvGrpSpPr>
        <p:grpSpPr>
          <a:xfrm>
            <a:off x="8667360" y="483840"/>
            <a:ext cx="1598760" cy="484200"/>
            <a:chOff x="8667360" y="483840"/>
            <a:chExt cx="1598760" cy="484200"/>
          </a:xfrm>
        </p:grpSpPr>
        <p:sp>
          <p:nvSpPr>
            <p:cNvPr id="163" name="Google Shape;286;p22"/>
            <p:cNvSpPr/>
            <p:nvPr/>
          </p:nvSpPr>
          <p:spPr>
            <a:xfrm>
              <a:off x="8667360" y="6364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64" name="Google Shape;287;p22"/>
            <p:cNvSpPr/>
            <p:nvPr/>
          </p:nvSpPr>
          <p:spPr>
            <a:xfrm>
              <a:off x="8667360" y="48384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65" name="Google Shape;288;p22"/>
          <p:cNvGrpSpPr/>
          <p:nvPr/>
        </p:nvGrpSpPr>
        <p:grpSpPr>
          <a:xfrm>
            <a:off x="-457200" y="1647000"/>
            <a:ext cx="9445320" cy="4552920"/>
            <a:chOff x="-457200" y="1647000"/>
            <a:chExt cx="9445320" cy="4552920"/>
          </a:xfrm>
        </p:grpSpPr>
        <p:pic>
          <p:nvPicPr>
            <p:cNvPr id="166" name="Google Shape;289;p22" descr=""/>
            <p:cNvPicPr/>
            <p:nvPr/>
          </p:nvPicPr>
          <p:blipFill>
            <a:blip r:embed="rId2"/>
            <a:stretch/>
          </p:blipFill>
          <p:spPr>
            <a:xfrm rot="9900000">
              <a:off x="-360360" y="1743120"/>
              <a:ext cx="857880" cy="857880"/>
            </a:xfrm>
            <a:prstGeom prst="rect">
              <a:avLst/>
            </a:prstGeom>
            <a:ln w="0">
              <a:noFill/>
            </a:ln>
          </p:spPr>
        </p:pic>
        <p:pic>
          <p:nvPicPr>
            <p:cNvPr id="167" name="Google Shape;290;p22" descr=""/>
            <p:cNvPicPr/>
            <p:nvPr/>
          </p:nvPicPr>
          <p:blipFill>
            <a:blip r:embed="rId3"/>
            <a:stretch/>
          </p:blipFill>
          <p:spPr>
            <a:xfrm rot="1800000">
              <a:off x="7352280" y="4563720"/>
              <a:ext cx="1382760" cy="1382760"/>
            </a:xfrm>
            <a:prstGeom prst="rect">
              <a:avLst/>
            </a:prstGeom>
            <a:ln w="0">
              <a:noFill/>
            </a:ln>
          </p:spPr>
        </p:pic>
      </p:grpSp>
      <p:grpSp>
        <p:nvGrpSpPr>
          <p:cNvPr id="168" name="Google Shape;291;p22"/>
          <p:cNvGrpSpPr/>
          <p:nvPr/>
        </p:nvGrpSpPr>
        <p:grpSpPr>
          <a:xfrm>
            <a:off x="433080" y="4084560"/>
            <a:ext cx="68040" cy="519120"/>
            <a:chOff x="433080" y="4084560"/>
            <a:chExt cx="68040" cy="519120"/>
          </a:xfrm>
        </p:grpSpPr>
        <p:sp>
          <p:nvSpPr>
            <p:cNvPr id="169" name="Google Shape;292;p22"/>
            <p:cNvSpPr/>
            <p:nvPr/>
          </p:nvSpPr>
          <p:spPr>
            <a:xfrm rot="5400000">
              <a:off x="433080" y="40845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0" name="Google Shape;293;p22"/>
            <p:cNvSpPr/>
            <p:nvPr/>
          </p:nvSpPr>
          <p:spPr>
            <a:xfrm rot="5400000">
              <a:off x="433080" y="43102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1" name="Google Shape;294;p22"/>
            <p:cNvSpPr/>
            <p:nvPr/>
          </p:nvSpPr>
          <p:spPr>
            <a:xfrm rot="5400000">
              <a:off x="433080" y="45356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72" name="Google Shape;296;p23"/>
          <p:cNvGrpSpPr/>
          <p:nvPr/>
        </p:nvGrpSpPr>
        <p:grpSpPr>
          <a:xfrm>
            <a:off x="-479160" y="-109800"/>
            <a:ext cx="10191960" cy="4446360"/>
            <a:chOff x="-479160" y="-109800"/>
            <a:chExt cx="10191960" cy="4446360"/>
          </a:xfrm>
        </p:grpSpPr>
        <p:pic>
          <p:nvPicPr>
            <p:cNvPr id="173" name="Google Shape;297;p23" descr=""/>
            <p:cNvPicPr/>
            <p:nvPr/>
          </p:nvPicPr>
          <p:blipFill>
            <a:blip r:embed="rId2"/>
            <a:stretch/>
          </p:blipFill>
          <p:spPr>
            <a:xfrm rot="17048400">
              <a:off x="-389160" y="-19440"/>
              <a:ext cx="841320" cy="840960"/>
            </a:xfrm>
            <a:prstGeom prst="rect">
              <a:avLst/>
            </a:prstGeom>
            <a:ln w="0">
              <a:noFill/>
            </a:ln>
          </p:spPr>
        </p:pic>
        <p:pic>
          <p:nvPicPr>
            <p:cNvPr id="174" name="Google Shape;298;p23" descr=""/>
            <p:cNvPicPr/>
            <p:nvPr/>
          </p:nvPicPr>
          <p:blipFill>
            <a:blip r:embed="rId3"/>
            <a:stretch/>
          </p:blipFill>
          <p:spPr>
            <a:xfrm rot="7032000">
              <a:off x="8650080" y="3273480"/>
              <a:ext cx="905760" cy="905760"/>
            </a:xfrm>
            <a:prstGeom prst="rect">
              <a:avLst/>
            </a:prstGeom>
            <a:ln w="0">
              <a:noFill/>
            </a:ln>
          </p:spPr>
        </p:pic>
      </p:grpSp>
      <p:grpSp>
        <p:nvGrpSpPr>
          <p:cNvPr id="175" name="Google Shape;299;p23"/>
          <p:cNvGrpSpPr/>
          <p:nvPr/>
        </p:nvGrpSpPr>
        <p:grpSpPr>
          <a:xfrm>
            <a:off x="3199320" y="4837320"/>
            <a:ext cx="519120" cy="68040"/>
            <a:chOff x="3199320" y="4837320"/>
            <a:chExt cx="519120" cy="68040"/>
          </a:xfrm>
        </p:grpSpPr>
        <p:sp>
          <p:nvSpPr>
            <p:cNvPr id="176" name="Google Shape;300;p23"/>
            <p:cNvSpPr/>
            <p:nvPr/>
          </p:nvSpPr>
          <p:spPr>
            <a:xfrm>
              <a:off x="3199320" y="48373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7" name="Google Shape;301;p23"/>
            <p:cNvSpPr/>
            <p:nvPr/>
          </p:nvSpPr>
          <p:spPr>
            <a:xfrm>
              <a:off x="3425040" y="48373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8" name="Google Shape;302;p23"/>
            <p:cNvSpPr/>
            <p:nvPr/>
          </p:nvSpPr>
          <p:spPr>
            <a:xfrm>
              <a:off x="3650400" y="48373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77"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80" name="PlaceHolder 2"/>
          <p:cNvSpPr>
            <a:spLocks noGrp="1"/>
          </p:cNvSpPr>
          <p:nvPr>
            <p:ph type="body"/>
          </p:nvPr>
        </p:nvSpPr>
        <p:spPr>
          <a:xfrm>
            <a:off x="720000" y="1292040"/>
            <a:ext cx="3493800" cy="18637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3" name="PlaceHolder 1"/>
          <p:cNvSpPr>
            <a:spLocks noGrp="1"/>
          </p:cNvSpPr>
          <p:nvPr>
            <p:ph type="title"/>
          </p:nvPr>
        </p:nvSpPr>
        <p:spPr>
          <a:xfrm>
            <a:off x="720000" y="44820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84" name="Google Shape;49;p5"/>
          <p:cNvGrpSpPr/>
          <p:nvPr/>
        </p:nvGrpSpPr>
        <p:grpSpPr>
          <a:xfrm>
            <a:off x="7191360" y="-770040"/>
            <a:ext cx="2826000" cy="5824440"/>
            <a:chOff x="7191360" y="-770040"/>
            <a:chExt cx="2826000" cy="5824440"/>
          </a:xfrm>
        </p:grpSpPr>
        <p:pic>
          <p:nvPicPr>
            <p:cNvPr id="185" name="Google Shape;50;p5" descr=""/>
            <p:cNvPicPr/>
            <p:nvPr/>
          </p:nvPicPr>
          <p:blipFill>
            <a:blip r:embed="rId2"/>
            <a:stretch/>
          </p:blipFill>
          <p:spPr>
            <a:xfrm>
              <a:off x="7191360" y="-770040"/>
              <a:ext cx="1682280" cy="1682280"/>
            </a:xfrm>
            <a:prstGeom prst="rect">
              <a:avLst/>
            </a:prstGeom>
            <a:ln w="0">
              <a:noFill/>
            </a:ln>
          </p:spPr>
        </p:pic>
        <p:pic>
          <p:nvPicPr>
            <p:cNvPr id="186" name="Google Shape;51;p5" descr=""/>
            <p:cNvPicPr/>
            <p:nvPr/>
          </p:nvPicPr>
          <p:blipFill>
            <a:blip r:embed="rId3"/>
            <a:stretch/>
          </p:blipFill>
          <p:spPr>
            <a:xfrm rot="4366800">
              <a:off x="8460720" y="3497760"/>
              <a:ext cx="1382760" cy="1382760"/>
            </a:xfrm>
            <a:prstGeom prst="rect">
              <a:avLst/>
            </a:prstGeom>
            <a:ln w="0">
              <a:noFill/>
            </a:ln>
          </p:spPr>
        </p:pic>
      </p:grpSp>
      <p:sp>
        <p:nvSpPr>
          <p:cNvPr id="187" name="Google Shape;52;p5"/>
          <p:cNvSpPr/>
          <p:nvPr/>
        </p:nvSpPr>
        <p:spPr>
          <a:xfrm>
            <a:off x="-1238400" y="1162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nvGrpSpPr>
          <p:cNvPr id="188" name="Google Shape;53;p5"/>
          <p:cNvGrpSpPr/>
          <p:nvPr/>
        </p:nvGrpSpPr>
        <p:grpSpPr>
          <a:xfrm>
            <a:off x="4074480" y="4757760"/>
            <a:ext cx="519120" cy="68040"/>
            <a:chOff x="4074480" y="4757760"/>
            <a:chExt cx="519120" cy="68040"/>
          </a:xfrm>
        </p:grpSpPr>
        <p:sp>
          <p:nvSpPr>
            <p:cNvPr id="189" name="Google Shape;54;p5"/>
            <p:cNvSpPr/>
            <p:nvPr/>
          </p:nvSpPr>
          <p:spPr>
            <a:xfrm>
              <a:off x="4074480" y="47577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90" name="Google Shape;55;p5"/>
            <p:cNvSpPr/>
            <p:nvPr/>
          </p:nvSpPr>
          <p:spPr>
            <a:xfrm>
              <a:off x="4300200" y="47577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91" name="Google Shape;56;p5"/>
            <p:cNvSpPr/>
            <p:nvPr/>
          </p:nvSpPr>
          <p:spPr>
            <a:xfrm>
              <a:off x="4525560" y="47577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1" r:id="rId4"/>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5"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96" name="Google Shape;59;p6"/>
          <p:cNvSpPr/>
          <p:nvPr/>
        </p:nvSpPr>
        <p:spPr>
          <a:xfrm>
            <a:off x="8722080" y="16869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nvGrpSpPr>
          <p:cNvPr id="197" name="Google Shape;60;p6"/>
          <p:cNvGrpSpPr/>
          <p:nvPr/>
        </p:nvGrpSpPr>
        <p:grpSpPr>
          <a:xfrm>
            <a:off x="232560" y="743760"/>
            <a:ext cx="6302880" cy="4223160"/>
            <a:chOff x="232560" y="743760"/>
            <a:chExt cx="6302880" cy="4223160"/>
          </a:xfrm>
        </p:grpSpPr>
        <p:grpSp>
          <p:nvGrpSpPr>
            <p:cNvPr id="198" name="Google Shape;61;p6"/>
            <p:cNvGrpSpPr/>
            <p:nvPr/>
          </p:nvGrpSpPr>
          <p:grpSpPr>
            <a:xfrm>
              <a:off x="6016320" y="4898880"/>
              <a:ext cx="519120" cy="68040"/>
              <a:chOff x="6016320" y="4898880"/>
              <a:chExt cx="519120" cy="68040"/>
            </a:xfrm>
          </p:grpSpPr>
          <p:sp>
            <p:nvSpPr>
              <p:cNvPr id="199" name="Google Shape;62;p6"/>
              <p:cNvSpPr/>
              <p:nvPr/>
            </p:nvSpPr>
            <p:spPr>
              <a:xfrm>
                <a:off x="6016320" y="48988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00" name="Google Shape;63;p6"/>
              <p:cNvSpPr/>
              <p:nvPr/>
            </p:nvSpPr>
            <p:spPr>
              <a:xfrm>
                <a:off x="6241680" y="48988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01" name="Google Shape;64;p6"/>
              <p:cNvSpPr/>
              <p:nvPr/>
            </p:nvSpPr>
            <p:spPr>
              <a:xfrm>
                <a:off x="6467400" y="48988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02" name="Google Shape;65;p6"/>
            <p:cNvGrpSpPr/>
            <p:nvPr/>
          </p:nvGrpSpPr>
          <p:grpSpPr>
            <a:xfrm>
              <a:off x="232560" y="743760"/>
              <a:ext cx="68040" cy="518760"/>
              <a:chOff x="232560" y="743760"/>
              <a:chExt cx="68040" cy="518760"/>
            </a:xfrm>
          </p:grpSpPr>
          <p:sp>
            <p:nvSpPr>
              <p:cNvPr id="203" name="Google Shape;66;p6"/>
              <p:cNvSpPr/>
              <p:nvPr/>
            </p:nvSpPr>
            <p:spPr>
              <a:xfrm rot="5400000">
                <a:off x="232560" y="7437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04" name="Google Shape;67;p6"/>
              <p:cNvSpPr/>
              <p:nvPr/>
            </p:nvSpPr>
            <p:spPr>
              <a:xfrm rot="5400000">
                <a:off x="232560" y="9691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05" name="Google Shape;68;p6"/>
              <p:cNvSpPr/>
              <p:nvPr/>
            </p:nvSpPr>
            <p:spPr>
              <a:xfrm rot="5400000">
                <a:off x="232560" y="11944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206" name="Google Shape;69;p6"/>
          <p:cNvGrpSpPr/>
          <p:nvPr/>
        </p:nvGrpSpPr>
        <p:grpSpPr>
          <a:xfrm>
            <a:off x="-544320" y="-414720"/>
            <a:ext cx="10948680" cy="6154920"/>
            <a:chOff x="-544320" y="-414720"/>
            <a:chExt cx="10948680" cy="6154920"/>
          </a:xfrm>
        </p:grpSpPr>
        <p:pic>
          <p:nvPicPr>
            <p:cNvPr id="207" name="Google Shape;70;p6" descr=""/>
            <p:cNvPicPr/>
            <p:nvPr/>
          </p:nvPicPr>
          <p:blipFill>
            <a:blip r:embed="rId2"/>
            <a:stretch/>
          </p:blipFill>
          <p:spPr>
            <a:xfrm rot="10800000">
              <a:off x="-544320" y="1976400"/>
              <a:ext cx="903960" cy="903960"/>
            </a:xfrm>
            <a:prstGeom prst="rect">
              <a:avLst/>
            </a:prstGeom>
            <a:ln w="0">
              <a:noFill/>
            </a:ln>
          </p:spPr>
        </p:pic>
        <p:pic>
          <p:nvPicPr>
            <p:cNvPr id="208" name="Google Shape;71;p6" descr=""/>
            <p:cNvPicPr/>
            <p:nvPr/>
          </p:nvPicPr>
          <p:blipFill>
            <a:blip r:embed="rId3"/>
            <a:stretch/>
          </p:blipFill>
          <p:spPr>
            <a:xfrm rot="10800000">
              <a:off x="1131120" y="4899240"/>
              <a:ext cx="841320" cy="840960"/>
            </a:xfrm>
            <a:prstGeom prst="rect">
              <a:avLst/>
            </a:prstGeom>
            <a:ln w="0">
              <a:noFill/>
            </a:ln>
          </p:spPr>
        </p:pic>
        <p:pic>
          <p:nvPicPr>
            <p:cNvPr id="209" name="Google Shape;72;p6" descr=""/>
            <p:cNvPicPr/>
            <p:nvPr/>
          </p:nvPicPr>
          <p:blipFill>
            <a:blip r:embed="rId4"/>
            <a:stretch/>
          </p:blipFill>
          <p:spPr>
            <a:xfrm>
              <a:off x="8722080" y="-414720"/>
              <a:ext cx="1682280" cy="168228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83" r:id="rId5"/>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1" name="PlaceHolder 1"/>
          <p:cNvSpPr>
            <a:spLocks noGrp="1"/>
          </p:cNvSpPr>
          <p:nvPr>
            <p:ph type="title"/>
          </p:nvPr>
        </p:nvSpPr>
        <p:spPr>
          <a:xfrm>
            <a:off x="4021560" y="1213560"/>
            <a:ext cx="4294440" cy="57240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212" name="PlaceHolder 2"/>
          <p:cNvSpPr>
            <a:spLocks noGrp="1"/>
          </p:cNvSpPr>
          <p:nvPr>
            <p:ph type="body"/>
          </p:nvPr>
        </p:nvSpPr>
        <p:spPr>
          <a:xfrm>
            <a:off x="0" y="0"/>
            <a:ext cx="3453120" cy="5143320"/>
          </a:xfrm>
          <a:prstGeom prst="rect">
            <a:avLst/>
          </a:prstGeom>
          <a:noFill/>
          <a:ln w="9360">
            <a:solidFill>
              <a:schemeClr val="dk1"/>
            </a:solidFill>
            <a:round/>
          </a:ln>
        </p:spPr>
        <p:txBody>
          <a:bodyPr lIns="90000" rIns="90000" tIns="45000" bIns="45000" anchor="t">
            <a:normAutofit fontScale="98333" lnSpcReduction="1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grpSp>
        <p:nvGrpSpPr>
          <p:cNvPr id="213" name="Google Shape;77;p7"/>
          <p:cNvGrpSpPr/>
          <p:nvPr/>
        </p:nvGrpSpPr>
        <p:grpSpPr>
          <a:xfrm>
            <a:off x="3889440" y="-1198080"/>
            <a:ext cx="5945040" cy="6862680"/>
            <a:chOff x="3889440" y="-1198080"/>
            <a:chExt cx="5945040" cy="6862680"/>
          </a:xfrm>
        </p:grpSpPr>
        <p:pic>
          <p:nvPicPr>
            <p:cNvPr id="214" name="Google Shape;78;p7" descr=""/>
            <p:cNvPicPr/>
            <p:nvPr/>
          </p:nvPicPr>
          <p:blipFill>
            <a:blip r:embed="rId2"/>
            <a:stretch/>
          </p:blipFill>
          <p:spPr>
            <a:xfrm rot="18900000">
              <a:off x="8798760" y="501480"/>
              <a:ext cx="857880" cy="857880"/>
            </a:xfrm>
            <a:prstGeom prst="rect">
              <a:avLst/>
            </a:prstGeom>
            <a:ln w="0">
              <a:noFill/>
            </a:ln>
          </p:spPr>
        </p:pic>
        <p:pic>
          <p:nvPicPr>
            <p:cNvPr id="215" name="Google Shape;79;p7" descr=""/>
            <p:cNvPicPr/>
            <p:nvPr/>
          </p:nvPicPr>
          <p:blipFill>
            <a:blip r:embed="rId3"/>
            <a:stretch/>
          </p:blipFill>
          <p:spPr>
            <a:xfrm rot="1800000">
              <a:off x="6252840" y="-945000"/>
              <a:ext cx="1382760" cy="1382760"/>
            </a:xfrm>
            <a:prstGeom prst="rect">
              <a:avLst/>
            </a:prstGeom>
            <a:ln w="0">
              <a:noFill/>
            </a:ln>
          </p:spPr>
        </p:pic>
        <p:pic>
          <p:nvPicPr>
            <p:cNvPr id="216" name="Google Shape;80;p7" descr=""/>
            <p:cNvPicPr/>
            <p:nvPr/>
          </p:nvPicPr>
          <p:blipFill>
            <a:blip r:embed="rId4"/>
            <a:stretch/>
          </p:blipFill>
          <p:spPr>
            <a:xfrm rot="14145600">
              <a:off x="4052880" y="4659480"/>
              <a:ext cx="841320" cy="840960"/>
            </a:xfrm>
            <a:prstGeom prst="rect">
              <a:avLst/>
            </a:prstGeom>
            <a:ln w="0">
              <a:noFill/>
            </a:ln>
          </p:spPr>
        </p:pic>
      </p:grpSp>
      <p:grpSp>
        <p:nvGrpSpPr>
          <p:cNvPr id="217" name="Google Shape;81;p7"/>
          <p:cNvGrpSpPr/>
          <p:nvPr/>
        </p:nvGrpSpPr>
        <p:grpSpPr>
          <a:xfrm>
            <a:off x="3819960" y="255240"/>
            <a:ext cx="519120" cy="68040"/>
            <a:chOff x="3819960" y="255240"/>
            <a:chExt cx="519120" cy="68040"/>
          </a:xfrm>
        </p:grpSpPr>
        <p:sp>
          <p:nvSpPr>
            <p:cNvPr id="218" name="Google Shape;82;p7"/>
            <p:cNvSpPr/>
            <p:nvPr/>
          </p:nvSpPr>
          <p:spPr>
            <a:xfrm>
              <a:off x="381996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19" name="Google Shape;83;p7"/>
            <p:cNvSpPr/>
            <p:nvPr/>
          </p:nvSpPr>
          <p:spPr>
            <a:xfrm>
              <a:off x="40456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20" name="Google Shape;84;p7"/>
            <p:cNvSpPr/>
            <p:nvPr/>
          </p:nvSpPr>
          <p:spPr>
            <a:xfrm>
              <a:off x="427104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5" r:id="rId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1284120" y="1895400"/>
            <a:ext cx="6575760" cy="1061280"/>
          </a:xfrm>
          <a:prstGeom prst="rect">
            <a:avLst/>
          </a:prstGeom>
          <a:noFill/>
          <a:ln w="0">
            <a:noFill/>
          </a:ln>
        </p:spPr>
        <p:txBody>
          <a:bodyPr lIns="91440" rIns="91440" tIns="91440" bIns="91440" anchor="b">
            <a:noAutofit/>
          </a:bodyPr>
          <a:p>
            <a:pPr indent="0" algn="ctr">
              <a:lnSpc>
                <a:spcPct val="100000"/>
              </a:lnSpc>
              <a:buNone/>
            </a:pPr>
            <a:r>
              <a:rPr b="0" lang="fr-FR" sz="5000" spc="-1" strike="noStrike">
                <a:solidFill>
                  <a:schemeClr val="accent4"/>
                </a:solidFill>
                <a:latin typeface="Montserrat ExtraBold"/>
                <a:ea typeface="Montserrat ExtraBold"/>
              </a:rPr>
              <a:t>xx%</a:t>
            </a:r>
            <a:endParaRPr b="0" lang="fr-FR" sz="5000" spc="-1" strike="noStrike">
              <a:solidFill>
                <a:schemeClr val="dk1"/>
              </a:solidFill>
              <a:latin typeface="Arial"/>
            </a:endParaRPr>
          </a:p>
        </p:txBody>
      </p:sp>
      <p:grpSp>
        <p:nvGrpSpPr>
          <p:cNvPr id="24" name="Google Shape;115;p11"/>
          <p:cNvGrpSpPr/>
          <p:nvPr/>
        </p:nvGrpSpPr>
        <p:grpSpPr>
          <a:xfrm>
            <a:off x="7782480" y="1131840"/>
            <a:ext cx="1598760" cy="483840"/>
            <a:chOff x="7782480" y="1131840"/>
            <a:chExt cx="1598760" cy="483840"/>
          </a:xfrm>
        </p:grpSpPr>
        <p:sp>
          <p:nvSpPr>
            <p:cNvPr id="25" name="Google Shape;116;p11"/>
            <p:cNvSpPr/>
            <p:nvPr/>
          </p:nvSpPr>
          <p:spPr>
            <a:xfrm>
              <a:off x="7782480" y="12841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6" name="Google Shape;117;p11"/>
            <p:cNvSpPr/>
            <p:nvPr/>
          </p:nvSpPr>
          <p:spPr>
            <a:xfrm>
              <a:off x="7782480" y="113184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7" name="Google Shape;118;p11"/>
          <p:cNvGrpSpPr/>
          <p:nvPr/>
        </p:nvGrpSpPr>
        <p:grpSpPr>
          <a:xfrm>
            <a:off x="461160" y="259920"/>
            <a:ext cx="6510240" cy="3951000"/>
            <a:chOff x="461160" y="259920"/>
            <a:chExt cx="6510240" cy="3951000"/>
          </a:xfrm>
        </p:grpSpPr>
        <p:grpSp>
          <p:nvGrpSpPr>
            <p:cNvPr id="28" name="Google Shape;119;p11"/>
            <p:cNvGrpSpPr/>
            <p:nvPr/>
          </p:nvGrpSpPr>
          <p:grpSpPr>
            <a:xfrm>
              <a:off x="461160" y="3691800"/>
              <a:ext cx="68040" cy="519120"/>
              <a:chOff x="461160" y="3691800"/>
              <a:chExt cx="68040" cy="519120"/>
            </a:xfrm>
          </p:grpSpPr>
          <p:sp>
            <p:nvSpPr>
              <p:cNvPr id="29" name="Google Shape;120;p11"/>
              <p:cNvSpPr/>
              <p:nvPr/>
            </p:nvSpPr>
            <p:spPr>
              <a:xfrm rot="5400000">
                <a:off x="461160" y="36918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0" name="Google Shape;121;p11"/>
              <p:cNvSpPr/>
              <p:nvPr/>
            </p:nvSpPr>
            <p:spPr>
              <a:xfrm rot="5400000">
                <a:off x="461160" y="39175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1" name="Google Shape;122;p11"/>
              <p:cNvSpPr/>
              <p:nvPr/>
            </p:nvSpPr>
            <p:spPr>
              <a:xfrm rot="5400000">
                <a:off x="461160" y="41428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32" name="Google Shape;123;p11"/>
            <p:cNvGrpSpPr/>
            <p:nvPr/>
          </p:nvGrpSpPr>
          <p:grpSpPr>
            <a:xfrm>
              <a:off x="6452280" y="259920"/>
              <a:ext cx="519120" cy="68040"/>
              <a:chOff x="6452280" y="259920"/>
              <a:chExt cx="519120" cy="68040"/>
            </a:xfrm>
          </p:grpSpPr>
          <p:sp>
            <p:nvSpPr>
              <p:cNvPr id="33" name="Google Shape;124;p11"/>
              <p:cNvSpPr/>
              <p:nvPr/>
            </p:nvSpPr>
            <p:spPr>
              <a:xfrm>
                <a:off x="6452280" y="259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4" name="Google Shape;125;p11"/>
              <p:cNvSpPr/>
              <p:nvPr/>
            </p:nvSpPr>
            <p:spPr>
              <a:xfrm>
                <a:off x="6678000" y="259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5" name="Google Shape;126;p11"/>
              <p:cNvSpPr/>
              <p:nvPr/>
            </p:nvSpPr>
            <p:spPr>
              <a:xfrm>
                <a:off x="6903360" y="259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36" name="Google Shape;127;p11"/>
          <p:cNvGrpSpPr/>
          <p:nvPr/>
        </p:nvGrpSpPr>
        <p:grpSpPr>
          <a:xfrm>
            <a:off x="-380520" y="-753840"/>
            <a:ext cx="9761760" cy="6647400"/>
            <a:chOff x="-380520" y="-753840"/>
            <a:chExt cx="9761760" cy="6647400"/>
          </a:xfrm>
        </p:grpSpPr>
        <p:pic>
          <p:nvPicPr>
            <p:cNvPr id="37" name="Google Shape;128;p11" descr=""/>
            <p:cNvPicPr/>
            <p:nvPr/>
          </p:nvPicPr>
          <p:blipFill>
            <a:blip r:embed="rId2"/>
            <a:stretch/>
          </p:blipFill>
          <p:spPr>
            <a:xfrm rot="10800000">
              <a:off x="-380520" y="725040"/>
              <a:ext cx="841320" cy="840960"/>
            </a:xfrm>
            <a:prstGeom prst="rect">
              <a:avLst/>
            </a:prstGeom>
            <a:ln w="0">
              <a:noFill/>
            </a:ln>
          </p:spPr>
        </p:pic>
        <p:pic>
          <p:nvPicPr>
            <p:cNvPr id="38" name="Google Shape;129;p11" descr=""/>
            <p:cNvPicPr/>
            <p:nvPr/>
          </p:nvPicPr>
          <p:blipFill>
            <a:blip r:embed="rId3"/>
            <a:stretch/>
          </p:blipFill>
          <p:spPr>
            <a:xfrm>
              <a:off x="3866760" y="4211280"/>
              <a:ext cx="1682280" cy="1682280"/>
            </a:xfrm>
            <a:prstGeom prst="rect">
              <a:avLst/>
            </a:prstGeom>
            <a:ln w="0">
              <a:noFill/>
            </a:ln>
          </p:spPr>
        </p:pic>
        <p:pic>
          <p:nvPicPr>
            <p:cNvPr id="39" name="Google Shape;130;p11" descr=""/>
            <p:cNvPicPr/>
            <p:nvPr/>
          </p:nvPicPr>
          <p:blipFill>
            <a:blip r:embed="rId4"/>
            <a:stretch/>
          </p:blipFill>
          <p:spPr>
            <a:xfrm rot="17142600">
              <a:off x="7836840" y="-592200"/>
              <a:ext cx="1382760" cy="1382760"/>
            </a:xfrm>
            <a:prstGeom prst="rect">
              <a:avLst/>
            </a:prstGeom>
            <a:ln w="0">
              <a:noFill/>
            </a:ln>
          </p:spPr>
        </p:pic>
        <p:pic>
          <p:nvPicPr>
            <p:cNvPr id="40" name="Google Shape;131;p11" descr=""/>
            <p:cNvPicPr/>
            <p:nvPr/>
          </p:nvPicPr>
          <p:blipFill>
            <a:blip r:embed="rId5"/>
            <a:stretch/>
          </p:blipFill>
          <p:spPr>
            <a:xfrm rot="15092400">
              <a:off x="460800" y="-479520"/>
              <a:ext cx="1382760" cy="13827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51" r:id="rId6"/>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21" name="PlaceHolder 1"/>
          <p:cNvSpPr>
            <a:spLocks noGrp="1"/>
          </p:cNvSpPr>
          <p:nvPr>
            <p:ph type="title"/>
          </p:nvPr>
        </p:nvSpPr>
        <p:spPr>
          <a:xfrm>
            <a:off x="2318040" y="1307160"/>
            <a:ext cx="4507920" cy="2529000"/>
          </a:xfrm>
          <a:prstGeom prst="rect">
            <a:avLst/>
          </a:prstGeom>
          <a:noFill/>
          <a:ln w="0">
            <a:noFill/>
          </a:ln>
        </p:spPr>
        <p:txBody>
          <a:bodyPr lIns="91440" rIns="91440" tIns="91440" bIns="91440" anchor="ctr">
            <a:noAutofit/>
          </a:bodyPr>
          <a:p>
            <a:pPr indent="0">
              <a:buNone/>
            </a:pPr>
            <a:r>
              <a:rPr b="0" lang="fr-FR" sz="10000" spc="-1" strike="noStrike">
                <a:solidFill>
                  <a:schemeClr val="dk1"/>
                </a:solidFill>
                <a:latin typeface="Arial"/>
              </a:rPr>
              <a:t>Click to edit the title text format</a:t>
            </a:r>
            <a:endParaRPr b="0" lang="fr-FR" sz="10000" spc="-1" strike="noStrike">
              <a:solidFill>
                <a:schemeClr val="dk1"/>
              </a:solidFill>
              <a:latin typeface="Arial"/>
            </a:endParaRPr>
          </a:p>
        </p:txBody>
      </p:sp>
      <p:grpSp>
        <p:nvGrpSpPr>
          <p:cNvPr id="222" name="Google Shape;87;p8"/>
          <p:cNvGrpSpPr/>
          <p:nvPr/>
        </p:nvGrpSpPr>
        <p:grpSpPr>
          <a:xfrm>
            <a:off x="329760" y="235800"/>
            <a:ext cx="7957440" cy="4627440"/>
            <a:chOff x="329760" y="235800"/>
            <a:chExt cx="7957440" cy="4627440"/>
          </a:xfrm>
        </p:grpSpPr>
        <p:grpSp>
          <p:nvGrpSpPr>
            <p:cNvPr id="223" name="Google Shape;88;p8"/>
            <p:cNvGrpSpPr/>
            <p:nvPr/>
          </p:nvGrpSpPr>
          <p:grpSpPr>
            <a:xfrm>
              <a:off x="7768080" y="235800"/>
              <a:ext cx="519120" cy="68040"/>
              <a:chOff x="7768080" y="235800"/>
              <a:chExt cx="519120" cy="68040"/>
            </a:xfrm>
          </p:grpSpPr>
          <p:sp>
            <p:nvSpPr>
              <p:cNvPr id="224" name="Google Shape;89;p8"/>
              <p:cNvSpPr/>
              <p:nvPr/>
            </p:nvSpPr>
            <p:spPr>
              <a:xfrm>
                <a:off x="7768080" y="2358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25" name="Google Shape;90;p8"/>
              <p:cNvSpPr/>
              <p:nvPr/>
            </p:nvSpPr>
            <p:spPr>
              <a:xfrm>
                <a:off x="7993800" y="2358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26" name="Google Shape;91;p8"/>
              <p:cNvSpPr/>
              <p:nvPr/>
            </p:nvSpPr>
            <p:spPr>
              <a:xfrm>
                <a:off x="8219160" y="2358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27" name="Google Shape;92;p8"/>
            <p:cNvGrpSpPr/>
            <p:nvPr/>
          </p:nvGrpSpPr>
          <p:grpSpPr>
            <a:xfrm>
              <a:off x="329760" y="4344480"/>
              <a:ext cx="68040" cy="518760"/>
              <a:chOff x="329760" y="4344480"/>
              <a:chExt cx="68040" cy="518760"/>
            </a:xfrm>
          </p:grpSpPr>
          <p:sp>
            <p:nvSpPr>
              <p:cNvPr id="228" name="Google Shape;93;p8"/>
              <p:cNvSpPr/>
              <p:nvPr/>
            </p:nvSpPr>
            <p:spPr>
              <a:xfrm rot="5400000">
                <a:off x="329760" y="43444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29" name="Google Shape;94;p8"/>
              <p:cNvSpPr/>
              <p:nvPr/>
            </p:nvSpPr>
            <p:spPr>
              <a:xfrm rot="5400000">
                <a:off x="329760" y="4569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30" name="Google Shape;95;p8"/>
              <p:cNvSpPr/>
              <p:nvPr/>
            </p:nvSpPr>
            <p:spPr>
              <a:xfrm rot="5400000">
                <a:off x="329760" y="4795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231" name="Google Shape;96;p8"/>
          <p:cNvGrpSpPr/>
          <p:nvPr/>
        </p:nvGrpSpPr>
        <p:grpSpPr>
          <a:xfrm>
            <a:off x="1726200" y="-386640"/>
            <a:ext cx="8585640" cy="6281280"/>
            <a:chOff x="1726200" y="-386640"/>
            <a:chExt cx="8585640" cy="6281280"/>
          </a:xfrm>
        </p:grpSpPr>
        <p:pic>
          <p:nvPicPr>
            <p:cNvPr id="232" name="Google Shape;97;p8" descr=""/>
            <p:cNvPicPr/>
            <p:nvPr/>
          </p:nvPicPr>
          <p:blipFill>
            <a:blip r:embed="rId2"/>
            <a:stretch/>
          </p:blipFill>
          <p:spPr>
            <a:xfrm rot="10800000">
              <a:off x="1726200" y="-386640"/>
              <a:ext cx="841320" cy="840960"/>
            </a:xfrm>
            <a:prstGeom prst="rect">
              <a:avLst/>
            </a:prstGeom>
            <a:ln w="0">
              <a:noFill/>
            </a:ln>
          </p:spPr>
        </p:pic>
        <p:pic>
          <p:nvPicPr>
            <p:cNvPr id="233" name="Google Shape;98;p8" descr=""/>
            <p:cNvPicPr/>
            <p:nvPr/>
          </p:nvPicPr>
          <p:blipFill>
            <a:blip r:embed="rId3"/>
            <a:stretch/>
          </p:blipFill>
          <p:spPr>
            <a:xfrm>
              <a:off x="8629560" y="1719000"/>
              <a:ext cx="1682280" cy="1682280"/>
            </a:xfrm>
            <a:prstGeom prst="rect">
              <a:avLst/>
            </a:prstGeom>
            <a:ln w="0">
              <a:noFill/>
            </a:ln>
          </p:spPr>
        </p:pic>
        <p:pic>
          <p:nvPicPr>
            <p:cNvPr id="234" name="Google Shape;99;p8" descr=""/>
            <p:cNvPicPr/>
            <p:nvPr/>
          </p:nvPicPr>
          <p:blipFill>
            <a:blip r:embed="rId4"/>
            <a:stretch/>
          </p:blipFill>
          <p:spPr>
            <a:xfrm rot="12600000">
              <a:off x="6244200" y="4822920"/>
              <a:ext cx="905760" cy="9057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87" r:id="rId5"/>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5" name="PlaceHolder 1"/>
          <p:cNvSpPr>
            <a:spLocks noGrp="1"/>
          </p:cNvSpPr>
          <p:nvPr>
            <p:ph type="title"/>
          </p:nvPr>
        </p:nvSpPr>
        <p:spPr>
          <a:xfrm>
            <a:off x="2135520" y="1189080"/>
            <a:ext cx="4872600" cy="1964160"/>
          </a:xfrm>
          <a:prstGeom prst="rect">
            <a:avLst/>
          </a:prstGeom>
          <a:noFill/>
          <a:ln w="0">
            <a:noFill/>
          </a:ln>
        </p:spPr>
        <p:txBody>
          <a:bodyPr lIns="91440" rIns="91440" tIns="91440" bIns="91440" anchor="ctr">
            <a:noAutofit/>
          </a:bodyPr>
          <a:p>
            <a:pPr indent="0">
              <a:buNone/>
            </a:pPr>
            <a:r>
              <a:rPr b="0" lang="fr-FR" sz="15000" spc="-1" strike="noStrike">
                <a:solidFill>
                  <a:schemeClr val="dk1"/>
                </a:solidFill>
                <a:latin typeface="Arial"/>
              </a:rPr>
              <a:t>Click to edit the title text format</a:t>
            </a:r>
            <a:endParaRPr b="0" lang="fr-FR" sz="15000" spc="-1" strike="noStrike">
              <a:solidFill>
                <a:schemeClr val="dk1"/>
              </a:solidFill>
              <a:latin typeface="Arial"/>
            </a:endParaRPr>
          </a:p>
        </p:txBody>
      </p:sp>
      <p:grpSp>
        <p:nvGrpSpPr>
          <p:cNvPr id="236" name="Google Shape;103;p9"/>
          <p:cNvGrpSpPr/>
          <p:nvPr/>
        </p:nvGrpSpPr>
        <p:grpSpPr>
          <a:xfrm>
            <a:off x="-372600" y="1613160"/>
            <a:ext cx="10429200" cy="3174120"/>
            <a:chOff x="-372600" y="1613160"/>
            <a:chExt cx="10429200" cy="3174120"/>
          </a:xfrm>
        </p:grpSpPr>
        <p:pic>
          <p:nvPicPr>
            <p:cNvPr id="237" name="Google Shape;104;p9" descr=""/>
            <p:cNvPicPr/>
            <p:nvPr/>
          </p:nvPicPr>
          <p:blipFill>
            <a:blip r:embed="rId2"/>
            <a:stretch/>
          </p:blipFill>
          <p:spPr>
            <a:xfrm rot="10800000">
              <a:off x="-372600" y="1613160"/>
              <a:ext cx="841320" cy="840960"/>
            </a:xfrm>
            <a:prstGeom prst="rect">
              <a:avLst/>
            </a:prstGeom>
            <a:ln w="0">
              <a:noFill/>
            </a:ln>
          </p:spPr>
        </p:pic>
        <p:pic>
          <p:nvPicPr>
            <p:cNvPr id="238" name="Google Shape;105;p9" descr=""/>
            <p:cNvPicPr/>
            <p:nvPr/>
          </p:nvPicPr>
          <p:blipFill>
            <a:blip r:embed="rId3"/>
            <a:stretch/>
          </p:blipFill>
          <p:spPr>
            <a:xfrm rot="17142600">
              <a:off x="8512200" y="3242880"/>
              <a:ext cx="1382760" cy="1382760"/>
            </a:xfrm>
            <a:prstGeom prst="rect">
              <a:avLst/>
            </a:prstGeom>
            <a:ln w="0">
              <a:noFill/>
            </a:ln>
          </p:spPr>
        </p:pic>
      </p:grpSp>
      <p:grpSp>
        <p:nvGrpSpPr>
          <p:cNvPr id="239" name="Google Shape;106;p9"/>
          <p:cNvGrpSpPr/>
          <p:nvPr/>
        </p:nvGrpSpPr>
        <p:grpSpPr>
          <a:xfrm>
            <a:off x="7967160" y="242280"/>
            <a:ext cx="1598760" cy="483840"/>
            <a:chOff x="7967160" y="242280"/>
            <a:chExt cx="1598760" cy="483840"/>
          </a:xfrm>
        </p:grpSpPr>
        <p:sp>
          <p:nvSpPr>
            <p:cNvPr id="240" name="Google Shape;107;p9"/>
            <p:cNvSpPr/>
            <p:nvPr/>
          </p:nvSpPr>
          <p:spPr>
            <a:xfrm>
              <a:off x="7967160" y="3945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41" name="Google Shape;108;p9"/>
            <p:cNvSpPr/>
            <p:nvPr/>
          </p:nvSpPr>
          <p:spPr>
            <a:xfrm>
              <a:off x="7967160" y="2422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9" r:id="rId4"/>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2"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43" name="PlaceHolder 2"/>
          <p:cNvSpPr>
            <a:spLocks noGrp="1"/>
          </p:cNvSpPr>
          <p:nvPr>
            <p:ph type="title"/>
          </p:nvPr>
        </p:nvSpPr>
        <p:spPr>
          <a:xfrm>
            <a:off x="1262880" y="3994920"/>
            <a:ext cx="6617880" cy="572400"/>
          </a:xfrm>
          <a:prstGeom prst="rect">
            <a:avLst/>
          </a:prstGeom>
          <a:solidFill>
            <a:schemeClr val="lt1"/>
          </a:solid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244" name="PlaceHolder 1"/>
          <p:cNvSpPr>
            <a:spLocks noGrp="1"/>
          </p:cNvSpPr>
          <p:nvPr>
            <p:ph type="title"/>
          </p:nvPr>
        </p:nvSpPr>
        <p:spPr>
          <a:xfrm>
            <a:off x="716760" y="511200"/>
            <a:ext cx="7710120" cy="48204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42" name="PlaceHolder 2"/>
          <p:cNvSpPr>
            <a:spLocks noGrp="1"/>
          </p:cNvSpPr>
          <p:nvPr>
            <p:ph type="title"/>
          </p:nvPr>
        </p:nvSpPr>
        <p:spPr>
          <a:xfrm>
            <a:off x="1152000" y="2321640"/>
            <a:ext cx="843840" cy="600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accent4"/>
                </a:solidFill>
                <a:latin typeface="Montserrat ExtraBold"/>
                <a:ea typeface="Montserrat ExtraBold"/>
              </a:rPr>
              <a:t>xx%</a:t>
            </a:r>
            <a:endParaRPr b="0" lang="fr-FR" sz="3000" spc="-1" strike="noStrike">
              <a:solidFill>
                <a:schemeClr val="dk1"/>
              </a:solidFill>
              <a:latin typeface="Arial"/>
            </a:endParaRPr>
          </a:p>
        </p:txBody>
      </p:sp>
      <p:sp>
        <p:nvSpPr>
          <p:cNvPr id="43" name="PlaceHolder 3"/>
          <p:cNvSpPr>
            <a:spLocks noGrp="1"/>
          </p:cNvSpPr>
          <p:nvPr>
            <p:ph type="title"/>
          </p:nvPr>
        </p:nvSpPr>
        <p:spPr>
          <a:xfrm>
            <a:off x="3495240" y="2321640"/>
            <a:ext cx="843840" cy="600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accent4"/>
                </a:solidFill>
                <a:latin typeface="Montserrat ExtraBold"/>
                <a:ea typeface="Montserrat ExtraBold"/>
              </a:rPr>
              <a:t>xx%</a:t>
            </a:r>
            <a:endParaRPr b="0" lang="fr-FR" sz="3000" spc="-1" strike="noStrike">
              <a:solidFill>
                <a:schemeClr val="dk1"/>
              </a:solidFill>
              <a:latin typeface="Arial"/>
            </a:endParaRPr>
          </a:p>
        </p:txBody>
      </p:sp>
      <p:sp>
        <p:nvSpPr>
          <p:cNvPr id="44" name="PlaceHolder 4"/>
          <p:cNvSpPr>
            <a:spLocks noGrp="1"/>
          </p:cNvSpPr>
          <p:nvPr>
            <p:ph type="title"/>
          </p:nvPr>
        </p:nvSpPr>
        <p:spPr>
          <a:xfrm>
            <a:off x="5838120" y="2321640"/>
            <a:ext cx="843840" cy="600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accent4"/>
                </a:solidFill>
                <a:latin typeface="Montserrat ExtraBold"/>
                <a:ea typeface="Montserrat ExtraBold"/>
              </a:rPr>
              <a:t>xx%</a:t>
            </a:r>
            <a:endParaRPr b="0" lang="fr-FR" sz="3000" spc="-1" strike="noStrike">
              <a:solidFill>
                <a:schemeClr val="dk1"/>
              </a:solidFill>
              <a:latin typeface="Arial"/>
            </a:endParaRPr>
          </a:p>
        </p:txBody>
      </p:sp>
      <p:grpSp>
        <p:nvGrpSpPr>
          <p:cNvPr id="45" name="Google Shape;141;p13"/>
          <p:cNvGrpSpPr/>
          <p:nvPr/>
        </p:nvGrpSpPr>
        <p:grpSpPr>
          <a:xfrm>
            <a:off x="8045280" y="4002120"/>
            <a:ext cx="1598760" cy="483840"/>
            <a:chOff x="8045280" y="4002120"/>
            <a:chExt cx="1598760" cy="483840"/>
          </a:xfrm>
        </p:grpSpPr>
        <p:sp>
          <p:nvSpPr>
            <p:cNvPr id="46" name="Google Shape;142;p13"/>
            <p:cNvSpPr/>
            <p:nvPr/>
          </p:nvSpPr>
          <p:spPr>
            <a:xfrm>
              <a:off x="8045280" y="41544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47" name="Google Shape;143;p13"/>
            <p:cNvSpPr/>
            <p:nvPr/>
          </p:nvSpPr>
          <p:spPr>
            <a:xfrm>
              <a:off x="8045280" y="40021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48" name="Google Shape;144;p13"/>
          <p:cNvGrpSpPr/>
          <p:nvPr/>
        </p:nvGrpSpPr>
        <p:grpSpPr>
          <a:xfrm>
            <a:off x="-191520" y="-40680"/>
            <a:ext cx="10118880" cy="6622560"/>
            <a:chOff x="-191520" y="-40680"/>
            <a:chExt cx="10118880" cy="6622560"/>
          </a:xfrm>
        </p:grpSpPr>
        <p:pic>
          <p:nvPicPr>
            <p:cNvPr id="49" name="Google Shape;145;p13" descr=""/>
            <p:cNvPicPr/>
            <p:nvPr/>
          </p:nvPicPr>
          <p:blipFill>
            <a:blip r:embed="rId2"/>
            <a:stretch/>
          </p:blipFill>
          <p:spPr>
            <a:xfrm rot="924000">
              <a:off x="629280" y="4681800"/>
              <a:ext cx="1704240" cy="1704240"/>
            </a:xfrm>
            <a:prstGeom prst="rect">
              <a:avLst/>
            </a:prstGeom>
            <a:ln w="0">
              <a:noFill/>
            </a:ln>
          </p:spPr>
        </p:pic>
        <p:pic>
          <p:nvPicPr>
            <p:cNvPr id="50" name="Google Shape;146;p13" descr=""/>
            <p:cNvPicPr/>
            <p:nvPr/>
          </p:nvPicPr>
          <p:blipFill>
            <a:blip r:embed="rId3"/>
            <a:stretch/>
          </p:blipFill>
          <p:spPr>
            <a:xfrm rot="10800000">
              <a:off x="-191520" y="4131360"/>
              <a:ext cx="841320" cy="840960"/>
            </a:xfrm>
            <a:prstGeom prst="rect">
              <a:avLst/>
            </a:prstGeom>
            <a:ln w="0">
              <a:noFill/>
            </a:ln>
          </p:spPr>
        </p:pic>
        <p:pic>
          <p:nvPicPr>
            <p:cNvPr id="51" name="Google Shape;147;p13" descr=""/>
            <p:cNvPicPr/>
            <p:nvPr/>
          </p:nvPicPr>
          <p:blipFill>
            <a:blip r:embed="rId4"/>
            <a:stretch/>
          </p:blipFill>
          <p:spPr>
            <a:xfrm rot="7818000">
              <a:off x="8261280" y="242280"/>
              <a:ext cx="1382760" cy="1382760"/>
            </a:xfrm>
            <a:prstGeom prst="rect">
              <a:avLst/>
            </a:prstGeom>
            <a:ln w="0">
              <a:noFill/>
            </a:ln>
          </p:spPr>
        </p:pic>
      </p:grpSp>
      <p:grpSp>
        <p:nvGrpSpPr>
          <p:cNvPr id="52" name="Google Shape;148;p13"/>
          <p:cNvGrpSpPr/>
          <p:nvPr/>
        </p:nvGrpSpPr>
        <p:grpSpPr>
          <a:xfrm>
            <a:off x="3819960" y="4822200"/>
            <a:ext cx="519120" cy="68040"/>
            <a:chOff x="3819960" y="4822200"/>
            <a:chExt cx="519120" cy="68040"/>
          </a:xfrm>
        </p:grpSpPr>
        <p:sp>
          <p:nvSpPr>
            <p:cNvPr id="53" name="Google Shape;149;p13"/>
            <p:cNvSpPr/>
            <p:nvPr/>
          </p:nvSpPr>
          <p:spPr>
            <a:xfrm>
              <a:off x="3819960" y="4822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54" name="Google Shape;150;p13"/>
            <p:cNvSpPr/>
            <p:nvPr/>
          </p:nvSpPr>
          <p:spPr>
            <a:xfrm>
              <a:off x="4045680" y="4822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55" name="Google Shape;151;p13"/>
            <p:cNvSpPr/>
            <p:nvPr/>
          </p:nvSpPr>
          <p:spPr>
            <a:xfrm>
              <a:off x="4271040" y="4822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55" r:id="rId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4021560" y="908640"/>
            <a:ext cx="4294440" cy="57240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57" name="PlaceHolder 2"/>
          <p:cNvSpPr>
            <a:spLocks noGrp="1"/>
          </p:cNvSpPr>
          <p:nvPr>
            <p:ph type="body"/>
          </p:nvPr>
        </p:nvSpPr>
        <p:spPr>
          <a:xfrm>
            <a:off x="0" y="0"/>
            <a:ext cx="3453120" cy="5143320"/>
          </a:xfrm>
          <a:prstGeom prst="rect">
            <a:avLst/>
          </a:prstGeom>
          <a:noFill/>
          <a:ln w="9360">
            <a:solidFill>
              <a:schemeClr val="dk1"/>
            </a:solidFill>
            <a:round/>
          </a:ln>
        </p:spPr>
        <p:txBody>
          <a:bodyPr lIns="90000" rIns="90000" tIns="45000" bIns="45000" anchor="t">
            <a:normAutofit fontScale="98333" lnSpcReduction="1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grpSp>
        <p:nvGrpSpPr>
          <p:cNvPr id="58" name="Google Shape;156;p14"/>
          <p:cNvGrpSpPr/>
          <p:nvPr/>
        </p:nvGrpSpPr>
        <p:grpSpPr>
          <a:xfrm>
            <a:off x="3889440" y="-1198080"/>
            <a:ext cx="5945040" cy="6862680"/>
            <a:chOff x="3889440" y="-1198080"/>
            <a:chExt cx="5945040" cy="6862680"/>
          </a:xfrm>
        </p:grpSpPr>
        <p:pic>
          <p:nvPicPr>
            <p:cNvPr id="59" name="Google Shape;157;p14" descr=""/>
            <p:cNvPicPr/>
            <p:nvPr/>
          </p:nvPicPr>
          <p:blipFill>
            <a:blip r:embed="rId2"/>
            <a:stretch/>
          </p:blipFill>
          <p:spPr>
            <a:xfrm rot="18900000">
              <a:off x="8798760" y="501480"/>
              <a:ext cx="857880" cy="857880"/>
            </a:xfrm>
            <a:prstGeom prst="rect">
              <a:avLst/>
            </a:prstGeom>
            <a:ln w="0">
              <a:noFill/>
            </a:ln>
          </p:spPr>
        </p:pic>
        <p:pic>
          <p:nvPicPr>
            <p:cNvPr id="60" name="Google Shape;158;p14" descr=""/>
            <p:cNvPicPr/>
            <p:nvPr/>
          </p:nvPicPr>
          <p:blipFill>
            <a:blip r:embed="rId3"/>
            <a:stretch/>
          </p:blipFill>
          <p:spPr>
            <a:xfrm rot="1800000">
              <a:off x="6252840" y="-945000"/>
              <a:ext cx="1382760" cy="1382760"/>
            </a:xfrm>
            <a:prstGeom prst="rect">
              <a:avLst/>
            </a:prstGeom>
            <a:ln w="0">
              <a:noFill/>
            </a:ln>
          </p:spPr>
        </p:pic>
        <p:pic>
          <p:nvPicPr>
            <p:cNvPr id="61" name="Google Shape;159;p14" descr=""/>
            <p:cNvPicPr/>
            <p:nvPr/>
          </p:nvPicPr>
          <p:blipFill>
            <a:blip r:embed="rId4"/>
            <a:stretch/>
          </p:blipFill>
          <p:spPr>
            <a:xfrm rot="14145600">
              <a:off x="4052880" y="4659480"/>
              <a:ext cx="841320" cy="840960"/>
            </a:xfrm>
            <a:prstGeom prst="rect">
              <a:avLst/>
            </a:prstGeom>
            <a:ln w="0">
              <a:noFill/>
            </a:ln>
          </p:spPr>
        </p:pic>
      </p:grpSp>
      <p:grpSp>
        <p:nvGrpSpPr>
          <p:cNvPr id="62" name="Google Shape;160;p14"/>
          <p:cNvGrpSpPr/>
          <p:nvPr/>
        </p:nvGrpSpPr>
        <p:grpSpPr>
          <a:xfrm>
            <a:off x="3819960" y="255240"/>
            <a:ext cx="519120" cy="68040"/>
            <a:chOff x="3819960" y="255240"/>
            <a:chExt cx="519120" cy="68040"/>
          </a:xfrm>
        </p:grpSpPr>
        <p:sp>
          <p:nvSpPr>
            <p:cNvPr id="63" name="Google Shape;161;p14"/>
            <p:cNvSpPr/>
            <p:nvPr/>
          </p:nvSpPr>
          <p:spPr>
            <a:xfrm>
              <a:off x="381996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64" name="Google Shape;162;p14"/>
            <p:cNvSpPr/>
            <p:nvPr/>
          </p:nvSpPr>
          <p:spPr>
            <a:xfrm>
              <a:off x="40456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65" name="Google Shape;163;p14"/>
            <p:cNvSpPr/>
            <p:nvPr/>
          </p:nvSpPr>
          <p:spPr>
            <a:xfrm>
              <a:off x="427104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57" r:id="rId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582840" y="499320"/>
            <a:ext cx="3528720" cy="1091520"/>
          </a:xfrm>
          <a:prstGeom prst="rect">
            <a:avLst/>
          </a:prstGeom>
          <a:noFill/>
          <a:ln w="0">
            <a:noFill/>
          </a:ln>
        </p:spPr>
        <p:txBody>
          <a:bodyPr lIns="91440" rIns="91440" tIns="91440" bIns="91440" anchor="t">
            <a:noAutofit/>
          </a:bodyPr>
          <a:p>
            <a:pPr indent="0">
              <a:buNone/>
            </a:pPr>
            <a:r>
              <a:rPr b="0" lang="fr-FR" sz="2100" spc="-1" strike="noStrike">
                <a:solidFill>
                  <a:schemeClr val="dk1"/>
                </a:solidFill>
                <a:latin typeface="Arial"/>
              </a:rPr>
              <a:t>Click to edit the title text format</a:t>
            </a:r>
            <a:endParaRPr b="0" lang="fr-FR" sz="2100" spc="-1" strike="noStrike">
              <a:solidFill>
                <a:schemeClr val="dk1"/>
              </a:solidFill>
              <a:latin typeface="Arial"/>
            </a:endParaRPr>
          </a:p>
        </p:txBody>
      </p:sp>
      <p:sp>
        <p:nvSpPr>
          <p:cNvPr id="67" name="PlaceHolder 2"/>
          <p:cNvSpPr>
            <a:spLocks noGrp="1"/>
          </p:cNvSpPr>
          <p:nvPr>
            <p:ph type="body"/>
          </p:nvPr>
        </p:nvSpPr>
        <p:spPr>
          <a:xfrm>
            <a:off x="0" y="1790640"/>
            <a:ext cx="9143640" cy="3352320"/>
          </a:xfrm>
          <a:prstGeom prst="rect">
            <a:avLst/>
          </a:prstGeom>
          <a:noFill/>
          <a:ln w="9360">
            <a:solidFill>
              <a:schemeClr val="dk1"/>
            </a:solidFill>
            <a:round/>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grpSp>
        <p:nvGrpSpPr>
          <p:cNvPr id="68" name="Google Shape;168;p15"/>
          <p:cNvGrpSpPr/>
          <p:nvPr/>
        </p:nvGrpSpPr>
        <p:grpSpPr>
          <a:xfrm>
            <a:off x="-673920" y="4813560"/>
            <a:ext cx="1598760" cy="483840"/>
            <a:chOff x="-673920" y="4813560"/>
            <a:chExt cx="1598760" cy="483840"/>
          </a:xfrm>
        </p:grpSpPr>
        <p:sp>
          <p:nvSpPr>
            <p:cNvPr id="69" name="Google Shape;169;p15"/>
            <p:cNvSpPr/>
            <p:nvPr/>
          </p:nvSpPr>
          <p:spPr>
            <a:xfrm>
              <a:off x="-673920" y="496584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70" name="Google Shape;170;p15"/>
            <p:cNvSpPr/>
            <p:nvPr/>
          </p:nvSpPr>
          <p:spPr>
            <a:xfrm>
              <a:off x="-673920" y="48135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71" name="Google Shape;171;p15"/>
          <p:cNvGrpSpPr/>
          <p:nvPr/>
        </p:nvGrpSpPr>
        <p:grpSpPr>
          <a:xfrm>
            <a:off x="8332560" y="255240"/>
            <a:ext cx="518760" cy="68040"/>
            <a:chOff x="8332560" y="255240"/>
            <a:chExt cx="518760" cy="68040"/>
          </a:xfrm>
        </p:grpSpPr>
        <p:sp>
          <p:nvSpPr>
            <p:cNvPr id="72" name="Google Shape;172;p15"/>
            <p:cNvSpPr/>
            <p:nvPr/>
          </p:nvSpPr>
          <p:spPr>
            <a:xfrm>
              <a:off x="833256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73" name="Google Shape;173;p15"/>
            <p:cNvSpPr/>
            <p:nvPr/>
          </p:nvSpPr>
          <p:spPr>
            <a:xfrm>
              <a:off x="855792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74" name="Google Shape;174;p15"/>
            <p:cNvSpPr/>
            <p:nvPr/>
          </p:nvSpPr>
          <p:spPr>
            <a:xfrm>
              <a:off x="87832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75" name="Google Shape;175;p15"/>
          <p:cNvGrpSpPr/>
          <p:nvPr/>
        </p:nvGrpSpPr>
        <p:grpSpPr>
          <a:xfrm>
            <a:off x="1416600" y="-658800"/>
            <a:ext cx="8673120" cy="6356880"/>
            <a:chOff x="1416600" y="-658800"/>
            <a:chExt cx="8673120" cy="6356880"/>
          </a:xfrm>
        </p:grpSpPr>
        <p:pic>
          <p:nvPicPr>
            <p:cNvPr id="76" name="Google Shape;176;p15" descr=""/>
            <p:cNvPicPr/>
            <p:nvPr/>
          </p:nvPicPr>
          <p:blipFill>
            <a:blip r:embed="rId2"/>
            <a:stretch/>
          </p:blipFill>
          <p:spPr>
            <a:xfrm rot="18900000">
              <a:off x="1642320" y="-480960"/>
              <a:ext cx="857880" cy="857880"/>
            </a:xfrm>
            <a:prstGeom prst="rect">
              <a:avLst/>
            </a:prstGeom>
            <a:ln w="0">
              <a:noFill/>
            </a:ln>
          </p:spPr>
        </p:pic>
        <p:pic>
          <p:nvPicPr>
            <p:cNvPr id="77" name="Google Shape;177;p15" descr=""/>
            <p:cNvPicPr/>
            <p:nvPr/>
          </p:nvPicPr>
          <p:blipFill>
            <a:blip r:embed="rId3"/>
            <a:stretch/>
          </p:blipFill>
          <p:spPr>
            <a:xfrm rot="2412600">
              <a:off x="8424000" y="1358640"/>
              <a:ext cx="1382760" cy="1382760"/>
            </a:xfrm>
            <a:prstGeom prst="rect">
              <a:avLst/>
            </a:prstGeom>
            <a:ln w="0">
              <a:noFill/>
            </a:ln>
          </p:spPr>
        </p:pic>
        <p:pic>
          <p:nvPicPr>
            <p:cNvPr id="78" name="Google Shape;178;p15" descr=""/>
            <p:cNvPicPr/>
            <p:nvPr/>
          </p:nvPicPr>
          <p:blipFill>
            <a:blip r:embed="rId4"/>
            <a:stretch/>
          </p:blipFill>
          <p:spPr>
            <a:xfrm rot="14145600">
              <a:off x="1580040" y="4692960"/>
              <a:ext cx="841320" cy="8409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59" r:id="rId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80" name="Google Shape;187;p16"/>
          <p:cNvGrpSpPr/>
          <p:nvPr/>
        </p:nvGrpSpPr>
        <p:grpSpPr>
          <a:xfrm>
            <a:off x="8333640" y="4189680"/>
            <a:ext cx="1598760" cy="483840"/>
            <a:chOff x="8333640" y="4189680"/>
            <a:chExt cx="1598760" cy="483840"/>
          </a:xfrm>
        </p:grpSpPr>
        <p:sp>
          <p:nvSpPr>
            <p:cNvPr id="81" name="Google Shape;188;p16"/>
            <p:cNvSpPr/>
            <p:nvPr/>
          </p:nvSpPr>
          <p:spPr>
            <a:xfrm>
              <a:off x="8333640" y="43419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2" name="Google Shape;189;p16"/>
            <p:cNvSpPr/>
            <p:nvPr/>
          </p:nvSpPr>
          <p:spPr>
            <a:xfrm>
              <a:off x="8333640" y="41896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83" name="Google Shape;190;p16"/>
          <p:cNvGrpSpPr/>
          <p:nvPr/>
        </p:nvGrpSpPr>
        <p:grpSpPr>
          <a:xfrm>
            <a:off x="709560" y="-533160"/>
            <a:ext cx="8289000" cy="6197400"/>
            <a:chOff x="709560" y="-533160"/>
            <a:chExt cx="8289000" cy="6197400"/>
          </a:xfrm>
        </p:grpSpPr>
        <p:pic>
          <p:nvPicPr>
            <p:cNvPr id="84" name="Google Shape;191;p16" descr=""/>
            <p:cNvPicPr/>
            <p:nvPr/>
          </p:nvPicPr>
          <p:blipFill>
            <a:blip r:embed="rId2"/>
            <a:stretch/>
          </p:blipFill>
          <p:spPr>
            <a:xfrm rot="17048400">
              <a:off x="8067240" y="-442800"/>
              <a:ext cx="841320" cy="840960"/>
            </a:xfrm>
            <a:prstGeom prst="rect">
              <a:avLst/>
            </a:prstGeom>
            <a:ln w="0">
              <a:noFill/>
            </a:ln>
          </p:spPr>
        </p:pic>
        <p:pic>
          <p:nvPicPr>
            <p:cNvPr id="85" name="Google Shape;192;p16" descr=""/>
            <p:cNvPicPr/>
            <p:nvPr/>
          </p:nvPicPr>
          <p:blipFill>
            <a:blip r:embed="rId3"/>
            <a:stretch/>
          </p:blipFill>
          <p:spPr>
            <a:xfrm rot="7032000">
              <a:off x="866520" y="4601160"/>
              <a:ext cx="905760" cy="905760"/>
            </a:xfrm>
            <a:prstGeom prst="rect">
              <a:avLst/>
            </a:prstGeom>
            <a:ln w="0">
              <a:noFill/>
            </a:ln>
          </p:spPr>
        </p:pic>
      </p:grpSp>
      <p:grpSp>
        <p:nvGrpSpPr>
          <p:cNvPr id="86" name="Google Shape;193;p16"/>
          <p:cNvGrpSpPr/>
          <p:nvPr/>
        </p:nvGrpSpPr>
        <p:grpSpPr>
          <a:xfrm>
            <a:off x="269640" y="1762560"/>
            <a:ext cx="68040" cy="519120"/>
            <a:chOff x="269640" y="1762560"/>
            <a:chExt cx="68040" cy="519120"/>
          </a:xfrm>
        </p:grpSpPr>
        <p:sp>
          <p:nvSpPr>
            <p:cNvPr id="87" name="Google Shape;194;p16"/>
            <p:cNvSpPr/>
            <p:nvPr/>
          </p:nvSpPr>
          <p:spPr>
            <a:xfrm rot="5400000">
              <a:off x="269640" y="17625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8" name="Google Shape;195;p16"/>
            <p:cNvSpPr/>
            <p:nvPr/>
          </p:nvSpPr>
          <p:spPr>
            <a:xfrm rot="5400000">
              <a:off x="269640" y="1987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9" name="Google Shape;196;p16"/>
            <p:cNvSpPr/>
            <p:nvPr/>
          </p:nvSpPr>
          <p:spPr>
            <a:xfrm rot="5400000">
              <a:off x="269640" y="22136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91" name="Google Shape;207;p17"/>
          <p:cNvGrpSpPr/>
          <p:nvPr/>
        </p:nvGrpSpPr>
        <p:grpSpPr>
          <a:xfrm>
            <a:off x="4905360" y="4852080"/>
            <a:ext cx="1598760" cy="483840"/>
            <a:chOff x="4905360" y="4852080"/>
            <a:chExt cx="1598760" cy="483840"/>
          </a:xfrm>
        </p:grpSpPr>
        <p:sp>
          <p:nvSpPr>
            <p:cNvPr id="92" name="Google Shape;208;p17"/>
            <p:cNvSpPr/>
            <p:nvPr/>
          </p:nvSpPr>
          <p:spPr>
            <a:xfrm>
              <a:off x="4905360" y="50043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93" name="Google Shape;209;p17"/>
            <p:cNvSpPr/>
            <p:nvPr/>
          </p:nvSpPr>
          <p:spPr>
            <a:xfrm>
              <a:off x="4905360" y="48520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94" name="Google Shape;210;p17"/>
          <p:cNvGrpSpPr/>
          <p:nvPr/>
        </p:nvGrpSpPr>
        <p:grpSpPr>
          <a:xfrm>
            <a:off x="-630720" y="-239040"/>
            <a:ext cx="10648080" cy="4488120"/>
            <a:chOff x="-630720" y="-239040"/>
            <a:chExt cx="10648080" cy="4488120"/>
          </a:xfrm>
        </p:grpSpPr>
        <p:pic>
          <p:nvPicPr>
            <p:cNvPr id="95" name="Google Shape;211;p17" descr=""/>
            <p:cNvPicPr/>
            <p:nvPr/>
          </p:nvPicPr>
          <p:blipFill>
            <a:blip r:embed="rId2"/>
            <a:stretch/>
          </p:blipFill>
          <p:spPr>
            <a:xfrm rot="18161400">
              <a:off x="-466920" y="-74880"/>
              <a:ext cx="857880" cy="857880"/>
            </a:xfrm>
            <a:prstGeom prst="rect">
              <a:avLst/>
            </a:prstGeom>
            <a:ln w="0">
              <a:noFill/>
            </a:ln>
          </p:spPr>
        </p:pic>
        <p:pic>
          <p:nvPicPr>
            <p:cNvPr id="96" name="Google Shape;212;p17" descr=""/>
            <p:cNvPicPr/>
            <p:nvPr/>
          </p:nvPicPr>
          <p:blipFill>
            <a:blip r:embed="rId3"/>
            <a:stretch/>
          </p:blipFill>
          <p:spPr>
            <a:xfrm rot="1800000">
              <a:off x="8381520" y="2612880"/>
              <a:ext cx="1382760" cy="1382760"/>
            </a:xfrm>
            <a:prstGeom prst="rect">
              <a:avLst/>
            </a:prstGeom>
            <a:ln w="0">
              <a:noFill/>
            </a:ln>
          </p:spPr>
        </p:pic>
      </p:grpSp>
      <p:grpSp>
        <p:nvGrpSpPr>
          <p:cNvPr id="97" name="Google Shape;213;p17"/>
          <p:cNvGrpSpPr/>
          <p:nvPr/>
        </p:nvGrpSpPr>
        <p:grpSpPr>
          <a:xfrm>
            <a:off x="3819960" y="255240"/>
            <a:ext cx="519120" cy="68040"/>
            <a:chOff x="3819960" y="255240"/>
            <a:chExt cx="519120" cy="68040"/>
          </a:xfrm>
        </p:grpSpPr>
        <p:sp>
          <p:nvSpPr>
            <p:cNvPr id="98" name="Google Shape;214;p17"/>
            <p:cNvSpPr/>
            <p:nvPr/>
          </p:nvSpPr>
          <p:spPr>
            <a:xfrm>
              <a:off x="381996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99" name="Google Shape;215;p17"/>
            <p:cNvSpPr/>
            <p:nvPr/>
          </p:nvSpPr>
          <p:spPr>
            <a:xfrm>
              <a:off x="40456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00" name="Google Shape;216;p17"/>
            <p:cNvSpPr/>
            <p:nvPr/>
          </p:nvSpPr>
          <p:spPr>
            <a:xfrm>
              <a:off x="427104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02" name="Google Shape;231;p18"/>
          <p:cNvGrpSpPr/>
          <p:nvPr/>
        </p:nvGrpSpPr>
        <p:grpSpPr>
          <a:xfrm>
            <a:off x="3683880" y="255240"/>
            <a:ext cx="5114880" cy="4608000"/>
            <a:chOff x="3683880" y="255240"/>
            <a:chExt cx="5114880" cy="4608000"/>
          </a:xfrm>
        </p:grpSpPr>
        <p:grpSp>
          <p:nvGrpSpPr>
            <p:cNvPr id="103" name="Google Shape;232;p18"/>
            <p:cNvGrpSpPr/>
            <p:nvPr/>
          </p:nvGrpSpPr>
          <p:grpSpPr>
            <a:xfrm>
              <a:off x="8730720" y="4344480"/>
              <a:ext cx="68040" cy="518760"/>
              <a:chOff x="8730720" y="4344480"/>
              <a:chExt cx="68040" cy="518760"/>
            </a:xfrm>
          </p:grpSpPr>
          <p:sp>
            <p:nvSpPr>
              <p:cNvPr id="104" name="Google Shape;233;p18"/>
              <p:cNvSpPr/>
              <p:nvPr/>
            </p:nvSpPr>
            <p:spPr>
              <a:xfrm rot="5400000">
                <a:off x="8730720" y="43444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05" name="Google Shape;234;p18"/>
              <p:cNvSpPr/>
              <p:nvPr/>
            </p:nvSpPr>
            <p:spPr>
              <a:xfrm rot="5400000">
                <a:off x="8730720" y="4569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06" name="Google Shape;235;p18"/>
              <p:cNvSpPr/>
              <p:nvPr/>
            </p:nvSpPr>
            <p:spPr>
              <a:xfrm rot="5400000">
                <a:off x="8730720" y="4795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07" name="Google Shape;236;p18"/>
            <p:cNvGrpSpPr/>
            <p:nvPr/>
          </p:nvGrpSpPr>
          <p:grpSpPr>
            <a:xfrm>
              <a:off x="3683880" y="255240"/>
              <a:ext cx="519120" cy="68040"/>
              <a:chOff x="3683880" y="255240"/>
              <a:chExt cx="519120" cy="68040"/>
            </a:xfrm>
          </p:grpSpPr>
          <p:sp>
            <p:nvSpPr>
              <p:cNvPr id="108" name="Google Shape;237;p18"/>
              <p:cNvSpPr/>
              <p:nvPr/>
            </p:nvSpPr>
            <p:spPr>
              <a:xfrm>
                <a:off x="36838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09" name="Google Shape;238;p18"/>
              <p:cNvSpPr/>
              <p:nvPr/>
            </p:nvSpPr>
            <p:spPr>
              <a:xfrm>
                <a:off x="390960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10" name="Google Shape;239;p18"/>
              <p:cNvSpPr/>
              <p:nvPr/>
            </p:nvSpPr>
            <p:spPr>
              <a:xfrm>
                <a:off x="413496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111" name="Google Shape;240;p18"/>
          <p:cNvGrpSpPr/>
          <p:nvPr/>
        </p:nvGrpSpPr>
        <p:grpSpPr>
          <a:xfrm>
            <a:off x="3225240" y="-500760"/>
            <a:ext cx="5725440" cy="6897240"/>
            <a:chOff x="3225240" y="-500760"/>
            <a:chExt cx="5725440" cy="6897240"/>
          </a:xfrm>
        </p:grpSpPr>
        <p:pic>
          <p:nvPicPr>
            <p:cNvPr id="112" name="Google Shape;241;p18" descr=""/>
            <p:cNvPicPr/>
            <p:nvPr/>
          </p:nvPicPr>
          <p:blipFill>
            <a:blip r:embed="rId2"/>
            <a:stretch/>
          </p:blipFill>
          <p:spPr>
            <a:xfrm rot="15241200">
              <a:off x="8009640" y="-400680"/>
              <a:ext cx="841320" cy="840960"/>
            </a:xfrm>
            <a:prstGeom prst="rect">
              <a:avLst/>
            </a:prstGeom>
            <a:ln w="0">
              <a:noFill/>
            </a:ln>
          </p:spPr>
        </p:pic>
        <p:pic>
          <p:nvPicPr>
            <p:cNvPr id="113" name="Google Shape;242;p18" descr=""/>
            <p:cNvPicPr/>
            <p:nvPr/>
          </p:nvPicPr>
          <p:blipFill>
            <a:blip r:embed="rId3"/>
            <a:stretch/>
          </p:blipFill>
          <p:spPr>
            <a:xfrm>
              <a:off x="3225240" y="4714200"/>
              <a:ext cx="1682280" cy="168228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714240" y="1428840"/>
            <a:ext cx="6038640" cy="1609200"/>
          </a:xfrm>
          <a:prstGeom prst="rect">
            <a:avLst/>
          </a:prstGeom>
          <a:noFill/>
          <a:ln w="0">
            <a:noFill/>
          </a:ln>
        </p:spPr>
        <p:txBody>
          <a:bodyPr lIns="91440" rIns="91440" tIns="91440" bIns="91440" anchor="b">
            <a:normAutofit/>
          </a:bodyPr>
          <a:p>
            <a:pPr indent="0">
              <a:lnSpc>
                <a:spcPct val="100000"/>
              </a:lnSpc>
              <a:spcAft>
                <a:spcPts val="201"/>
              </a:spcAft>
              <a:buNone/>
              <a:tabLst>
                <a:tab algn="l" pos="0"/>
              </a:tabLst>
            </a:pPr>
            <a:r>
              <a:rPr b="0" lang="en" sz="4500" spc="-1" strike="noStrike">
                <a:solidFill>
                  <a:schemeClr val="dk1"/>
                </a:solidFill>
                <a:latin typeface="Montserrat ExtraBold"/>
                <a:ea typeface="Montserrat ExtraBold"/>
              </a:rPr>
              <a:t>Virtual Reality Concerts</a:t>
            </a:r>
            <a:endParaRPr b="0" lang="fr-FR" sz="4500" spc="-1" strike="noStrike">
              <a:solidFill>
                <a:schemeClr val="dk1"/>
              </a:solidFill>
              <a:latin typeface="Arial"/>
            </a:endParaRPr>
          </a:p>
        </p:txBody>
      </p:sp>
      <p:sp>
        <p:nvSpPr>
          <p:cNvPr id="246" name="PlaceHolder 2"/>
          <p:cNvSpPr>
            <a:spLocks noGrp="1"/>
          </p:cNvSpPr>
          <p:nvPr>
            <p:ph type="subTitle"/>
          </p:nvPr>
        </p:nvSpPr>
        <p:spPr>
          <a:xfrm>
            <a:off x="714240" y="3162240"/>
            <a:ext cx="4524120" cy="47592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1"/>
                </a:solidFill>
                <a:latin typeface="DM Sans"/>
                <a:ea typeface="DM Sans"/>
              </a:rPr>
              <a:t>Exploring Unique Features with Unreal Engine</a:t>
            </a:r>
            <a:endParaRPr b="0" lang="en-US" sz="16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581040" y="495360"/>
            <a:ext cx="3533400" cy="1095120"/>
          </a:xfrm>
          <a:prstGeom prst="rect">
            <a:avLst/>
          </a:prstGeom>
          <a:noFill/>
          <a:ln w="0">
            <a:noFill/>
          </a:ln>
        </p:spPr>
        <p:txBody>
          <a:bodyPr lIns="91440" rIns="91440" tIns="91440" bIns="91440" anchor="t">
            <a:normAutofit/>
          </a:bodyPr>
          <a:p>
            <a:pPr indent="0">
              <a:lnSpc>
                <a:spcPct val="100000"/>
              </a:lnSpc>
              <a:buNone/>
              <a:tabLst>
                <a:tab algn="l" pos="0"/>
              </a:tabLst>
            </a:pPr>
            <a:r>
              <a:rPr b="0" lang="en" sz="2100" spc="-1" strike="noStrike">
                <a:solidFill>
                  <a:schemeClr val="dk1"/>
                </a:solidFill>
                <a:latin typeface="Montserrat ExtraBold"/>
                <a:ea typeface="Montserrat ExtraBold"/>
              </a:rPr>
              <a:t>Enhancing User Engagement</a:t>
            </a:r>
            <a:endParaRPr b="0" lang="fr-FR" sz="2100" spc="-1" strike="noStrike">
              <a:solidFill>
                <a:schemeClr val="dk1"/>
              </a:solidFill>
              <a:latin typeface="Arial"/>
            </a:endParaRPr>
          </a:p>
        </p:txBody>
      </p:sp>
      <p:sp>
        <p:nvSpPr>
          <p:cNvPr id="302" name="PlaceHolder 2"/>
          <p:cNvSpPr>
            <a:spLocks noGrp="1"/>
          </p:cNvSpPr>
          <p:nvPr>
            <p:ph type="subTitle"/>
          </p:nvPr>
        </p:nvSpPr>
        <p:spPr>
          <a:xfrm>
            <a:off x="4114800" y="495360"/>
            <a:ext cx="4495320" cy="10951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By implementing these unique features, virtual reality concerts can significantly enhance user engagement. Participants feel more involved and connected to both the artists and fellow audience members, leading to a more enjoyable and memorable experience.</a:t>
            </a:r>
            <a:endParaRPr b="0" lang="en-US" sz="1200" spc="-1" strike="noStrike">
              <a:solidFill>
                <a:srgbClr val="ffffff"/>
              </a:solidFill>
              <a:latin typeface="OpenSymbol"/>
            </a:endParaRPr>
          </a:p>
        </p:txBody>
      </p:sp>
      <p:pic>
        <p:nvPicPr>
          <p:cNvPr id="303" name="Google Shape;570;p45" descr=""/>
          <p:cNvPicPr/>
          <p:nvPr/>
        </p:nvPicPr>
        <p:blipFill>
          <a:blip r:embed="rId1"/>
          <a:srcRect l="0" t="23820" r="0" b="10990"/>
          <a:stretch/>
        </p:blipFill>
        <p:spPr>
          <a:xfrm>
            <a:off x="0" y="1790640"/>
            <a:ext cx="9143640" cy="3352680"/>
          </a:xfrm>
          <a:prstGeom prst="rect">
            <a:avLst/>
          </a:prstGeom>
          <a:ln w="9525">
            <a:solidFill>
              <a:srgbClr val="ffffff"/>
            </a:solidFill>
            <a:round/>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4019400" y="905040"/>
            <a:ext cx="4295520" cy="571320"/>
          </a:xfrm>
          <a:prstGeom prst="rect">
            <a:avLst/>
          </a:prstGeom>
          <a:noFill/>
          <a:ln w="0">
            <a:noFill/>
          </a:ln>
        </p:spPr>
        <p:txBody>
          <a:bodyPr lIns="91440" rIns="91440" tIns="91440" bIns="91440" anchor="b">
            <a:normAutofit fontScale="87027"/>
          </a:bodyPr>
          <a:p>
            <a:pPr indent="0">
              <a:lnSpc>
                <a:spcPct val="100000"/>
              </a:lnSpc>
              <a:buNone/>
              <a:tabLst>
                <a:tab algn="l" pos="0"/>
              </a:tabLst>
            </a:pPr>
            <a:r>
              <a:rPr b="0" lang="en" sz="3000" spc="-1" strike="noStrike">
                <a:solidFill>
                  <a:schemeClr val="dk1"/>
                </a:solidFill>
                <a:latin typeface="Montserrat ExtraBold"/>
                <a:ea typeface="Montserrat ExtraBold"/>
              </a:rPr>
              <a:t>Conclusions</a:t>
            </a:r>
            <a:endParaRPr b="0" lang="fr-FR" sz="3000" spc="-1" strike="noStrike">
              <a:solidFill>
                <a:schemeClr val="dk1"/>
              </a:solidFill>
              <a:latin typeface="Arial"/>
            </a:endParaRPr>
          </a:p>
        </p:txBody>
      </p:sp>
      <p:sp>
        <p:nvSpPr>
          <p:cNvPr id="305" name="PlaceHolder 2"/>
          <p:cNvSpPr>
            <a:spLocks noGrp="1"/>
          </p:cNvSpPr>
          <p:nvPr>
            <p:ph type="subTitle"/>
          </p:nvPr>
        </p:nvSpPr>
        <p:spPr>
          <a:xfrm>
            <a:off x="4019400" y="2085840"/>
            <a:ext cx="4295520" cy="18666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Incorporating unique features like proximity chatting and spatial audio in virtual reality concerts using Unreal Engine not only enriches the overall experience but also encourages greater interaction and engagement among users, making these events stand out in the entertainment landscape.</a:t>
            </a:r>
            <a:endParaRPr b="0" lang="en-US" sz="1200" spc="-1" strike="noStrike">
              <a:solidFill>
                <a:srgbClr val="ffffff"/>
              </a:solidFill>
              <a:latin typeface="OpenSymbol"/>
            </a:endParaRPr>
          </a:p>
        </p:txBody>
      </p:sp>
      <p:pic>
        <p:nvPicPr>
          <p:cNvPr id="306" name="Google Shape;348;p30" descr=""/>
          <p:cNvPicPr/>
          <p:nvPr/>
        </p:nvPicPr>
        <p:blipFill>
          <a:blip r:embed="rId1"/>
          <a:srcRect l="0" t="288" r="0" b="288"/>
          <a:stretch/>
        </p:blipFill>
        <p:spPr>
          <a:xfrm>
            <a:off x="0" y="0"/>
            <a:ext cx="3452760" cy="5143320"/>
          </a:xfrm>
          <a:prstGeom prst="rect">
            <a:avLst/>
          </a:prstGeom>
          <a:ln w="9525">
            <a:solidFill>
              <a:srgbClr val="ffffff"/>
            </a:solidFill>
            <a:round/>
          </a:ln>
        </p:spPr>
      </p:pic>
      <p:grpSp>
        <p:nvGrpSpPr>
          <p:cNvPr id="307" name="Google Shape;349;p30"/>
          <p:cNvGrpSpPr/>
          <p:nvPr/>
        </p:nvGrpSpPr>
        <p:grpSpPr>
          <a:xfrm>
            <a:off x="7041960" y="4324320"/>
            <a:ext cx="1598760" cy="483840"/>
            <a:chOff x="7041960" y="4324320"/>
            <a:chExt cx="1598760" cy="483840"/>
          </a:xfrm>
        </p:grpSpPr>
        <p:sp>
          <p:nvSpPr>
            <p:cNvPr id="308" name="Google Shape;350;p30"/>
            <p:cNvSpPr/>
            <p:nvPr/>
          </p:nvSpPr>
          <p:spPr>
            <a:xfrm>
              <a:off x="7041960" y="44766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09" name="Google Shape;351;p30"/>
            <p:cNvSpPr/>
            <p:nvPr/>
          </p:nvSpPr>
          <p:spPr>
            <a:xfrm>
              <a:off x="7041960" y="43243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1685880" y="619200"/>
            <a:ext cx="5771880" cy="1056960"/>
          </a:xfrm>
          <a:prstGeom prst="rect">
            <a:avLst/>
          </a:prstGeom>
          <a:noFill/>
          <a:ln w="0">
            <a:noFill/>
          </a:ln>
        </p:spPr>
        <p:txBody>
          <a:bodyPr lIns="91440" rIns="91440" tIns="91440" bIns="91440" anchor="t">
            <a:normAutofit fontScale="96818"/>
          </a:bodyPr>
          <a:p>
            <a:pPr indent="0" algn="ctr">
              <a:lnSpc>
                <a:spcPct val="100000"/>
              </a:lnSpc>
              <a:buNone/>
              <a:tabLst>
                <a:tab algn="l" pos="0"/>
              </a:tabLst>
            </a:pPr>
            <a:r>
              <a:rPr b="0" lang="en" sz="6000" spc="-1" strike="noStrike">
                <a:solidFill>
                  <a:schemeClr val="dk1"/>
                </a:solidFill>
                <a:latin typeface="Montserrat ExtraBold"/>
                <a:ea typeface="Montserrat ExtraBold"/>
              </a:rPr>
              <a:t>Thank you!</a:t>
            </a:r>
            <a:endParaRPr b="0" lang="fr-FR" sz="6000" spc="-1" strike="noStrike">
              <a:solidFill>
                <a:schemeClr val="dk1"/>
              </a:solidFill>
              <a:latin typeface="Arial"/>
            </a:endParaRPr>
          </a:p>
        </p:txBody>
      </p:sp>
      <p:sp>
        <p:nvSpPr>
          <p:cNvPr id="311" name="PlaceHolder 2"/>
          <p:cNvSpPr>
            <a:spLocks noGrp="1"/>
          </p:cNvSpPr>
          <p:nvPr>
            <p:ph type="subTitle"/>
          </p:nvPr>
        </p:nvSpPr>
        <p:spPr>
          <a:xfrm>
            <a:off x="2343240" y="1762200"/>
            <a:ext cx="4447800" cy="1056960"/>
          </a:xfrm>
          <a:prstGeom prst="rect">
            <a:avLst/>
          </a:prstGeom>
          <a:noFill/>
          <a:ln w="0">
            <a:noFill/>
          </a:ln>
        </p:spPr>
        <p:txBody>
          <a:bodyPr lIns="91440" rIns="91440" tIns="91440" bIns="91440" anchor="ctr">
            <a:normAutofit/>
          </a:bodyPr>
          <a:p>
            <a:pPr indent="0" algn="ctr">
              <a:lnSpc>
                <a:spcPct val="100000"/>
              </a:lnSpc>
              <a:buNone/>
              <a:tabLst>
                <a:tab algn="l" pos="0"/>
              </a:tabLst>
            </a:pPr>
            <a:r>
              <a:rPr b="1" lang="en" sz="1600" spc="-1" strike="noStrike">
                <a:solidFill>
                  <a:schemeClr val="dk1"/>
                </a:solidFill>
                <a:latin typeface="DM Sans"/>
                <a:ea typeface="DM Sans"/>
              </a:rPr>
              <a:t>Do you have any questions?</a:t>
            </a:r>
            <a:endParaRPr b="0" lang="en-US" sz="1600" spc="-1" strike="noStrike">
              <a:solidFill>
                <a:srgbClr val="ffffff"/>
              </a:solidFill>
              <a:latin typeface="OpenSymbol"/>
            </a:endParaRPr>
          </a:p>
        </p:txBody>
      </p:sp>
      <p:sp>
        <p:nvSpPr>
          <p:cNvPr id="312" name="Google Shape;577;p46"/>
          <p:cNvSpPr/>
          <p:nvPr/>
        </p:nvSpPr>
        <p:spPr>
          <a:xfrm>
            <a:off x="2495520" y="4200480"/>
            <a:ext cx="4152600" cy="333000"/>
          </a:xfrm>
          <a:prstGeom prst="rect">
            <a:avLst/>
          </a:prstGeom>
          <a:noFill/>
          <a:ln w="0">
            <a:noFill/>
          </a:ln>
        </p:spPr>
        <p:style>
          <a:lnRef idx="0"/>
          <a:fillRef idx="0"/>
          <a:effectRef idx="0"/>
          <a:fontRef idx="minor"/>
        </p:style>
        <p:txBody>
          <a:bodyPr lIns="870823080" rIns="870823080" tIns="166680" bIns="166680" anchor="t">
            <a:normAutofit/>
          </a:bodyPr>
          <a:p>
            <a:pPr algn="ctr" defTabSz="914400">
              <a:lnSpc>
                <a:spcPct val="100000"/>
              </a:lnSpc>
              <a:tabLst>
                <a:tab algn="l" pos="0"/>
              </a:tabLst>
            </a:pPr>
            <a:r>
              <a:rPr b="0" lang="en" sz="1200" spc="-1" strike="noStrike">
                <a:solidFill>
                  <a:schemeClr val="dk1"/>
                </a:solidFill>
                <a:latin typeface="Arial"/>
              </a:rPr>
              <a:t>+91 620 421 838</a:t>
            </a:r>
            <a:endParaRPr b="0" lang="en-US" sz="1200" spc="-1" strike="noStrike">
              <a:solidFill>
                <a:srgbClr val="ffffff"/>
              </a:solidFill>
              <a:latin typeface="OpenSymbol"/>
            </a:endParaRPr>
          </a:p>
        </p:txBody>
      </p:sp>
      <p:grpSp>
        <p:nvGrpSpPr>
          <p:cNvPr id="313" name="Google Shape;578;p46"/>
          <p:cNvGrpSpPr/>
          <p:nvPr/>
        </p:nvGrpSpPr>
        <p:grpSpPr>
          <a:xfrm>
            <a:off x="842040" y="3863160"/>
            <a:ext cx="68040" cy="519120"/>
            <a:chOff x="842040" y="3863160"/>
            <a:chExt cx="68040" cy="519120"/>
          </a:xfrm>
        </p:grpSpPr>
        <p:sp>
          <p:nvSpPr>
            <p:cNvPr id="314" name="Google Shape;579;p46"/>
            <p:cNvSpPr/>
            <p:nvPr/>
          </p:nvSpPr>
          <p:spPr>
            <a:xfrm rot="5400000">
              <a:off x="842040" y="38631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15" name="Google Shape;580;p46"/>
            <p:cNvSpPr/>
            <p:nvPr/>
          </p:nvSpPr>
          <p:spPr>
            <a:xfrm rot="5400000">
              <a:off x="842040" y="40888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16" name="Google Shape;581;p46"/>
            <p:cNvSpPr/>
            <p:nvPr/>
          </p:nvSpPr>
          <p:spPr>
            <a:xfrm rot="5400000">
              <a:off x="842040" y="4314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317" name="Google Shape;582;p46"/>
          <p:cNvGrpSpPr/>
          <p:nvPr/>
        </p:nvGrpSpPr>
        <p:grpSpPr>
          <a:xfrm>
            <a:off x="5137200" y="3027960"/>
            <a:ext cx="407160" cy="407160"/>
            <a:chOff x="5137200" y="3027960"/>
            <a:chExt cx="407160" cy="407160"/>
          </a:xfrm>
        </p:grpSpPr>
        <p:sp>
          <p:nvSpPr>
            <p:cNvPr id="318" name="Google Shape;583;p46"/>
            <p:cNvSpPr/>
            <p:nvPr/>
          </p:nvSpPr>
          <p:spPr>
            <a:xfrm>
              <a:off x="5137200" y="3027960"/>
              <a:ext cx="407160" cy="407160"/>
            </a:xfrm>
            <a:custGeom>
              <a:avLst/>
              <a:gdLst>
                <a:gd name="textAreaLeft" fmla="*/ 0 w 407160"/>
                <a:gd name="textAreaRight" fmla="*/ 407520 w 407160"/>
                <a:gd name="textAreaTop" fmla="*/ 0 h 407160"/>
                <a:gd name="textAreaBottom" fmla="*/ 407520 h 407160"/>
              </a:gdLst>
              <a:ahLst/>
              <a:rect l="textAreaLeft" t="textAreaTop" r="textAreaRight" b="textAreaBottom"/>
              <a:pathLst>
                <a:path w="19983" h="19983">
                  <a:moveTo>
                    <a:pt x="9992" y="1170"/>
                  </a:moveTo>
                  <a:cubicBezTo>
                    <a:pt x="14855" y="1170"/>
                    <a:pt x="18812" y="4866"/>
                    <a:pt x="18812" y="9405"/>
                  </a:cubicBezTo>
                  <a:cubicBezTo>
                    <a:pt x="18812" y="13925"/>
                    <a:pt x="14855" y="17601"/>
                    <a:pt x="9992" y="17601"/>
                  </a:cubicBezTo>
                  <a:cubicBezTo>
                    <a:pt x="9111" y="17601"/>
                    <a:pt x="8240" y="17481"/>
                    <a:pt x="7407" y="17242"/>
                  </a:cubicBezTo>
                  <a:cubicBezTo>
                    <a:pt x="7354" y="17226"/>
                    <a:pt x="7299" y="17218"/>
                    <a:pt x="7245" y="17218"/>
                  </a:cubicBezTo>
                  <a:cubicBezTo>
                    <a:pt x="7153" y="17218"/>
                    <a:pt x="7062" y="17240"/>
                    <a:pt x="6979" y="17282"/>
                  </a:cubicBezTo>
                  <a:lnTo>
                    <a:pt x="4723" y="18439"/>
                  </a:lnTo>
                  <a:lnTo>
                    <a:pt x="4723" y="16262"/>
                  </a:lnTo>
                  <a:cubicBezTo>
                    <a:pt x="4723" y="16078"/>
                    <a:pt x="4637" y="15904"/>
                    <a:pt x="4490" y="15793"/>
                  </a:cubicBezTo>
                  <a:cubicBezTo>
                    <a:pt x="2381" y="14208"/>
                    <a:pt x="1171" y="11880"/>
                    <a:pt x="1171" y="9405"/>
                  </a:cubicBezTo>
                  <a:cubicBezTo>
                    <a:pt x="1171" y="4866"/>
                    <a:pt x="5129" y="1170"/>
                    <a:pt x="9992" y="1170"/>
                  </a:cubicBezTo>
                  <a:close/>
                  <a:moveTo>
                    <a:pt x="9992" y="1"/>
                  </a:moveTo>
                  <a:cubicBezTo>
                    <a:pt x="4575" y="1"/>
                    <a:pt x="0" y="4153"/>
                    <a:pt x="0" y="9407"/>
                  </a:cubicBezTo>
                  <a:cubicBezTo>
                    <a:pt x="0" y="12221"/>
                    <a:pt x="1359" y="14795"/>
                    <a:pt x="3552" y="16548"/>
                  </a:cubicBezTo>
                  <a:lnTo>
                    <a:pt x="3552" y="19396"/>
                  </a:lnTo>
                  <a:cubicBezTo>
                    <a:pt x="3552" y="19602"/>
                    <a:pt x="3659" y="19791"/>
                    <a:pt x="3832" y="19897"/>
                  </a:cubicBezTo>
                  <a:cubicBezTo>
                    <a:pt x="3925" y="19953"/>
                    <a:pt x="4031" y="19982"/>
                    <a:pt x="4138" y="19982"/>
                  </a:cubicBezTo>
                  <a:cubicBezTo>
                    <a:pt x="4229" y="19982"/>
                    <a:pt x="4320" y="19961"/>
                    <a:pt x="4405" y="19918"/>
                  </a:cubicBezTo>
                  <a:lnTo>
                    <a:pt x="7310" y="18429"/>
                  </a:lnTo>
                  <a:cubicBezTo>
                    <a:pt x="8180" y="18657"/>
                    <a:pt x="9081" y="18772"/>
                    <a:pt x="9992" y="18772"/>
                  </a:cubicBezTo>
                  <a:cubicBezTo>
                    <a:pt x="15500" y="18772"/>
                    <a:pt x="19983" y="14570"/>
                    <a:pt x="19983" y="9407"/>
                  </a:cubicBezTo>
                  <a:cubicBezTo>
                    <a:pt x="19983" y="4151"/>
                    <a:pt x="15405" y="1"/>
                    <a:pt x="9992" y="1"/>
                  </a:cubicBezTo>
                  <a:close/>
                </a:path>
              </a:pathLst>
            </a:custGeom>
            <a:solidFill>
              <a:schemeClr val="accent4"/>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9" name="Google Shape;584;p46"/>
            <p:cNvSpPr/>
            <p:nvPr/>
          </p:nvSpPr>
          <p:spPr>
            <a:xfrm>
              <a:off x="5208840" y="3148200"/>
              <a:ext cx="263880" cy="142920"/>
            </a:xfrm>
            <a:custGeom>
              <a:avLst/>
              <a:gdLst>
                <a:gd name="textAreaLeft" fmla="*/ 0 w 263880"/>
                <a:gd name="textAreaRight" fmla="*/ 264240 w 263880"/>
                <a:gd name="textAreaTop" fmla="*/ 0 h 142920"/>
                <a:gd name="textAreaBottom" fmla="*/ 143280 h 142920"/>
              </a:gdLst>
              <a:ahLst/>
              <a:rect l="textAreaLeft" t="textAreaTop" r="textAreaRight" b="textAreaBottom"/>
              <a:pathLst>
                <a:path w="12968" h="7026">
                  <a:moveTo>
                    <a:pt x="5362" y="1463"/>
                  </a:moveTo>
                  <a:lnTo>
                    <a:pt x="7241" y="3341"/>
                  </a:lnTo>
                  <a:cubicBezTo>
                    <a:pt x="7353" y="3454"/>
                    <a:pt x="7503" y="3513"/>
                    <a:pt x="7655" y="3513"/>
                  </a:cubicBezTo>
                  <a:cubicBezTo>
                    <a:pt x="7744" y="3513"/>
                    <a:pt x="7833" y="3493"/>
                    <a:pt x="7917" y="3451"/>
                  </a:cubicBezTo>
                  <a:lnTo>
                    <a:pt x="10216" y="2303"/>
                  </a:lnTo>
                  <a:lnTo>
                    <a:pt x="7605" y="5565"/>
                  </a:lnTo>
                  <a:lnTo>
                    <a:pt x="5726" y="3685"/>
                  </a:lnTo>
                  <a:cubicBezTo>
                    <a:pt x="5614" y="3573"/>
                    <a:pt x="5463" y="3514"/>
                    <a:pt x="5311" y="3514"/>
                  </a:cubicBezTo>
                  <a:cubicBezTo>
                    <a:pt x="5223" y="3514"/>
                    <a:pt x="5133" y="3534"/>
                    <a:pt x="5051" y="3575"/>
                  </a:cubicBezTo>
                  <a:lnTo>
                    <a:pt x="2751" y="4725"/>
                  </a:lnTo>
                  <a:lnTo>
                    <a:pt x="2751" y="4725"/>
                  </a:lnTo>
                  <a:lnTo>
                    <a:pt x="5362" y="1463"/>
                  </a:lnTo>
                  <a:close/>
                  <a:moveTo>
                    <a:pt x="5312" y="1"/>
                  </a:moveTo>
                  <a:cubicBezTo>
                    <a:pt x="5302" y="1"/>
                    <a:pt x="5291" y="1"/>
                    <a:pt x="5281" y="2"/>
                  </a:cubicBezTo>
                  <a:cubicBezTo>
                    <a:pt x="5114" y="12"/>
                    <a:pt x="4959" y="92"/>
                    <a:pt x="4856" y="221"/>
                  </a:cubicBezTo>
                  <a:lnTo>
                    <a:pt x="172" y="6075"/>
                  </a:lnTo>
                  <a:cubicBezTo>
                    <a:pt x="0" y="6290"/>
                    <a:pt x="2" y="6595"/>
                    <a:pt x="174" y="6809"/>
                  </a:cubicBezTo>
                  <a:cubicBezTo>
                    <a:pt x="288" y="6950"/>
                    <a:pt x="457" y="7026"/>
                    <a:pt x="630" y="7026"/>
                  </a:cubicBezTo>
                  <a:cubicBezTo>
                    <a:pt x="719" y="7026"/>
                    <a:pt x="808" y="7006"/>
                    <a:pt x="892" y="6964"/>
                  </a:cubicBezTo>
                  <a:lnTo>
                    <a:pt x="5198" y="4811"/>
                  </a:lnTo>
                  <a:lnTo>
                    <a:pt x="7241" y="6855"/>
                  </a:lnTo>
                  <a:cubicBezTo>
                    <a:pt x="7349" y="6964"/>
                    <a:pt x="7496" y="7026"/>
                    <a:pt x="7650" y="7026"/>
                  </a:cubicBezTo>
                  <a:cubicBezTo>
                    <a:pt x="7662" y="7026"/>
                    <a:pt x="7674" y="7025"/>
                    <a:pt x="7687" y="7024"/>
                  </a:cubicBezTo>
                  <a:cubicBezTo>
                    <a:pt x="7853" y="7016"/>
                    <a:pt x="8007" y="6936"/>
                    <a:pt x="8111" y="6807"/>
                  </a:cubicBezTo>
                  <a:lnTo>
                    <a:pt x="12795" y="951"/>
                  </a:lnTo>
                  <a:cubicBezTo>
                    <a:pt x="12967" y="737"/>
                    <a:pt x="12965" y="431"/>
                    <a:pt x="12792" y="219"/>
                  </a:cubicBezTo>
                  <a:cubicBezTo>
                    <a:pt x="12679" y="78"/>
                    <a:pt x="12510" y="1"/>
                    <a:pt x="12337" y="1"/>
                  </a:cubicBezTo>
                  <a:cubicBezTo>
                    <a:pt x="12249" y="1"/>
                    <a:pt x="12159" y="21"/>
                    <a:pt x="12075" y="63"/>
                  </a:cubicBezTo>
                  <a:lnTo>
                    <a:pt x="7770" y="2216"/>
                  </a:lnTo>
                  <a:lnTo>
                    <a:pt x="5726" y="173"/>
                  </a:lnTo>
                  <a:cubicBezTo>
                    <a:pt x="5617" y="62"/>
                    <a:pt x="5467" y="1"/>
                    <a:pt x="5312" y="1"/>
                  </a:cubicBezTo>
                  <a:close/>
                </a:path>
              </a:pathLst>
            </a:custGeom>
            <a:solidFill>
              <a:schemeClr val="accent4"/>
            </a:solidFill>
            <a:ln w="0">
              <a:noFill/>
            </a:ln>
          </p:spPr>
          <p:style>
            <a:lnRef idx="0"/>
            <a:fillRef idx="0"/>
            <a:effectRef idx="0"/>
            <a:fontRef idx="minor"/>
          </p:style>
          <p:txBody>
            <a:bodyPr tIns="71640" bIns="716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20" name="Google Shape;585;p46"/>
          <p:cNvGrpSpPr/>
          <p:nvPr/>
        </p:nvGrpSpPr>
        <p:grpSpPr>
          <a:xfrm>
            <a:off x="4407120" y="3028320"/>
            <a:ext cx="407520" cy="407160"/>
            <a:chOff x="4407120" y="3028320"/>
            <a:chExt cx="407520" cy="407160"/>
          </a:xfrm>
        </p:grpSpPr>
        <p:sp>
          <p:nvSpPr>
            <p:cNvPr id="321" name="Google Shape;586;p46"/>
            <p:cNvSpPr/>
            <p:nvPr/>
          </p:nvSpPr>
          <p:spPr>
            <a:xfrm>
              <a:off x="4407120" y="3028320"/>
              <a:ext cx="407520" cy="407160"/>
            </a:xfrm>
            <a:custGeom>
              <a:avLst/>
              <a:gdLst>
                <a:gd name="textAreaLeft" fmla="*/ 0 w 407520"/>
                <a:gd name="textAreaRight" fmla="*/ 407880 w 407520"/>
                <a:gd name="textAreaTop" fmla="*/ 0 h 407160"/>
                <a:gd name="textAreaBottom" fmla="*/ 407520 h 407160"/>
              </a:gdLst>
              <a:ahLst/>
              <a:rect l="textAreaLeft" t="textAreaTop" r="textAreaRight" b="textAreaBottom"/>
              <a:pathLst>
                <a:path w="20013" h="19983">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solidFill>
              <a:schemeClr val="accent4"/>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2" name="Google Shape;587;p46"/>
            <p:cNvSpPr/>
            <p:nvPr/>
          </p:nvSpPr>
          <p:spPr>
            <a:xfrm>
              <a:off x="4482360" y="3111840"/>
              <a:ext cx="254160" cy="237600"/>
            </a:xfrm>
            <a:custGeom>
              <a:avLst/>
              <a:gdLst>
                <a:gd name="textAreaLeft" fmla="*/ 0 w 254160"/>
                <a:gd name="textAreaRight" fmla="*/ 254520 w 254160"/>
                <a:gd name="textAreaTop" fmla="*/ 0 h 237600"/>
                <a:gd name="textAreaBottom" fmla="*/ 237960 h 237600"/>
              </a:gdLst>
              <a:ahLst/>
              <a:rect l="textAreaLeft" t="textAreaTop" r="textAreaRight" b="textAreaBottom"/>
              <a:pathLst>
                <a:path w="12488" h="11674">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solidFill>
              <a:schemeClr val="accent4"/>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23" name="Google Shape;588;p46"/>
          <p:cNvGrpSpPr/>
          <p:nvPr/>
        </p:nvGrpSpPr>
        <p:grpSpPr>
          <a:xfrm>
            <a:off x="3677400" y="3088800"/>
            <a:ext cx="407160" cy="286200"/>
            <a:chOff x="3677400" y="3088800"/>
            <a:chExt cx="407160" cy="286200"/>
          </a:xfrm>
        </p:grpSpPr>
        <p:sp>
          <p:nvSpPr>
            <p:cNvPr id="324" name="Google Shape;589;p46"/>
            <p:cNvSpPr/>
            <p:nvPr/>
          </p:nvSpPr>
          <p:spPr>
            <a:xfrm>
              <a:off x="3677400" y="3088800"/>
              <a:ext cx="407160" cy="286200"/>
            </a:xfrm>
            <a:custGeom>
              <a:avLst/>
              <a:gdLst>
                <a:gd name="textAreaLeft" fmla="*/ 0 w 407160"/>
                <a:gd name="textAreaRight" fmla="*/ 407520 w 407160"/>
                <a:gd name="textAreaTop" fmla="*/ 0 h 286200"/>
                <a:gd name="textAreaBottom" fmla="*/ 286560 h 286200"/>
              </a:gdLst>
              <a:ahLst/>
              <a:rect l="textAreaLeft" t="textAreaTop" r="textAreaRight" b="textAreaBottom"/>
              <a:pathLst>
                <a:path w="19982" h="14051">
                  <a:moveTo>
                    <a:pt x="17056" y="1172"/>
                  </a:moveTo>
                  <a:cubicBezTo>
                    <a:pt x="18023" y="1172"/>
                    <a:pt x="18811" y="1961"/>
                    <a:pt x="18811" y="2929"/>
                  </a:cubicBezTo>
                  <a:lnTo>
                    <a:pt x="18811" y="11124"/>
                  </a:lnTo>
                  <a:cubicBezTo>
                    <a:pt x="18811" y="12092"/>
                    <a:pt x="18023" y="12881"/>
                    <a:pt x="17056" y="12881"/>
                  </a:cubicBezTo>
                  <a:lnTo>
                    <a:pt x="2927" y="12881"/>
                  </a:lnTo>
                  <a:cubicBezTo>
                    <a:pt x="1959" y="12881"/>
                    <a:pt x="1172" y="12092"/>
                    <a:pt x="1172" y="11124"/>
                  </a:cubicBezTo>
                  <a:lnTo>
                    <a:pt x="1172" y="2929"/>
                  </a:lnTo>
                  <a:cubicBezTo>
                    <a:pt x="1172" y="1961"/>
                    <a:pt x="1959" y="1172"/>
                    <a:pt x="2927" y="1172"/>
                  </a:cubicBezTo>
                  <a:close/>
                  <a:moveTo>
                    <a:pt x="2927" y="1"/>
                  </a:moveTo>
                  <a:cubicBezTo>
                    <a:pt x="1313" y="1"/>
                    <a:pt x="1" y="1315"/>
                    <a:pt x="1" y="2929"/>
                  </a:cubicBezTo>
                  <a:lnTo>
                    <a:pt x="1" y="11124"/>
                  </a:lnTo>
                  <a:cubicBezTo>
                    <a:pt x="1" y="12738"/>
                    <a:pt x="1313" y="14050"/>
                    <a:pt x="2927" y="14050"/>
                  </a:cubicBezTo>
                  <a:lnTo>
                    <a:pt x="17056" y="14050"/>
                  </a:lnTo>
                  <a:cubicBezTo>
                    <a:pt x="18669" y="14050"/>
                    <a:pt x="19982" y="12738"/>
                    <a:pt x="19982" y="11124"/>
                  </a:cubicBezTo>
                  <a:lnTo>
                    <a:pt x="19982" y="2929"/>
                  </a:lnTo>
                  <a:cubicBezTo>
                    <a:pt x="19982" y="1315"/>
                    <a:pt x="18669" y="1"/>
                    <a:pt x="17056" y="1"/>
                  </a:cubicBezTo>
                  <a:close/>
                </a:path>
              </a:pathLst>
            </a:custGeom>
            <a:solidFill>
              <a:schemeClr val="accent4"/>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5" name="Google Shape;590;p46"/>
            <p:cNvSpPr/>
            <p:nvPr/>
          </p:nvSpPr>
          <p:spPr>
            <a:xfrm>
              <a:off x="3833280" y="3160080"/>
              <a:ext cx="119160" cy="142920"/>
            </a:xfrm>
            <a:custGeom>
              <a:avLst/>
              <a:gdLst>
                <a:gd name="textAreaLeft" fmla="*/ 0 w 119160"/>
                <a:gd name="textAreaRight" fmla="*/ 119520 w 119160"/>
                <a:gd name="textAreaTop" fmla="*/ 0 h 142920"/>
                <a:gd name="textAreaBottom" fmla="*/ 143280 h 142920"/>
              </a:gdLst>
              <a:ahLst/>
              <a:rect l="textAreaLeft" t="textAreaTop" r="textAreaRight" b="textAreaBottom"/>
              <a:pathLst>
                <a:path w="5855" h="7026">
                  <a:moveTo>
                    <a:pt x="1172" y="1643"/>
                  </a:moveTo>
                  <a:lnTo>
                    <a:pt x="4165" y="3514"/>
                  </a:lnTo>
                  <a:lnTo>
                    <a:pt x="1172" y="5384"/>
                  </a:lnTo>
                  <a:lnTo>
                    <a:pt x="1172" y="1643"/>
                  </a:lnTo>
                  <a:close/>
                  <a:moveTo>
                    <a:pt x="586" y="0"/>
                  </a:moveTo>
                  <a:cubicBezTo>
                    <a:pt x="489" y="0"/>
                    <a:pt x="391" y="25"/>
                    <a:pt x="302" y="74"/>
                  </a:cubicBezTo>
                  <a:cubicBezTo>
                    <a:pt x="116" y="178"/>
                    <a:pt x="1" y="373"/>
                    <a:pt x="1" y="587"/>
                  </a:cubicBezTo>
                  <a:lnTo>
                    <a:pt x="1" y="6440"/>
                  </a:lnTo>
                  <a:cubicBezTo>
                    <a:pt x="1" y="6653"/>
                    <a:pt x="116" y="6849"/>
                    <a:pt x="302" y="6953"/>
                  </a:cubicBezTo>
                  <a:cubicBezTo>
                    <a:pt x="389" y="7001"/>
                    <a:pt x="487" y="7026"/>
                    <a:pt x="585" y="7026"/>
                  </a:cubicBezTo>
                  <a:cubicBezTo>
                    <a:pt x="693" y="7026"/>
                    <a:pt x="801" y="6997"/>
                    <a:pt x="896" y="6937"/>
                  </a:cubicBezTo>
                  <a:lnTo>
                    <a:pt x="5580" y="4010"/>
                  </a:lnTo>
                  <a:cubicBezTo>
                    <a:pt x="5750" y="3903"/>
                    <a:pt x="5854" y="3714"/>
                    <a:pt x="5854" y="3513"/>
                  </a:cubicBezTo>
                  <a:cubicBezTo>
                    <a:pt x="5854" y="3311"/>
                    <a:pt x="5750" y="3123"/>
                    <a:pt x="5580" y="3017"/>
                  </a:cubicBezTo>
                  <a:lnTo>
                    <a:pt x="896" y="90"/>
                  </a:lnTo>
                  <a:cubicBezTo>
                    <a:pt x="801" y="30"/>
                    <a:pt x="694" y="0"/>
                    <a:pt x="586" y="0"/>
                  </a:cubicBezTo>
                  <a:close/>
                </a:path>
              </a:pathLst>
            </a:custGeom>
            <a:solidFill>
              <a:schemeClr val="accent4"/>
            </a:solidFill>
            <a:ln w="0">
              <a:noFill/>
            </a:ln>
          </p:spPr>
          <p:style>
            <a:lnRef idx="0"/>
            <a:fillRef idx="0"/>
            <a:effectRef idx="0"/>
            <a:fontRef idx="minor"/>
          </p:style>
          <p:txBody>
            <a:bodyPr tIns="71640" bIns="716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4019400" y="905040"/>
            <a:ext cx="4295520" cy="571320"/>
          </a:xfrm>
          <a:prstGeom prst="rect">
            <a:avLst/>
          </a:prstGeom>
          <a:noFill/>
          <a:ln w="0">
            <a:noFill/>
          </a:ln>
        </p:spPr>
        <p:txBody>
          <a:bodyPr lIns="91440" rIns="91440" tIns="91440" bIns="91440" anchor="b">
            <a:normAutofit fontScale="87027"/>
          </a:bodyPr>
          <a:p>
            <a:pPr indent="0">
              <a:lnSpc>
                <a:spcPct val="100000"/>
              </a:lnSpc>
              <a:buNone/>
              <a:tabLst>
                <a:tab algn="l" pos="0"/>
              </a:tabLst>
            </a:pPr>
            <a:r>
              <a:rPr b="0" lang="en" sz="3000" spc="-1" strike="noStrike">
                <a:solidFill>
                  <a:schemeClr val="dk1"/>
                </a:solidFill>
                <a:latin typeface="Montserrat ExtraBold"/>
                <a:ea typeface="Montserrat ExtraBold"/>
              </a:rPr>
              <a:t>Introduction</a:t>
            </a:r>
            <a:endParaRPr b="0" lang="fr-FR" sz="3000" spc="-1" strike="noStrike">
              <a:solidFill>
                <a:schemeClr val="dk1"/>
              </a:solidFill>
              <a:latin typeface="Arial"/>
            </a:endParaRPr>
          </a:p>
        </p:txBody>
      </p:sp>
      <p:sp>
        <p:nvSpPr>
          <p:cNvPr id="248" name="PlaceHolder 2"/>
          <p:cNvSpPr>
            <a:spLocks noGrp="1"/>
          </p:cNvSpPr>
          <p:nvPr>
            <p:ph type="subTitle"/>
          </p:nvPr>
        </p:nvSpPr>
        <p:spPr>
          <a:xfrm>
            <a:off x="4019400" y="2085840"/>
            <a:ext cx="4295520" cy="18666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This presentation discusses the innovative aspects of virtual reality concerts developed with Unreal Engine, emphasizing the unique features such as proximity chatting and spatial audio.</a:t>
            </a:r>
            <a:endParaRPr b="0" lang="en-US" sz="1200" spc="-1" strike="noStrike">
              <a:solidFill>
                <a:srgbClr val="ffffff"/>
              </a:solidFill>
              <a:latin typeface="OpenSymbol"/>
            </a:endParaRPr>
          </a:p>
        </p:txBody>
      </p:sp>
      <p:pic>
        <p:nvPicPr>
          <p:cNvPr id="249" name="Google Shape;348;p30" descr=""/>
          <p:cNvPicPr/>
          <p:nvPr/>
        </p:nvPicPr>
        <p:blipFill>
          <a:blip r:embed="rId1"/>
          <a:srcRect l="0" t="288" r="0" b="288"/>
          <a:stretch/>
        </p:blipFill>
        <p:spPr>
          <a:xfrm>
            <a:off x="0" y="0"/>
            <a:ext cx="3452760" cy="5143320"/>
          </a:xfrm>
          <a:prstGeom prst="rect">
            <a:avLst/>
          </a:prstGeom>
          <a:ln w="9525">
            <a:solidFill>
              <a:srgbClr val="ffffff"/>
            </a:solidFill>
            <a:round/>
          </a:ln>
        </p:spPr>
      </p:pic>
      <p:grpSp>
        <p:nvGrpSpPr>
          <p:cNvPr id="250" name="Google Shape;349;p30"/>
          <p:cNvGrpSpPr/>
          <p:nvPr/>
        </p:nvGrpSpPr>
        <p:grpSpPr>
          <a:xfrm>
            <a:off x="7041960" y="4324320"/>
            <a:ext cx="1598760" cy="483840"/>
            <a:chOff x="7041960" y="4324320"/>
            <a:chExt cx="1598760" cy="483840"/>
          </a:xfrm>
        </p:grpSpPr>
        <p:sp>
          <p:nvSpPr>
            <p:cNvPr id="251" name="Google Shape;350;p30"/>
            <p:cNvSpPr/>
            <p:nvPr/>
          </p:nvSpPr>
          <p:spPr>
            <a:xfrm>
              <a:off x="7041960" y="44766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52" name="Google Shape;351;p30"/>
            <p:cNvSpPr/>
            <p:nvPr/>
          </p:nvSpPr>
          <p:spPr>
            <a:xfrm>
              <a:off x="7041960" y="43243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3457440" y="2828880"/>
            <a:ext cx="4819320" cy="990360"/>
          </a:xfrm>
          <a:prstGeom prst="rect">
            <a:avLst/>
          </a:prstGeom>
          <a:noFill/>
          <a:ln w="0">
            <a:noFill/>
          </a:ln>
        </p:spPr>
        <p:txBody>
          <a:bodyPr lIns="91440" rIns="91440" tIns="91440" bIns="91440" anchor="t">
            <a:normAutofit/>
          </a:bodyPr>
          <a:p>
            <a:pPr indent="0">
              <a:lnSpc>
                <a:spcPct val="100000"/>
              </a:lnSpc>
              <a:buNone/>
              <a:tabLst>
                <a:tab algn="l" pos="0"/>
              </a:tabLst>
            </a:pPr>
            <a:r>
              <a:rPr b="0" lang="en" sz="4500" spc="-1" strike="noStrike">
                <a:solidFill>
                  <a:schemeClr val="dk1"/>
                </a:solidFill>
                <a:latin typeface="Montserrat Medium"/>
                <a:ea typeface="Montserrat Medium"/>
              </a:rPr>
              <a:t>Overview</a:t>
            </a:r>
            <a:endParaRPr b="0" lang="fr-FR" sz="4500" spc="-1" strike="noStrike">
              <a:solidFill>
                <a:schemeClr val="dk1"/>
              </a:solidFill>
              <a:latin typeface="Arial"/>
            </a:endParaRPr>
          </a:p>
        </p:txBody>
      </p:sp>
      <p:sp>
        <p:nvSpPr>
          <p:cNvPr id="254" name="PlaceHolder 2"/>
          <p:cNvSpPr>
            <a:spLocks noGrp="1"/>
          </p:cNvSpPr>
          <p:nvPr>
            <p:ph type="title"/>
          </p:nvPr>
        </p:nvSpPr>
        <p:spPr>
          <a:xfrm>
            <a:off x="3457440" y="1733400"/>
            <a:ext cx="1447560" cy="1066320"/>
          </a:xfrm>
          <a:prstGeom prst="rect">
            <a:avLst/>
          </a:prstGeom>
          <a:noFill/>
          <a:ln w="0">
            <a:noFill/>
          </a:ln>
        </p:spPr>
        <p:txBody>
          <a:bodyPr lIns="91440" rIns="91440" tIns="91440" bIns="91440" anchor="b">
            <a:normAutofit fontScale="98317"/>
          </a:bodyPr>
          <a:p>
            <a:pPr indent="0">
              <a:lnSpc>
                <a:spcPct val="100000"/>
              </a:lnSpc>
              <a:buNone/>
              <a:tabLst>
                <a:tab algn="l" pos="0"/>
              </a:tabLst>
            </a:pPr>
            <a:r>
              <a:rPr b="0" lang="en" sz="6000" spc="-1" strike="noStrike">
                <a:solidFill>
                  <a:schemeClr val="accent4"/>
                </a:solidFill>
                <a:latin typeface="Montserrat ExtraBold"/>
                <a:ea typeface="Montserrat ExtraBold"/>
              </a:rPr>
              <a:t>01</a:t>
            </a:r>
            <a:endParaRPr b="0" lang="fr-FR" sz="6000" spc="-1" strike="noStrike">
              <a:solidFill>
                <a:schemeClr val="dk1"/>
              </a:solidFill>
              <a:latin typeface="Arial"/>
            </a:endParaRPr>
          </a:p>
        </p:txBody>
      </p:sp>
      <p:sp>
        <p:nvSpPr>
          <p:cNvPr id="255" name="Google Shape;358;p31"/>
          <p:cNvSpPr/>
          <p:nvPr/>
        </p:nvSpPr>
        <p:spPr>
          <a:xfrm rot="19800000">
            <a:off x="2847600" y="1495440"/>
            <a:ext cx="1133280" cy="256680"/>
          </a:xfrm>
          <a:prstGeom prst="rect">
            <a:avLst/>
          </a:prstGeom>
          <a:noFill/>
          <a:ln w="0">
            <a:noFill/>
          </a:ln>
        </p:spPr>
        <p:style>
          <a:lnRef idx="0"/>
          <a:fillRef idx="0"/>
          <a:effectRef idx="0"/>
          <a:fontRef idx="minor"/>
        </p:style>
        <p:txBody>
          <a:bodyPr lIns="870823080" rIns="870823080" tIns="128520" bIns="128520" anchor="t">
            <a:normAutofit/>
          </a:bodyPr>
          <a:p>
            <a:pPr algn="ctr" defTabSz="914400">
              <a:lnSpc>
                <a:spcPct val="100000"/>
              </a:lnSpc>
              <a:tabLst>
                <a:tab algn="l" pos="0"/>
              </a:tabLst>
            </a:pPr>
            <a:endParaRPr b="0" lang="fr-FR" sz="1800" spc="-1" strike="noStrike">
              <a:solidFill>
                <a:schemeClr val="dk1"/>
              </a:solidFill>
              <a:latin typeface="Arial"/>
            </a:endParaRPr>
          </a:p>
        </p:txBody>
      </p:sp>
      <p:grpSp>
        <p:nvGrpSpPr>
          <p:cNvPr id="256" name="Google Shape;359;p31"/>
          <p:cNvGrpSpPr/>
          <p:nvPr/>
        </p:nvGrpSpPr>
        <p:grpSpPr>
          <a:xfrm>
            <a:off x="906480" y="2311920"/>
            <a:ext cx="7263360" cy="2040120"/>
            <a:chOff x="906480" y="2311920"/>
            <a:chExt cx="7263360" cy="2040120"/>
          </a:xfrm>
        </p:grpSpPr>
        <p:grpSp>
          <p:nvGrpSpPr>
            <p:cNvPr id="257" name="Google Shape;360;p31"/>
            <p:cNvGrpSpPr/>
            <p:nvPr/>
          </p:nvGrpSpPr>
          <p:grpSpPr>
            <a:xfrm>
              <a:off x="7650720" y="4284000"/>
              <a:ext cx="519120" cy="68040"/>
              <a:chOff x="7650720" y="4284000"/>
              <a:chExt cx="519120" cy="68040"/>
            </a:xfrm>
          </p:grpSpPr>
          <p:sp>
            <p:nvSpPr>
              <p:cNvPr id="258" name="Google Shape;361;p31"/>
              <p:cNvSpPr/>
              <p:nvPr/>
            </p:nvSpPr>
            <p:spPr>
              <a:xfrm>
                <a:off x="765072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59" name="Google Shape;362;p31"/>
              <p:cNvSpPr/>
              <p:nvPr/>
            </p:nvSpPr>
            <p:spPr>
              <a:xfrm>
                <a:off x="787608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60" name="Google Shape;363;p31"/>
              <p:cNvSpPr/>
              <p:nvPr/>
            </p:nvSpPr>
            <p:spPr>
              <a:xfrm>
                <a:off x="810180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61" name="Google Shape;364;p31"/>
            <p:cNvGrpSpPr/>
            <p:nvPr/>
          </p:nvGrpSpPr>
          <p:grpSpPr>
            <a:xfrm>
              <a:off x="906480" y="2311920"/>
              <a:ext cx="68040" cy="519120"/>
              <a:chOff x="906480" y="2311920"/>
              <a:chExt cx="68040" cy="519120"/>
            </a:xfrm>
          </p:grpSpPr>
          <p:sp>
            <p:nvSpPr>
              <p:cNvPr id="262" name="Google Shape;365;p31"/>
              <p:cNvSpPr/>
              <p:nvPr/>
            </p:nvSpPr>
            <p:spPr>
              <a:xfrm rot="5400000">
                <a:off x="906480" y="2311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63" name="Google Shape;366;p31"/>
              <p:cNvSpPr/>
              <p:nvPr/>
            </p:nvSpPr>
            <p:spPr>
              <a:xfrm rot="5400000">
                <a:off x="906480" y="25376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64" name="Google Shape;367;p31"/>
              <p:cNvSpPr/>
              <p:nvPr/>
            </p:nvSpPr>
            <p:spPr>
              <a:xfrm rot="5400000">
                <a:off x="906480" y="2763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4019400" y="905040"/>
            <a:ext cx="4295520" cy="571320"/>
          </a:xfrm>
          <a:prstGeom prst="rect">
            <a:avLst/>
          </a:prstGeom>
          <a:noFill/>
          <a:ln w="0">
            <a:noFill/>
          </a:ln>
        </p:spPr>
        <p:txBody>
          <a:bodyPr lIns="91440" rIns="91440" tIns="91440" bIns="91440" anchor="b">
            <a:normAutofit fontScale="74690"/>
          </a:bodyPr>
          <a:p>
            <a:pPr indent="0">
              <a:lnSpc>
                <a:spcPct val="100000"/>
              </a:lnSpc>
              <a:buNone/>
              <a:tabLst>
                <a:tab algn="l" pos="0"/>
              </a:tabLst>
            </a:pPr>
            <a:r>
              <a:rPr b="0" lang="en" sz="3000" spc="-1" strike="noStrike">
                <a:solidFill>
                  <a:schemeClr val="dk1"/>
                </a:solidFill>
                <a:latin typeface="Montserrat ExtraBold"/>
                <a:ea typeface="Montserrat ExtraBold"/>
              </a:rPr>
              <a:t>Definition of Virtual Reality Concerts</a:t>
            </a:r>
            <a:endParaRPr b="0" lang="fr-FR" sz="3000" spc="-1" strike="noStrike">
              <a:solidFill>
                <a:schemeClr val="dk1"/>
              </a:solidFill>
              <a:latin typeface="Arial"/>
            </a:endParaRPr>
          </a:p>
        </p:txBody>
      </p:sp>
      <p:sp>
        <p:nvSpPr>
          <p:cNvPr id="266" name="PlaceHolder 2"/>
          <p:cNvSpPr>
            <a:spLocks noGrp="1"/>
          </p:cNvSpPr>
          <p:nvPr>
            <p:ph type="subTitle"/>
          </p:nvPr>
        </p:nvSpPr>
        <p:spPr>
          <a:xfrm>
            <a:off x="4019400" y="2085840"/>
            <a:ext cx="4295520" cy="18666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Virtual reality concerts utilize immersive technology to create a digital environment where users can experience live performances. These events allow fans to engage with artists in real-time, enhancing the concert experience beyond traditional formats.</a:t>
            </a:r>
            <a:endParaRPr b="0" lang="en-US" sz="1200" spc="-1" strike="noStrike">
              <a:solidFill>
                <a:srgbClr val="ffffff"/>
              </a:solidFill>
              <a:latin typeface="OpenSymbol"/>
            </a:endParaRPr>
          </a:p>
        </p:txBody>
      </p:sp>
      <p:pic>
        <p:nvPicPr>
          <p:cNvPr id="267" name="Google Shape;348;p30" descr=""/>
          <p:cNvPicPr/>
          <p:nvPr/>
        </p:nvPicPr>
        <p:blipFill>
          <a:blip r:embed="rId1"/>
          <a:srcRect l="0" t="288" r="0" b="288"/>
          <a:stretch/>
        </p:blipFill>
        <p:spPr>
          <a:xfrm>
            <a:off x="0" y="0"/>
            <a:ext cx="3452760" cy="5143320"/>
          </a:xfrm>
          <a:prstGeom prst="rect">
            <a:avLst/>
          </a:prstGeom>
          <a:ln w="9525">
            <a:solidFill>
              <a:srgbClr val="ffffff"/>
            </a:solidFill>
            <a:round/>
          </a:ln>
        </p:spPr>
      </p:pic>
      <p:grpSp>
        <p:nvGrpSpPr>
          <p:cNvPr id="268" name="Google Shape;349;p30"/>
          <p:cNvGrpSpPr/>
          <p:nvPr/>
        </p:nvGrpSpPr>
        <p:grpSpPr>
          <a:xfrm>
            <a:off x="7041960" y="4324320"/>
            <a:ext cx="1598760" cy="483840"/>
            <a:chOff x="7041960" y="4324320"/>
            <a:chExt cx="1598760" cy="483840"/>
          </a:xfrm>
        </p:grpSpPr>
        <p:sp>
          <p:nvSpPr>
            <p:cNvPr id="269" name="Google Shape;350;p30"/>
            <p:cNvSpPr/>
            <p:nvPr/>
          </p:nvSpPr>
          <p:spPr>
            <a:xfrm>
              <a:off x="7041960" y="44766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70" name="Google Shape;351;p30"/>
            <p:cNvSpPr/>
            <p:nvPr/>
          </p:nvSpPr>
          <p:spPr>
            <a:xfrm>
              <a:off x="7041960" y="43243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581040" y="495360"/>
            <a:ext cx="3533400" cy="1095120"/>
          </a:xfrm>
          <a:prstGeom prst="rect">
            <a:avLst/>
          </a:prstGeom>
          <a:noFill/>
          <a:ln w="0">
            <a:noFill/>
          </a:ln>
        </p:spPr>
        <p:txBody>
          <a:bodyPr lIns="91440" rIns="91440" tIns="91440" bIns="91440" anchor="t">
            <a:normAutofit/>
          </a:bodyPr>
          <a:p>
            <a:pPr indent="0">
              <a:lnSpc>
                <a:spcPct val="100000"/>
              </a:lnSpc>
              <a:buNone/>
              <a:tabLst>
                <a:tab algn="l" pos="0"/>
              </a:tabLst>
            </a:pPr>
            <a:r>
              <a:rPr b="0" lang="en" sz="2100" spc="-1" strike="noStrike">
                <a:solidFill>
                  <a:schemeClr val="dk1"/>
                </a:solidFill>
                <a:latin typeface="Montserrat ExtraBold"/>
                <a:ea typeface="Montserrat ExtraBold"/>
              </a:rPr>
              <a:t>Benefits of Using Unreal Engine</a:t>
            </a:r>
            <a:endParaRPr b="0" lang="fr-FR" sz="2100" spc="-1" strike="noStrike">
              <a:solidFill>
                <a:schemeClr val="dk1"/>
              </a:solidFill>
              <a:latin typeface="Arial"/>
            </a:endParaRPr>
          </a:p>
        </p:txBody>
      </p:sp>
      <p:sp>
        <p:nvSpPr>
          <p:cNvPr id="272" name="PlaceHolder 2"/>
          <p:cNvSpPr>
            <a:spLocks noGrp="1"/>
          </p:cNvSpPr>
          <p:nvPr>
            <p:ph type="subTitle"/>
          </p:nvPr>
        </p:nvSpPr>
        <p:spPr>
          <a:xfrm>
            <a:off x="4114800" y="495360"/>
            <a:ext cx="4495320" cy="10951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Unreal Engine provides powerful tools for creating stunning graphics and immersive sound experiences. Its versatility allows for customizations, making each virtual concert unique. The engine's ability to handle spatial audio and realistic environments enhances the overall user experience.</a:t>
            </a:r>
            <a:endParaRPr b="0" lang="en-US" sz="1200" spc="-1" strike="noStrike">
              <a:solidFill>
                <a:srgbClr val="ffffff"/>
              </a:solidFill>
              <a:latin typeface="OpenSymbol"/>
            </a:endParaRPr>
          </a:p>
        </p:txBody>
      </p:sp>
      <p:pic>
        <p:nvPicPr>
          <p:cNvPr id="273" name="Google Shape;570;p45" descr=""/>
          <p:cNvPicPr/>
          <p:nvPr/>
        </p:nvPicPr>
        <p:blipFill>
          <a:blip r:embed="rId1"/>
          <a:srcRect l="0" t="23820" r="0" b="10990"/>
          <a:stretch/>
        </p:blipFill>
        <p:spPr>
          <a:xfrm>
            <a:off x="0" y="1790640"/>
            <a:ext cx="9143640" cy="3352680"/>
          </a:xfrm>
          <a:prstGeom prst="rect">
            <a:avLst/>
          </a:prstGeom>
          <a:ln w="9525">
            <a:solidFill>
              <a:srgbClr val="ffffff"/>
            </a:solidFill>
            <a:round/>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4019400" y="905040"/>
            <a:ext cx="4295520" cy="571320"/>
          </a:xfrm>
          <a:prstGeom prst="rect">
            <a:avLst/>
          </a:prstGeom>
          <a:noFill/>
          <a:ln w="0">
            <a:noFill/>
          </a:ln>
        </p:spPr>
        <p:txBody>
          <a:bodyPr lIns="91440" rIns="91440" tIns="91440" bIns="91440" anchor="b">
            <a:normAutofit fontScale="87027"/>
          </a:bodyPr>
          <a:p>
            <a:pPr indent="0">
              <a:lnSpc>
                <a:spcPct val="100000"/>
              </a:lnSpc>
              <a:buNone/>
              <a:tabLst>
                <a:tab algn="l" pos="0"/>
              </a:tabLst>
            </a:pPr>
            <a:r>
              <a:rPr b="0" lang="en" sz="3000" spc="-1" strike="noStrike">
                <a:solidFill>
                  <a:schemeClr val="dk1"/>
                </a:solidFill>
                <a:latin typeface="Montserrat ExtraBold"/>
                <a:ea typeface="Montserrat ExtraBold"/>
              </a:rPr>
              <a:t>Importance of Unique Features</a:t>
            </a:r>
            <a:endParaRPr b="0" lang="fr-FR" sz="3000" spc="-1" strike="noStrike">
              <a:solidFill>
                <a:schemeClr val="dk1"/>
              </a:solidFill>
              <a:latin typeface="Arial"/>
            </a:endParaRPr>
          </a:p>
        </p:txBody>
      </p:sp>
      <p:sp>
        <p:nvSpPr>
          <p:cNvPr id="275" name="PlaceHolder 2"/>
          <p:cNvSpPr>
            <a:spLocks noGrp="1"/>
          </p:cNvSpPr>
          <p:nvPr>
            <p:ph type="subTitle"/>
          </p:nvPr>
        </p:nvSpPr>
        <p:spPr>
          <a:xfrm>
            <a:off x="4019400" y="2085840"/>
            <a:ext cx="4295520" cy="18666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Unique features such as proximity chatting and spatial audio play a pivotal role in enhancing the virtual reality concert experience. They help create a more interactive and immersive environment that mirrors real-life concerts, promoting social interaction among attendees.</a:t>
            </a:r>
            <a:endParaRPr b="0" lang="en-US" sz="1200" spc="-1" strike="noStrike">
              <a:solidFill>
                <a:srgbClr val="ffffff"/>
              </a:solidFill>
              <a:latin typeface="OpenSymbol"/>
            </a:endParaRPr>
          </a:p>
        </p:txBody>
      </p:sp>
      <p:pic>
        <p:nvPicPr>
          <p:cNvPr id="276" name="Google Shape;348;p30" descr=""/>
          <p:cNvPicPr/>
          <p:nvPr/>
        </p:nvPicPr>
        <p:blipFill>
          <a:blip r:embed="rId1"/>
          <a:srcRect l="0" t="288" r="0" b="288"/>
          <a:stretch/>
        </p:blipFill>
        <p:spPr>
          <a:xfrm>
            <a:off x="0" y="0"/>
            <a:ext cx="3452760" cy="5143320"/>
          </a:xfrm>
          <a:prstGeom prst="rect">
            <a:avLst/>
          </a:prstGeom>
          <a:ln w="9525">
            <a:solidFill>
              <a:srgbClr val="ffffff"/>
            </a:solidFill>
            <a:round/>
          </a:ln>
        </p:spPr>
      </p:pic>
      <p:grpSp>
        <p:nvGrpSpPr>
          <p:cNvPr id="277" name="Google Shape;349;p30"/>
          <p:cNvGrpSpPr/>
          <p:nvPr/>
        </p:nvGrpSpPr>
        <p:grpSpPr>
          <a:xfrm>
            <a:off x="7041960" y="4324320"/>
            <a:ext cx="1598760" cy="483840"/>
            <a:chOff x="7041960" y="4324320"/>
            <a:chExt cx="1598760" cy="483840"/>
          </a:xfrm>
        </p:grpSpPr>
        <p:sp>
          <p:nvSpPr>
            <p:cNvPr id="278" name="Google Shape;350;p30"/>
            <p:cNvSpPr/>
            <p:nvPr/>
          </p:nvSpPr>
          <p:spPr>
            <a:xfrm>
              <a:off x="7041960" y="44766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79" name="Google Shape;351;p30"/>
            <p:cNvSpPr/>
            <p:nvPr/>
          </p:nvSpPr>
          <p:spPr>
            <a:xfrm>
              <a:off x="7041960" y="43243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3457440" y="2828880"/>
            <a:ext cx="4819320" cy="990360"/>
          </a:xfrm>
          <a:prstGeom prst="rect">
            <a:avLst/>
          </a:prstGeom>
          <a:noFill/>
          <a:ln w="0">
            <a:noFill/>
          </a:ln>
        </p:spPr>
        <p:txBody>
          <a:bodyPr lIns="91440" rIns="91440" tIns="91440" bIns="91440" anchor="t">
            <a:normAutofit/>
          </a:bodyPr>
          <a:p>
            <a:pPr indent="0">
              <a:lnSpc>
                <a:spcPct val="100000"/>
              </a:lnSpc>
              <a:buNone/>
              <a:tabLst>
                <a:tab algn="l" pos="0"/>
              </a:tabLst>
            </a:pPr>
            <a:r>
              <a:rPr b="0" lang="en" sz="4500" spc="-1" strike="noStrike">
                <a:solidFill>
                  <a:schemeClr val="dk1"/>
                </a:solidFill>
                <a:latin typeface="Montserrat Medium"/>
                <a:ea typeface="Montserrat Medium"/>
              </a:rPr>
              <a:t>Unique Features</a:t>
            </a:r>
            <a:endParaRPr b="0" lang="fr-FR" sz="4500" spc="-1" strike="noStrike">
              <a:solidFill>
                <a:schemeClr val="dk1"/>
              </a:solidFill>
              <a:latin typeface="Arial"/>
            </a:endParaRPr>
          </a:p>
        </p:txBody>
      </p:sp>
      <p:sp>
        <p:nvSpPr>
          <p:cNvPr id="281" name="PlaceHolder 2"/>
          <p:cNvSpPr>
            <a:spLocks noGrp="1"/>
          </p:cNvSpPr>
          <p:nvPr>
            <p:ph type="title"/>
          </p:nvPr>
        </p:nvSpPr>
        <p:spPr>
          <a:xfrm>
            <a:off x="3457440" y="1733400"/>
            <a:ext cx="1447560" cy="1066320"/>
          </a:xfrm>
          <a:prstGeom prst="rect">
            <a:avLst/>
          </a:prstGeom>
          <a:noFill/>
          <a:ln w="0">
            <a:noFill/>
          </a:ln>
        </p:spPr>
        <p:txBody>
          <a:bodyPr lIns="91440" rIns="91440" tIns="91440" bIns="91440" anchor="b">
            <a:normAutofit fontScale="98317"/>
          </a:bodyPr>
          <a:p>
            <a:pPr indent="0">
              <a:lnSpc>
                <a:spcPct val="100000"/>
              </a:lnSpc>
              <a:buNone/>
              <a:tabLst>
                <a:tab algn="l" pos="0"/>
              </a:tabLst>
            </a:pPr>
            <a:r>
              <a:rPr b="0" lang="en" sz="6000" spc="-1" strike="noStrike">
                <a:solidFill>
                  <a:schemeClr val="accent4"/>
                </a:solidFill>
                <a:latin typeface="Montserrat ExtraBold"/>
                <a:ea typeface="Montserrat ExtraBold"/>
              </a:rPr>
              <a:t>02</a:t>
            </a:r>
            <a:endParaRPr b="0" lang="fr-FR" sz="6000" spc="-1" strike="noStrike">
              <a:solidFill>
                <a:schemeClr val="dk1"/>
              </a:solidFill>
              <a:latin typeface="Arial"/>
            </a:endParaRPr>
          </a:p>
        </p:txBody>
      </p:sp>
      <p:sp>
        <p:nvSpPr>
          <p:cNvPr id="282" name="Google Shape;358;p31"/>
          <p:cNvSpPr/>
          <p:nvPr/>
        </p:nvSpPr>
        <p:spPr>
          <a:xfrm rot="19800000">
            <a:off x="2847600" y="1495440"/>
            <a:ext cx="1133280" cy="256680"/>
          </a:xfrm>
          <a:prstGeom prst="rect">
            <a:avLst/>
          </a:prstGeom>
          <a:noFill/>
          <a:ln w="0">
            <a:noFill/>
          </a:ln>
        </p:spPr>
        <p:style>
          <a:lnRef idx="0"/>
          <a:fillRef idx="0"/>
          <a:effectRef idx="0"/>
          <a:fontRef idx="minor"/>
        </p:style>
        <p:txBody>
          <a:bodyPr lIns="870823080" rIns="870823080" tIns="128520" bIns="128520" anchor="t">
            <a:normAutofit/>
          </a:bodyPr>
          <a:p>
            <a:pPr algn="ctr" defTabSz="914400">
              <a:lnSpc>
                <a:spcPct val="100000"/>
              </a:lnSpc>
              <a:tabLst>
                <a:tab algn="l" pos="0"/>
              </a:tabLst>
            </a:pPr>
            <a:endParaRPr b="0" lang="fr-FR" sz="1800" spc="-1" strike="noStrike">
              <a:solidFill>
                <a:schemeClr val="dk1"/>
              </a:solidFill>
              <a:latin typeface="Arial"/>
            </a:endParaRPr>
          </a:p>
        </p:txBody>
      </p:sp>
      <p:grpSp>
        <p:nvGrpSpPr>
          <p:cNvPr id="283" name="Google Shape;359;p31"/>
          <p:cNvGrpSpPr/>
          <p:nvPr/>
        </p:nvGrpSpPr>
        <p:grpSpPr>
          <a:xfrm>
            <a:off x="906480" y="2311920"/>
            <a:ext cx="7263360" cy="2040120"/>
            <a:chOff x="906480" y="2311920"/>
            <a:chExt cx="7263360" cy="2040120"/>
          </a:xfrm>
        </p:grpSpPr>
        <p:grpSp>
          <p:nvGrpSpPr>
            <p:cNvPr id="284" name="Google Shape;360;p31"/>
            <p:cNvGrpSpPr/>
            <p:nvPr/>
          </p:nvGrpSpPr>
          <p:grpSpPr>
            <a:xfrm>
              <a:off x="7650720" y="4284000"/>
              <a:ext cx="519120" cy="68040"/>
              <a:chOff x="7650720" y="4284000"/>
              <a:chExt cx="519120" cy="68040"/>
            </a:xfrm>
          </p:grpSpPr>
          <p:sp>
            <p:nvSpPr>
              <p:cNvPr id="285" name="Google Shape;361;p31"/>
              <p:cNvSpPr/>
              <p:nvPr/>
            </p:nvSpPr>
            <p:spPr>
              <a:xfrm>
                <a:off x="765072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86" name="Google Shape;362;p31"/>
              <p:cNvSpPr/>
              <p:nvPr/>
            </p:nvSpPr>
            <p:spPr>
              <a:xfrm>
                <a:off x="787608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87" name="Google Shape;363;p31"/>
              <p:cNvSpPr/>
              <p:nvPr/>
            </p:nvSpPr>
            <p:spPr>
              <a:xfrm>
                <a:off x="810180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88" name="Google Shape;364;p31"/>
            <p:cNvGrpSpPr/>
            <p:nvPr/>
          </p:nvGrpSpPr>
          <p:grpSpPr>
            <a:xfrm>
              <a:off x="906480" y="2311920"/>
              <a:ext cx="68040" cy="519120"/>
              <a:chOff x="906480" y="2311920"/>
              <a:chExt cx="68040" cy="519120"/>
            </a:xfrm>
          </p:grpSpPr>
          <p:sp>
            <p:nvSpPr>
              <p:cNvPr id="289" name="Google Shape;365;p31"/>
              <p:cNvSpPr/>
              <p:nvPr/>
            </p:nvSpPr>
            <p:spPr>
              <a:xfrm rot="5400000">
                <a:off x="906480" y="2311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90" name="Google Shape;366;p31"/>
              <p:cNvSpPr/>
              <p:nvPr/>
            </p:nvSpPr>
            <p:spPr>
              <a:xfrm rot="5400000">
                <a:off x="906480" y="25376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91" name="Google Shape;367;p31"/>
              <p:cNvSpPr/>
              <p:nvPr/>
            </p:nvSpPr>
            <p:spPr>
              <a:xfrm rot="5400000">
                <a:off x="906480" y="2763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581040" y="495360"/>
            <a:ext cx="3533400" cy="1095120"/>
          </a:xfrm>
          <a:prstGeom prst="rect">
            <a:avLst/>
          </a:prstGeom>
          <a:noFill/>
          <a:ln w="0">
            <a:noFill/>
          </a:ln>
        </p:spPr>
        <p:txBody>
          <a:bodyPr lIns="91440" rIns="91440" tIns="91440" bIns="91440" anchor="t">
            <a:normAutofit/>
          </a:bodyPr>
          <a:p>
            <a:pPr indent="0">
              <a:lnSpc>
                <a:spcPct val="100000"/>
              </a:lnSpc>
              <a:buNone/>
              <a:tabLst>
                <a:tab algn="l" pos="0"/>
              </a:tabLst>
            </a:pPr>
            <a:r>
              <a:rPr b="0" lang="en" sz="2100" spc="-1" strike="noStrike">
                <a:solidFill>
                  <a:schemeClr val="dk1"/>
                </a:solidFill>
                <a:latin typeface="Montserrat ExtraBold"/>
                <a:ea typeface="Montserrat ExtraBold"/>
              </a:rPr>
              <a:t>Proximity Chatting Mechanism</a:t>
            </a:r>
            <a:endParaRPr b="0" lang="fr-FR" sz="2100" spc="-1" strike="noStrike">
              <a:solidFill>
                <a:schemeClr val="dk1"/>
              </a:solidFill>
              <a:latin typeface="Arial"/>
            </a:endParaRPr>
          </a:p>
        </p:txBody>
      </p:sp>
      <p:sp>
        <p:nvSpPr>
          <p:cNvPr id="293" name="PlaceHolder 2"/>
          <p:cNvSpPr>
            <a:spLocks noGrp="1"/>
          </p:cNvSpPr>
          <p:nvPr>
            <p:ph type="subTitle"/>
          </p:nvPr>
        </p:nvSpPr>
        <p:spPr>
          <a:xfrm>
            <a:off x="4114800" y="495360"/>
            <a:ext cx="4495320" cy="10951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Proximity chatting allows users to communicate based on their virtual proximity to one another. This mechanism simulates real-life social interactions, enabling fans to engage with each other and share their concert experience, thus fostering a sense of community.</a:t>
            </a:r>
            <a:endParaRPr b="0" lang="en-US" sz="1200" spc="-1" strike="noStrike">
              <a:solidFill>
                <a:srgbClr val="ffffff"/>
              </a:solidFill>
              <a:latin typeface="OpenSymbol"/>
            </a:endParaRPr>
          </a:p>
        </p:txBody>
      </p:sp>
      <p:pic>
        <p:nvPicPr>
          <p:cNvPr id="294" name="Google Shape;570;p45" descr=""/>
          <p:cNvPicPr/>
          <p:nvPr/>
        </p:nvPicPr>
        <p:blipFill>
          <a:blip r:embed="rId1"/>
          <a:srcRect l="0" t="23820" r="0" b="10990"/>
          <a:stretch/>
        </p:blipFill>
        <p:spPr>
          <a:xfrm>
            <a:off x="0" y="1790640"/>
            <a:ext cx="9143640" cy="3352680"/>
          </a:xfrm>
          <a:prstGeom prst="rect">
            <a:avLst/>
          </a:prstGeom>
          <a:ln w="9525">
            <a:solidFill>
              <a:srgbClr val="ffffff"/>
            </a:solidFill>
            <a:round/>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4019400" y="905040"/>
            <a:ext cx="4295520" cy="571320"/>
          </a:xfrm>
          <a:prstGeom prst="rect">
            <a:avLst/>
          </a:prstGeom>
          <a:noFill/>
          <a:ln w="0">
            <a:noFill/>
          </a:ln>
        </p:spPr>
        <p:txBody>
          <a:bodyPr lIns="91440" rIns="91440" tIns="91440" bIns="91440" anchor="b">
            <a:normAutofit fontScale="87027"/>
          </a:bodyPr>
          <a:p>
            <a:pPr indent="0">
              <a:lnSpc>
                <a:spcPct val="100000"/>
              </a:lnSpc>
              <a:buNone/>
              <a:tabLst>
                <a:tab algn="l" pos="0"/>
              </a:tabLst>
            </a:pPr>
            <a:r>
              <a:rPr b="0" lang="en" sz="3000" spc="-1" strike="noStrike">
                <a:solidFill>
                  <a:schemeClr val="dk1"/>
                </a:solidFill>
                <a:latin typeface="Montserrat ExtraBold"/>
                <a:ea typeface="Montserrat ExtraBold"/>
              </a:rPr>
              <a:t>Spatial Audio Implementation</a:t>
            </a:r>
            <a:endParaRPr b="0" lang="fr-FR" sz="3000" spc="-1" strike="noStrike">
              <a:solidFill>
                <a:schemeClr val="dk1"/>
              </a:solidFill>
              <a:latin typeface="Arial"/>
            </a:endParaRPr>
          </a:p>
        </p:txBody>
      </p:sp>
      <p:sp>
        <p:nvSpPr>
          <p:cNvPr id="296" name="PlaceHolder 2"/>
          <p:cNvSpPr>
            <a:spLocks noGrp="1"/>
          </p:cNvSpPr>
          <p:nvPr>
            <p:ph type="subTitle"/>
          </p:nvPr>
        </p:nvSpPr>
        <p:spPr>
          <a:xfrm>
            <a:off x="4019400" y="2085840"/>
            <a:ext cx="4295520" cy="18666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Spatial audio creates an immersive sound environment where sounds come from specific directions, enhancing the realism of the concert experience. This technology allows users to perceive audio the same way they would in a physical space, making performances more engaging and lifelike.</a:t>
            </a:r>
            <a:endParaRPr b="0" lang="en-US" sz="1200" spc="-1" strike="noStrike">
              <a:solidFill>
                <a:srgbClr val="ffffff"/>
              </a:solidFill>
              <a:latin typeface="OpenSymbol"/>
            </a:endParaRPr>
          </a:p>
        </p:txBody>
      </p:sp>
      <p:pic>
        <p:nvPicPr>
          <p:cNvPr id="297" name="Google Shape;348;p30" descr=""/>
          <p:cNvPicPr/>
          <p:nvPr/>
        </p:nvPicPr>
        <p:blipFill>
          <a:blip r:embed="rId1"/>
          <a:srcRect l="0" t="288" r="0" b="288"/>
          <a:stretch/>
        </p:blipFill>
        <p:spPr>
          <a:xfrm>
            <a:off x="0" y="0"/>
            <a:ext cx="3452760" cy="5143320"/>
          </a:xfrm>
          <a:prstGeom prst="rect">
            <a:avLst/>
          </a:prstGeom>
          <a:ln w="9525">
            <a:solidFill>
              <a:srgbClr val="ffffff"/>
            </a:solidFill>
            <a:round/>
          </a:ln>
        </p:spPr>
      </p:pic>
      <p:grpSp>
        <p:nvGrpSpPr>
          <p:cNvPr id="298" name="Google Shape;349;p30"/>
          <p:cNvGrpSpPr/>
          <p:nvPr/>
        </p:nvGrpSpPr>
        <p:grpSpPr>
          <a:xfrm>
            <a:off x="7041960" y="4324320"/>
            <a:ext cx="1598760" cy="483840"/>
            <a:chOff x="7041960" y="4324320"/>
            <a:chExt cx="1598760" cy="483840"/>
          </a:xfrm>
        </p:grpSpPr>
        <p:sp>
          <p:nvSpPr>
            <p:cNvPr id="299" name="Google Shape;350;p30"/>
            <p:cNvSpPr/>
            <p:nvPr/>
          </p:nvSpPr>
          <p:spPr>
            <a:xfrm>
              <a:off x="7041960" y="44766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00" name="Google Shape;351;p30"/>
            <p:cNvSpPr/>
            <p:nvPr/>
          </p:nvSpPr>
          <p:spPr>
            <a:xfrm>
              <a:off x="7041960" y="43243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2025-03-27T06:02:47Z</dcterms:created>
  <dc:creator>Unknown Creator</dc:creator>
  <dc:description/>
  <dc:language>en-US</dc:language>
  <cp:lastModifiedBy>Unknown Creator</cp:lastModifiedBy>
  <dcterms:modified xsi:type="dcterms:W3CDTF">2025-03-27T06:02:47Z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