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518BB1-EEE3-467E-941B-1802DCE5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8B343BF-FB18-457B-9575-F2F9213F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7C4482-472F-4FC5-BFA7-806D7D37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1ECEF4-A4D8-40F7-ADAF-9027916C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563028-3D34-4FA0-B055-636FA8DD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70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A1C6FB-2550-4140-B48B-4CE36F3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7498CEC-8D05-4D08-8D47-A17D3AEE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493D6D-5E10-4270-B8D0-754C6767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5696D7-97F4-4C9A-B824-D8537189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26E092-A45B-41BF-AB91-9191DB51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456FF3B-B15C-4E03-B603-BA631A53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2246E4-8162-4418-847A-D88658C5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B4200C-D027-4BD0-82EE-5C8A9236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03565C-6A2F-453A-9E47-EBDEE46D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4159D2-B6D9-42B4-ABA4-B4696700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5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C6C01-B483-4624-A557-23FF2A6A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9E1C77-83D4-493F-9C1C-560EB6B9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26575B-D70A-455A-AEE1-072D8441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CAAC6B-26CA-466E-8C4F-577CA2A1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DECA00-C654-4ACE-B96B-A2E9157F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5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3CB645-13E5-4CDA-86A2-A8D1410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520E76-42D6-4733-847D-234C4B00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B15523-393C-46C9-AA81-9E59097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65925B-C888-4357-B038-FBF77BED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BC94FE-A59E-4DA8-A46F-6C84FD1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6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E86225-C3F1-4A99-AF7E-5D2E182B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F08D58-5D0B-4805-885F-9979426EF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02367D3-2B07-4991-A129-E658580A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9E4DDA-609E-4C41-8221-E417B60A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D5EAAAA-BA4F-442D-9814-30B36A1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13F596-5051-4FCF-8982-3E5D878B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910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493F8C-8228-48A7-8AAF-79C07746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B9A58D-70AD-4D95-84EF-C0169AB4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222908-5824-4342-8E46-8397E34E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FA1ECDC-0B35-4BD1-92A0-FD7847630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1731055-B954-4CD7-9154-BEEE5DB2B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0D53A25-0EF8-42BF-982C-1A538FCA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BBC7575-0EC3-4DCF-BDB1-E7D21AC9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0CA196-6F65-43AB-B4B3-A23BBED7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29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2FEB8F-8D8B-40B1-96CC-6DFDCF19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73B700A-CE71-44D4-ABA8-8D337C40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16C33F-F1A3-4A8C-AA94-108B1E16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4DD049A-C66B-4D19-B2DF-89F0A87E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35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14C804D-E14A-44F7-A730-9168A5BC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274ADA7-DF88-4BC6-BF5A-41B9B1D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A12EC7-5941-4B95-A015-DB58B47E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2C771-B20B-40DA-9352-E03AA685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FED8A0-897E-4DD3-ACDE-D4434327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80C8355-BFB8-402D-8E16-ADA2C8CD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5ECA981-50A5-4A46-BE34-1357B79F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A34C6E-8E8F-4E9C-9181-F5726259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590B2A-5006-4023-B370-F7C85B05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807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20924-AE48-498C-94A0-3C720B4F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C98D18B-DD69-4E08-9E05-303008E99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2DB8CC-7643-46CB-AC15-608BAC66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B0B579-81C3-4D15-A435-2B02C6F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D60103-7238-4C95-9B15-F644D374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50B9C1-0185-4735-8C6F-0EC533E4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51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E0BB766-372E-4EE8-A41B-A0AB0C4F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06DA95-7E9E-486F-81DE-31CF8F4E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A6DCFC-B547-4AA1-B772-61BF419FF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7236-07CF-4A92-8952-10EE30050CBC}" type="datetimeFigureOut">
              <a:rPr lang="he-IL" smtClean="0"/>
              <a:t>י"ד/תשרי/תשע"ח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1B452A-0AB9-4425-AF24-3484B0F1E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C997B5-B111-474F-8E3A-5A96BBD77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B9DB-48F2-469C-BC65-85721865B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6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DA49C7-385C-451E-92F4-D26E4B743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F4E841-4A28-4643-99FD-2E88C2345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2962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שמואל ישראלוב</dc:creator>
  <cp:lastModifiedBy>שמואל ישראלוב</cp:lastModifiedBy>
  <cp:revision>1</cp:revision>
  <dcterms:created xsi:type="dcterms:W3CDTF">2017-10-04T12:47:31Z</dcterms:created>
  <dcterms:modified xsi:type="dcterms:W3CDTF">2017-10-04T12:47:52Z</dcterms:modified>
</cp:coreProperties>
</file>