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1" r:id="rId7"/>
    <p:sldId id="263" r:id="rId8"/>
    <p:sldId id="269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042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4E5B-2A30-47CC-9A21-4CA9A87E8602}" type="datetimeFigureOut">
              <a:rPr lang="he-IL" smtClean="0"/>
              <a:t>ט"ז אדר ב 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BE25-82DB-4151-9011-50F918570D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534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4E5B-2A30-47CC-9A21-4CA9A87E8602}" type="datetimeFigureOut">
              <a:rPr lang="he-IL" smtClean="0"/>
              <a:t>ט"ז אדר ב 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BE25-82DB-4151-9011-50F918570D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463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4E5B-2A30-47CC-9A21-4CA9A87E8602}" type="datetimeFigureOut">
              <a:rPr lang="he-IL" smtClean="0"/>
              <a:t>ט"ז אדר ב 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BE25-82DB-4151-9011-50F918570D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224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4E5B-2A30-47CC-9A21-4CA9A87E8602}" type="datetimeFigureOut">
              <a:rPr lang="he-IL" smtClean="0"/>
              <a:t>ט"ז אדר ב 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BE25-82DB-4151-9011-50F918570D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511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4E5B-2A30-47CC-9A21-4CA9A87E8602}" type="datetimeFigureOut">
              <a:rPr lang="he-IL" smtClean="0"/>
              <a:t>ט"ז אדר ב 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BE25-82DB-4151-9011-50F918570D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48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4E5B-2A30-47CC-9A21-4CA9A87E8602}" type="datetimeFigureOut">
              <a:rPr lang="he-IL" smtClean="0"/>
              <a:t>ט"ז אדר ב 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BE25-82DB-4151-9011-50F918570D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087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4E5B-2A30-47CC-9A21-4CA9A87E8602}" type="datetimeFigureOut">
              <a:rPr lang="he-IL" smtClean="0"/>
              <a:t>ט"ז אדר ב תשע"ו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BE25-82DB-4151-9011-50F918570D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82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4E5B-2A30-47CC-9A21-4CA9A87E8602}" type="datetimeFigureOut">
              <a:rPr lang="he-IL" smtClean="0"/>
              <a:t>ט"ז אדר ב תשע"ו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BE25-82DB-4151-9011-50F918570D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705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4E5B-2A30-47CC-9A21-4CA9A87E8602}" type="datetimeFigureOut">
              <a:rPr lang="he-IL" smtClean="0"/>
              <a:t>ט"ז אדר ב תשע"ו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BE25-82DB-4151-9011-50F918570D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870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4E5B-2A30-47CC-9A21-4CA9A87E8602}" type="datetimeFigureOut">
              <a:rPr lang="he-IL" smtClean="0"/>
              <a:t>ט"ז אדר ב 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BE25-82DB-4151-9011-50F918570D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104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4E5B-2A30-47CC-9A21-4CA9A87E8602}" type="datetimeFigureOut">
              <a:rPr lang="he-IL" smtClean="0"/>
              <a:t>ט"ז אדר ב 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BE25-82DB-4151-9011-50F918570D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569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74E5B-2A30-47CC-9A21-4CA9A87E8602}" type="datetimeFigureOut">
              <a:rPr lang="he-IL" smtClean="0"/>
              <a:t>ט"ז אדר ב 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BBE25-82DB-4151-9011-50F918570D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654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wmf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wmf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oleObject" Target="file:///D:\time\ex\time2.xlsx!&#1490;&#1497;&#1500;&#1497;&#1493;&#1503;2!R1C1:R20C3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emf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5.vml"/><Relationship Id="rId6" Type="http://schemas.openxmlformats.org/officeDocument/2006/relationships/oleObject" Target="file:///D:\time\ex\time2.xlsx!&#1490;&#1497;&#1500;&#1497;&#1493;&#1503;3!R1C1" TargetMode="External"/><Relationship Id="rId5" Type="http://schemas.openxmlformats.org/officeDocument/2006/relationships/image" Target="../media/image9.emf"/><Relationship Id="rId4" Type="http://schemas.openxmlformats.org/officeDocument/2006/relationships/oleObject" Target="file:///D:\time\ex\time2.xlsx!&#1490;&#1497;&#1500;&#1497;&#1493;&#1503;3!R2C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50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0">
        <p:fade/>
      </p:transition>
    </mc:Choice>
    <mc:Fallback xmlns="">
      <p:transition spd="slow" advTm="368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928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5000">
        <p14:vortex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630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5000">
        <p14:shred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161" name="ShockwaveFlash1" r:id="rId2" imgW="2513160" imgH="819000"/>
        </mc:Choice>
        <mc:Fallback>
          <p:control name="ShockwaveFlash1" r:id="rId2" imgW="2513160" imgH="819000">
            <p:pic>
              <p:nvPicPr>
                <p:cNvPr id="5" name="ShockwaveFlash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" y="0"/>
                  <a:ext cx="2512611" cy="81898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06619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41">
        <p:split orient="vert"/>
      </p:transition>
    </mc:Choice>
    <mc:Fallback xmlns="">
      <p:transition spd="slow" advTm="4441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185" name="ShockwaveFlash1" r:id="rId2" imgW="2513160" imgH="819000"/>
        </mc:Choice>
        <mc:Fallback>
          <p:control name="ShockwaveFlash1" r:id="rId2" imgW="2513160" imgH="819000">
            <p:pic>
              <p:nvPicPr>
                <p:cNvPr id="5" name="ShockwaveFlash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" y="0"/>
                  <a:ext cx="2512611" cy="81898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8792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18">
        <p:randomBar dir="vert"/>
      </p:transition>
    </mc:Choice>
    <mc:Fallback xmlns="">
      <p:transition spd="slow" advTm="4018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209" name="ShockwaveFlash1" r:id="rId2" imgW="2513160" imgH="819000"/>
        </mc:Choice>
        <mc:Fallback>
          <p:control name="ShockwaveFlash1" r:id="rId2" imgW="2513160" imgH="819000">
            <p:pic>
              <p:nvPicPr>
                <p:cNvPr id="6" name="ShockwaveFlash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" y="0"/>
                  <a:ext cx="2512611" cy="81898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5236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37">
        <p:circle/>
      </p:transition>
    </mc:Choice>
    <mc:Fallback xmlns="">
      <p:transition spd="slow" advTm="3737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24" y="3305174"/>
            <a:ext cx="1569303" cy="1546225"/>
          </a:xfrm>
          <a:prstGeom prst="rect">
            <a:avLst/>
          </a:prstGeom>
        </p:spPr>
      </p:pic>
      <p:graphicFrame>
        <p:nvGraphicFramePr>
          <p:cNvPr id="2" name="אובייקט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26419"/>
              </p:ext>
            </p:extLst>
          </p:nvPr>
        </p:nvGraphicFramePr>
        <p:xfrm>
          <a:off x="0" y="0"/>
          <a:ext cx="12191999" cy="6868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" name="גליון עבודה" r:id="rId5" imgW="6496200" imgH="3666992" progId="Excel.Sheet.12">
                  <p:link updateAutomatic="1"/>
                </p:oleObj>
              </mc:Choice>
              <mc:Fallback>
                <p:oleObj name="גליון עבודה" r:id="rId5" imgW="6496200" imgH="3666992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1999" cy="68687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8313" name="ShockwaveFlash1" r:id="rId2" imgW="5003640" imgH="1587600"/>
        </mc:Choice>
        <mc:Fallback>
          <p:control name="ShockwaveFlash1" r:id="rId2" imgW="5003640" imgH="1587600">
            <p:pic>
              <p:nvPicPr>
                <p:cNvPr id="5" name="ShockwaveFlash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78975" y="4927600"/>
                  <a:ext cx="5003800" cy="15875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1405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00"/>
    </mc:Choice>
    <mc:Fallback xmlns="">
      <p:transition spd="slow" advTm="16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אובייקט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80872"/>
              </p:ext>
            </p:extLst>
          </p:nvPr>
        </p:nvGraphicFramePr>
        <p:xfrm>
          <a:off x="3437237" y="4673293"/>
          <a:ext cx="47244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8" name="גליון עבודה" r:id="rId4" imgW="4724280" imgH="704983" progId="Excel.Sheet.12">
                  <p:link updateAutomatic="1"/>
                </p:oleObj>
              </mc:Choice>
              <mc:Fallback>
                <p:oleObj name="גליון עבודה" r:id="rId4" imgW="4724280" imgH="70498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37237" y="4673293"/>
                        <a:ext cx="4724400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אובייקט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844452"/>
              </p:ext>
            </p:extLst>
          </p:nvPr>
        </p:nvGraphicFramePr>
        <p:xfrm>
          <a:off x="3622915" y="1801917"/>
          <a:ext cx="47244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9" name="גליון עבודה" r:id="rId6" imgW="4724280" imgH="704983" progId="Excel.Sheet.12">
                  <p:link updateAutomatic="1"/>
                </p:oleObj>
              </mc:Choice>
              <mc:Fallback>
                <p:oleObj name="גליון עבודה" r:id="rId6" imgW="4724280" imgH="70498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22915" y="1801917"/>
                        <a:ext cx="4724400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he-IL" sz="7200" dirty="0" smtClean="0">
                <a:solidFill>
                  <a:schemeClr val="accent4">
                    <a:lumMod val="50000"/>
                  </a:schemeClr>
                </a:solidFill>
              </a:rPr>
              <a:t>זמני השבת</a:t>
            </a:r>
            <a:endParaRPr lang="he-IL" sz="7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 useBgFill="1"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324354" y="1825625"/>
            <a:ext cx="6029446" cy="4351338"/>
          </a:xfrm>
        </p:spPr>
        <p:txBody>
          <a:bodyPr>
            <a:normAutofit/>
          </a:bodyPr>
          <a:lstStyle/>
          <a:p>
            <a:r>
              <a:rPr lang="he-IL" sz="4400" dirty="0" smtClean="0">
                <a:solidFill>
                  <a:schemeClr val="accent4">
                    <a:lumMod val="75000"/>
                  </a:schemeClr>
                </a:solidFill>
              </a:rPr>
              <a:t>מנחה וערבית ערב שבת: </a:t>
            </a:r>
          </a:p>
          <a:p>
            <a:r>
              <a:rPr lang="he-IL" sz="4400" dirty="0" smtClean="0">
                <a:solidFill>
                  <a:schemeClr val="accent4">
                    <a:lumMod val="75000"/>
                  </a:schemeClr>
                </a:solidFill>
              </a:rPr>
              <a:t>שחרית:</a:t>
            </a:r>
          </a:p>
          <a:p>
            <a:r>
              <a:rPr lang="he-IL" sz="4400" dirty="0" smtClean="0">
                <a:solidFill>
                  <a:schemeClr val="accent3">
                    <a:lumMod val="50000"/>
                  </a:schemeClr>
                </a:solidFill>
              </a:rPr>
              <a:t>תהילים לילדים: </a:t>
            </a:r>
          </a:p>
          <a:p>
            <a:r>
              <a:rPr lang="he-IL" sz="4400" dirty="0" smtClean="0">
                <a:solidFill>
                  <a:schemeClr val="accent4">
                    <a:lumMod val="75000"/>
                  </a:schemeClr>
                </a:solidFill>
              </a:rPr>
              <a:t>מנחה: </a:t>
            </a:r>
          </a:p>
          <a:p>
            <a:r>
              <a:rPr lang="he-IL" sz="4400" dirty="0" smtClean="0">
                <a:solidFill>
                  <a:schemeClr val="accent4">
                    <a:lumMod val="75000"/>
                  </a:schemeClr>
                </a:solidFill>
              </a:rPr>
              <a:t>ערבית:</a:t>
            </a:r>
            <a:endParaRPr lang="he-IL" sz="4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8867" y="2470749"/>
            <a:ext cx="3185487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4400" dirty="0">
                <a:solidFill>
                  <a:srgbClr val="FFC000">
                    <a:lumMod val="75000"/>
                  </a:srgbClr>
                </a:solidFill>
              </a:rPr>
              <a:t>7:15 קורבנות</a:t>
            </a:r>
            <a:endParaRPr lang="he-IL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3731610" y="3343074"/>
            <a:ext cx="1598515" cy="7017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he-IL" sz="4400" dirty="0" smtClean="0">
                <a:solidFill>
                  <a:srgbClr val="A5A5A5">
                    <a:lumMod val="50000"/>
                  </a:srgbClr>
                </a:solidFill>
              </a:rPr>
              <a:t>13:45</a:t>
            </a:r>
            <a:endParaRPr lang="he-IL" sz="4400" dirty="0">
              <a:solidFill>
                <a:srgbClr val="A5A5A5">
                  <a:lumMod val="50000"/>
                </a:srgb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1609" y="3975888"/>
            <a:ext cx="1598515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4400" dirty="0" smtClean="0">
                <a:solidFill>
                  <a:schemeClr val="accent4">
                    <a:lumMod val="75000"/>
                  </a:schemeClr>
                </a:solidFill>
              </a:rPr>
              <a:t>17:00</a:t>
            </a:r>
            <a:endParaRPr lang="he-IL" sz="4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350" name="ShockwaveFlash1" r:id="rId2" imgW="2513160" imgH="819000"/>
        </mc:Choice>
        <mc:Fallback>
          <p:control name="ShockwaveFlash1" r:id="rId2" imgW="2513160" imgH="819000">
            <p:pic>
              <p:nvPicPr>
                <p:cNvPr id="5" name="ShockwaveFlash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" y="0"/>
                  <a:ext cx="2512611" cy="81898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9056811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16097">
        <p15:prstTrans prst="curtains"/>
      </p:transition>
    </mc:Choice>
    <mc:Fallback xmlns="">
      <p:transition spd="slow" advTm="1609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he-IL" sz="7200" dirty="0" smtClean="0">
                <a:solidFill>
                  <a:schemeClr val="accent5">
                    <a:lumMod val="75000"/>
                  </a:schemeClr>
                </a:solidFill>
              </a:rPr>
              <a:t>זמני שיעורים:</a:t>
            </a:r>
            <a:endParaRPr lang="he-IL" sz="7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4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יום ראשון בשעה 19:30 עם הרב אושרי</a:t>
            </a:r>
          </a:p>
          <a:p>
            <a:r>
              <a:rPr lang="he-IL" sz="4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יום שבת בשעה 15:30 שיעור באור החיים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142" name="ShockwaveFlash1" r:id="rId2" imgW="2513160" imgH="819000"/>
        </mc:Choice>
        <mc:Fallback>
          <p:control name="ShockwaveFlash1" r:id="rId2" imgW="2513160" imgH="819000">
            <p:pic>
              <p:nvPicPr>
                <p:cNvPr id="6" name="ShockwaveFlash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" y="0"/>
                  <a:ext cx="2512611" cy="81898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287945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Tm="16097">
        <p15:prstTrans prst="origami" invX="1"/>
      </p:transition>
    </mc:Choice>
    <mc:Fallback xmlns="">
      <p:transition spd="slow" advTm="1609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he-IL" sz="7200" dirty="0" smtClean="0">
                <a:solidFill>
                  <a:schemeClr val="accent6">
                    <a:lumMod val="50000"/>
                  </a:schemeClr>
                </a:solidFill>
              </a:rPr>
              <a:t>לוח הודעות:</a:t>
            </a:r>
            <a:endParaRPr lang="he-IL" sz="7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4400" dirty="0" smtClean="0">
                <a:solidFill>
                  <a:schemeClr val="accent6"/>
                </a:solidFill>
              </a:rPr>
              <a:t>מתפללים יקרים בימים אלו התוכנה עוברת שידרוגים ועדכונים, לכן נבקש מהציבור להעלות הצעות ורעיונות לשיפור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257" name="ShockwaveFlash1" r:id="rId2" imgW="2513160" imgH="819000"/>
        </mc:Choice>
        <mc:Fallback>
          <p:control name="ShockwaveFlash1" r:id="rId2" imgW="2513160" imgH="819000">
            <p:pic>
              <p:nvPicPr>
                <p:cNvPr id="6" name="ShockwaveFlash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" y="0"/>
                  <a:ext cx="2512611" cy="81898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93978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6097">
        <p:blinds dir="vert"/>
      </p:transition>
    </mc:Choice>
    <mc:Fallback xmlns="">
      <p:transition spd="slow" advTm="16097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179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5000">
        <p14:ripple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5008</TotalTime>
  <Words>56</Words>
  <Application>Microsoft Office PowerPoint</Application>
  <PresentationFormat>מסך רחב</PresentationFormat>
  <Paragraphs>14</Paragraphs>
  <Slides>11</Slides>
  <Notes>0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קישורים</vt:lpstr>
      </vt:variant>
      <vt:variant>
        <vt:i4>3</vt:i4>
      </vt:variant>
      <vt:variant>
        <vt:lpstr>כותרות שקופיות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ערכת נושא Office</vt:lpstr>
      <vt:lpstr>D:\time\ex\time2.xlsx!גיליון2!R1C1:R20C3</vt:lpstr>
      <vt:lpstr>D:\time\ex\time2.xlsx!גיליון3!R2C1</vt:lpstr>
      <vt:lpstr>D:\time\ex\time2.xlsx!גיליון3!R1C1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זמני השבת</vt:lpstr>
      <vt:lpstr>זמני שיעורים:</vt:lpstr>
      <vt:lpstr>לוח הודעות:</vt:lpstr>
      <vt:lpstr>מצגת של PowerPoint</vt:lpstr>
      <vt:lpstr>מצגת של PowerPoint</vt:lpstr>
      <vt:lpstr>מצגת של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Windows User</dc:creator>
  <cp:lastModifiedBy>בית כנסת הטורקים</cp:lastModifiedBy>
  <cp:revision>80</cp:revision>
  <dcterms:created xsi:type="dcterms:W3CDTF">2015-11-06T13:14:52Z</dcterms:created>
  <dcterms:modified xsi:type="dcterms:W3CDTF">2016-03-26T17:05:56Z</dcterms:modified>
</cp:coreProperties>
</file>