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4" r:id="rId3"/>
    <p:sldId id="262" r:id="rId4"/>
    <p:sldId id="260" r:id="rId5"/>
    <p:sldId id="265" r:id="rId6"/>
    <p:sldId id="266" r:id="rId7"/>
    <p:sldId id="267" r:id="rId8"/>
    <p:sldId id="268" r:id="rId9"/>
  </p:sldIdLst>
  <p:sldSz cx="9144000" cy="6858000" type="screen4x3"/>
  <p:notesSz cx="6858000" cy="9144000"/>
  <p:custDataLst>
    <p:tags r:id="rId1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4583" autoAdjust="0"/>
  </p:normalViewPr>
  <p:slideViewPr>
    <p:cSldViewPr>
      <p:cViewPr varScale="1">
        <p:scale>
          <a:sx n="98" d="100"/>
          <a:sy n="98" d="100"/>
        </p:scale>
        <p:origin x="157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55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08.03.2023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244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64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0"/>
            <a:ext cx="6372200" cy="1368152"/>
          </a:xfrm>
        </p:spPr>
        <p:txBody>
          <a:bodyPr/>
          <a:lstStyle>
            <a:lvl1pPr>
              <a:defRPr b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520259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520259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51520" y="228168"/>
            <a:ext cx="6552729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" name="Текст 2"/>
          <p:cNvSpPr>
            <a:spLocks noGrp="1"/>
          </p:cNvSpPr>
          <p:nvPr>
            <p:ph idx="1"/>
          </p:nvPr>
        </p:nvSpPr>
        <p:spPr>
          <a:xfrm>
            <a:off x="251520" y="1916832"/>
            <a:ext cx="871296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08.03.2023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08.03.2023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08.03.2023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08.03.2023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8168"/>
            <a:ext cx="6552729" cy="1150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8712968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08.03.2023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3717032"/>
            <a:ext cx="6372200" cy="3528392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Учебная практика по ПМ.04 «Сопровождение и обслуживание программного обеспечения компьютерных </a:t>
            </a:r>
            <a:r>
              <a:rPr lang="ru-RU" sz="3200" b="1" dirty="0" err="1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систем»Тема</a:t>
            </a:r>
            <a:r>
              <a:rPr lang="ru-RU" sz="3200" b="1" dirty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«</a:t>
            </a:r>
            <a:r>
              <a:rPr lang="en-US" sz="3200" b="1" dirty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REDRAGON Software</a:t>
            </a:r>
            <a:r>
              <a:rPr lang="ru-RU" sz="3200" b="1" dirty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Что такое </a:t>
            </a:r>
            <a:r>
              <a:rPr lang="en-US" dirty="0" err="1"/>
              <a:t>Redragon</a:t>
            </a:r>
            <a:r>
              <a:rPr lang="en-US" dirty="0"/>
              <a:t> Software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Это компьютерное ПО позволяющее настроить ваш девайс начиная от наушников, заканчивая клавиатурой и других компьютерных девайсов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25" y="2294731"/>
            <a:ext cx="3810000" cy="3648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10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и установка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того чтобы установить </a:t>
            </a:r>
            <a:r>
              <a:rPr lang="en-US" dirty="0" err="1"/>
              <a:t>Redragon</a:t>
            </a:r>
            <a:r>
              <a:rPr lang="en-US" dirty="0"/>
              <a:t> Software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1 – Перейти на официальный сайт </a:t>
            </a:r>
            <a:r>
              <a:rPr lang="en-US" dirty="0" err="1"/>
              <a:t>Redragon</a:t>
            </a:r>
            <a:br>
              <a:rPr lang="en-US" dirty="0"/>
            </a:br>
            <a:r>
              <a:rPr lang="en-US" dirty="0"/>
              <a:t>2 – </a:t>
            </a:r>
            <a:r>
              <a:rPr lang="ru-RU" dirty="0"/>
              <a:t>Найти свой компьютерный девайс, перейти</a:t>
            </a:r>
            <a:br>
              <a:rPr lang="ru-RU" dirty="0"/>
            </a:br>
            <a:r>
              <a:rPr lang="ru-RU" dirty="0"/>
              <a:t>3 – В нижней странице найти </a:t>
            </a:r>
            <a:r>
              <a:rPr lang="en-US" dirty="0"/>
              <a:t>“</a:t>
            </a:r>
            <a:r>
              <a:rPr lang="ru-RU" dirty="0"/>
              <a:t>Скачать ПО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4 – </a:t>
            </a:r>
            <a:r>
              <a:rPr lang="ru-RU" dirty="0"/>
              <a:t>Нажать </a:t>
            </a:r>
            <a:r>
              <a:rPr lang="en-US" dirty="0"/>
              <a:t>“</a:t>
            </a:r>
            <a:r>
              <a:rPr lang="ru-RU" dirty="0"/>
              <a:t>установить</a:t>
            </a:r>
            <a:r>
              <a:rPr lang="en-US" dirty="0"/>
              <a:t>”</a:t>
            </a:r>
            <a:br>
              <a:rPr lang="ru-RU" dirty="0"/>
            </a:br>
            <a:r>
              <a:rPr lang="ru-RU" dirty="0"/>
              <a:t>5 – Распаковать и следовать инструкции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качества ПО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Большое кол-во настроек для ваших наушников</a:t>
            </a:r>
          </a:p>
          <a:p>
            <a:r>
              <a:rPr lang="ru-RU" sz="2400" dirty="0"/>
              <a:t>Простой интерфейс</a:t>
            </a:r>
          </a:p>
          <a:p>
            <a:r>
              <a:rPr lang="ru-RU" sz="2400" dirty="0"/>
              <a:t>Подходит даже под самые слабые компьютеры</a:t>
            </a:r>
          </a:p>
          <a:p>
            <a:r>
              <a:rPr lang="ru-RU" sz="2400" dirty="0"/>
              <a:t>Есть Русский язык</a:t>
            </a:r>
          </a:p>
          <a:p>
            <a:r>
              <a:rPr lang="ru-RU" sz="2400" dirty="0"/>
              <a:t>Легок в установке</a:t>
            </a:r>
          </a:p>
          <a:p>
            <a:r>
              <a:rPr lang="ru-RU" sz="2400" dirty="0"/>
              <a:t>Нет вирусов 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65450-93BF-95A4-CE6E-FCF5669D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25F0644-3CC0-461B-5BAC-812763F29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Интерфейс очень легок и понятен для всех пользователей ПК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1C0138-8EB7-6988-17D6-293920A49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2801363"/>
            <a:ext cx="463071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0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FA66D-485A-AE8C-BD11-20C82AD5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71A2BE-9F40-D952-8D18-48E4357FA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dirty="0"/>
              <a:t>Контент в </a:t>
            </a:r>
            <a:r>
              <a:rPr lang="en-US" dirty="0" err="1"/>
              <a:t>Redragon</a:t>
            </a:r>
            <a:r>
              <a:rPr lang="en-US" dirty="0"/>
              <a:t> Software </a:t>
            </a:r>
            <a:r>
              <a:rPr lang="ru-RU" dirty="0"/>
              <a:t>выглядит очень простым и понятным, а так же удобным для пользователя, настроя под себя в любой момент можно вернуть все настройки на заводские, а так же ПО предложит другие варианты настройки уже подготовленные под все случаи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2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5F315-90B5-A4B0-819C-CD1D6442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404664"/>
            <a:ext cx="6552729" cy="1150897"/>
          </a:xfrm>
        </p:spPr>
        <p:txBody>
          <a:bodyPr>
            <a:normAutofit/>
          </a:bodyPr>
          <a:lstStyle/>
          <a:p>
            <a:r>
              <a:rPr lang="ru-RU" sz="3200" dirty="0"/>
              <a:t>Обнаружение вируса и устранения последствий его влияния 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0CB2DA0-6B56-2A76-6E96-8450EE41D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8519" y="1772816"/>
            <a:ext cx="8992088" cy="2880320"/>
          </a:xfrm>
        </p:spPr>
        <p:txBody>
          <a:bodyPr/>
          <a:lstStyle/>
          <a:p>
            <a:r>
              <a:rPr lang="ru-RU" dirty="0"/>
              <a:t>Обнаружить вирус можно с помощью антивирусного ПО. В пример будет приведен встроенный в </a:t>
            </a:r>
            <a:r>
              <a:rPr lang="en-US" dirty="0"/>
              <a:t>Windows </a:t>
            </a:r>
            <a:r>
              <a:rPr lang="ru-RU" dirty="0"/>
              <a:t>антивирус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516C3B-9C5A-603C-7B2C-E30253C31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515" y="3312368"/>
            <a:ext cx="5187441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2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73AB9-FCEB-8844-1D16-9F7439D5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E0BE71-E9B4-CD9B-5037-A2BC2913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учебной практики по сопровождению и обслуживанию программированию обеспечения компьютерных систем на специальности информационные системы и программирование с использованием программы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Redragon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Sorftware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получены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вважные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знания и практические навыки.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изучения программы я узнал много новых настроек для своих наушников и много новых знаний в сфере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40281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7edb7f56c31b37833b9f375464f69364a7735"/>
</p:tagLst>
</file>

<file path=ppt/theme/theme1.xml><?xml version="1.0" encoding="utf-8"?>
<a:theme xmlns:a="http://schemas.openxmlformats.org/drawingml/2006/main" name="Тема Office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252</Words>
  <Application>Microsoft Office PowerPoint</Application>
  <PresentationFormat>Экран (4:3)</PresentationFormat>
  <Paragraphs>24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Тема Office</vt:lpstr>
      <vt:lpstr>Учебная практика по ПМ.04 «Сопровождение и обслуживание программного обеспечения компьютерных систем»Тема: «REDRAGON Software» </vt:lpstr>
      <vt:lpstr>Что такое Redragon Software</vt:lpstr>
      <vt:lpstr>Загрузка и установка</vt:lpstr>
      <vt:lpstr>Анализ качества ПО</vt:lpstr>
      <vt:lpstr>Интерфейс</vt:lpstr>
      <vt:lpstr>Тестирование проекта</vt:lpstr>
      <vt:lpstr>Обнаружение вируса и устранения последствий его влияния </vt:lpstr>
      <vt:lpstr>Заключение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 бот</dc:title>
  <dc:creator>obstinate</dc:creator>
  <dc:description>Шаблон презентации с сайта https://presentation-creation.ru/</dc:description>
  <cp:lastModifiedBy>USER</cp:lastModifiedBy>
  <cp:revision>1379</cp:revision>
  <dcterms:created xsi:type="dcterms:W3CDTF">2018-02-25T09:09:03Z</dcterms:created>
  <dcterms:modified xsi:type="dcterms:W3CDTF">2023-03-07T23:42:58Z</dcterms:modified>
</cp:coreProperties>
</file>