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4" y="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79F9-C578-4640-BA83-9D3491E63223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2F0B0-D41F-45C6-B4BF-7F3211A4D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44" y="479273"/>
            <a:ext cx="5953992" cy="6322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6653" y="-115840"/>
            <a:ext cx="75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Treasure 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out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 1      2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74007" y="6196469"/>
            <a:ext cx="834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VCC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Treasure 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0362" y="3571504"/>
            <a:ext cx="1686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- Phototransistor closes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+ this open circuit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8245" y="4033169"/>
            <a:ext cx="1651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Phototransistor closes -</a:t>
            </a:r>
          </a:p>
          <a:p>
            <a:pPr algn="r"/>
            <a:r>
              <a:rPr lang="en-US" sz="1200" dirty="0" smtClean="0">
                <a:solidFill>
                  <a:srgbClr val="FF0000"/>
                </a:solidFill>
              </a:rPr>
              <a:t>this open circuit +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5325" y="5509611"/>
            <a:ext cx="1201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GND (Treasures)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3983" y="4935055"/>
            <a:ext cx="1211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VCC (Treasure 2)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1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Yee</dc:creator>
  <cp:lastModifiedBy>Michael Yee</cp:lastModifiedBy>
  <cp:revision>2</cp:revision>
  <dcterms:created xsi:type="dcterms:W3CDTF">2017-11-17T21:25:50Z</dcterms:created>
  <dcterms:modified xsi:type="dcterms:W3CDTF">2017-11-17T21:29:45Z</dcterms:modified>
</cp:coreProperties>
</file>