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3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D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5568" y="-5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F7430-5E67-405D-8D86-052AC9A5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A4FF03-78AF-45CC-9DCD-AEE4601CB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C4B04C-5A62-4140-9A7B-82365E4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fld id="{A8772C97-20F4-4C81-9859-95A3E31E8BE1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BF480B-A939-4ACD-9F61-25757B6B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7DE0B8-A4F2-4261-9DF7-6AAC9CA2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fld id="{D43CD4D6-2C9A-4354-AC6C-6F2CC4FD8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9CCB42-8221-4932-BC4B-368E2E03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CBD4AF-CC33-4F18-BC83-0D460BA1E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BD7610-6DAC-4179-8870-C609846A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4FC77E-39BC-40D3-B70E-D79EFFCF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A940D-384B-426D-8A1B-C93599DA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0F225A-ABA6-4591-A399-64AD19700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56547E-7444-45FA-9ECB-5C470163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402658-8C8B-4882-A189-5FE4C9C9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DF475D-F124-4FC6-8749-2F85AE7C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2B2081-EBFE-49B9-8378-C7927949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AF40A-B34A-4636-8690-29A6EA5F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E7D501-A07D-4B07-B15F-157FFD6E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0A272-C62C-4691-B6DE-E50B46FD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0ACA5B-C4F9-49A0-864F-43038B1C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BBEC7F-7222-43A7-88ED-F035BE16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6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499480-ED7A-4DDB-B818-E35CBA75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D304BF-9EFB-4F83-A506-E6E65CE4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8BE3DD-48B9-411C-A94B-7F27652A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772C97-20F4-4C81-9859-95A3E31E8BE1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9253AE-80F1-4FE7-B16C-BAF31F70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66C9B5-5045-4BB6-9BF6-737748B8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3CD4D6-2C9A-4354-AC6C-6F2CC4FD8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4F85A-32CB-4A6D-A776-D2D502BB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86A6D9-67EA-4166-8FCA-F305DF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EF1B79-0D6B-40A6-AA4C-AA252AB93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1B5509-200F-449D-A49B-82C97F0F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86A607-0E70-42B6-B91D-E02548AD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65FFAD-3214-4577-853E-862A5A72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4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438B8-DD1F-430C-95E3-DD0F8785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D13F75-FFDE-4740-8B68-95DC663B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5161DB-D8AE-4F42-B9DA-BB628CC67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D530482-5278-4115-84EB-18E74FE95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04D2BF-3F44-43FA-9E9F-17E4ABD05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B4C911-FBE2-4FD2-A52E-EF6128CF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9A6863-9DA6-4EC1-90AE-6EE550E9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F2ACD0E-E95F-4A0B-B8F4-43D9287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5301F-6878-4F74-8289-E8F47D3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3C39790-774D-4D46-9B60-0982FF2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FF7CC8-683F-4DE8-B775-6A172087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CA82EA-CC19-4747-B8B5-8B3947AF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6F06AE6-C629-41DE-9DD6-293E01DE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772C97-20F4-4C81-9859-95A3E31E8BE1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D77B537-6925-4F59-8CF9-2604F426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3BDD51-C0E4-40B0-932E-374B0380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3CD4D6-2C9A-4354-AC6C-6F2CC4FD8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4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D42C6-49E9-462B-A8C0-C148B542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1CBE41-DE9F-4811-A224-CEB2EE14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C45E27-3DC0-4899-A95F-F329F4D6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5BFF9E-8A77-4C23-AC28-C8DE9F47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8526F2-2898-4DF6-8634-AF3A6189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BA0566-0CED-4F22-BB39-7A6E9EDB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3E058C-35CD-49EC-A27F-C0BA9E9A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842C63B-B408-481B-B014-120601571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C5369C9-7EBA-4D2E-8B8C-49365C70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C46156-5F52-434D-A445-4AD541A5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9F182D-A304-4092-995B-C6770ED2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967452-E124-44CD-AAB0-75318458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2726612-3F75-48BD-A9B9-C05D6F7E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10EA53-0264-456A-845B-76E9AF28A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67CF36-1AC3-44A1-BC5F-0A41317E4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8772C97-20F4-4C81-9859-95A3E31E8BE1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13394E-5CF6-48A0-8D47-4D8C258F1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CA2D76-40D4-481C-A164-812D2AD55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3CD4D6-2C9A-4354-AC6C-6F2CC4FD8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DD03A184-9438-4330-A45B-89C3F5511DBD}"/>
              </a:ext>
            </a:extLst>
          </p:cNvPr>
          <p:cNvSpPr txBox="1">
            <a:spLocks/>
          </p:cNvSpPr>
          <p:nvPr/>
        </p:nvSpPr>
        <p:spPr>
          <a:xfrm>
            <a:off x="1828800" y="3961358"/>
            <a:ext cx="8434316" cy="49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Start Presentation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750BED-FDA9-4F7F-8D0C-B307F0BB1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Shay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Konradsdottir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DD03A184-9438-4330-A45B-89C3F5511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739116" cy="45139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A basic AI generated sorter.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DD03A184-9438-4330-A45B-89C3F5511DBD}"/>
              </a:ext>
            </a:extLst>
          </p:cNvPr>
          <p:cNvSpPr txBox="1">
            <a:spLocks/>
          </p:cNvSpPr>
          <p:nvPr/>
        </p:nvSpPr>
        <p:spPr>
          <a:xfrm>
            <a:off x="1524000" y="3967449"/>
            <a:ext cx="363940" cy="451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7940" y="3985193"/>
            <a:ext cx="200167" cy="3654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5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24896 -0.00324 " pathEditMode="relative" rAng="0" ptsTypes="AA">
                                      <p:cBhvr>
                                        <p:cTn id="13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1"/>
                            </p:stCondLst>
                            <p:childTnLst>
                              <p:par>
                                <p:cTn id="2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1"/>
                            </p:stCondLst>
                            <p:childTnLst>
                              <p:par>
                                <p:cTn id="26" presetID="27" presetClass="emph" presetSubtype="0" repeatCount="indefinite" fill="remove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8" grpId="1" animBg="1"/>
      <p:bldP spid="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3A574A-898A-40E9-93AC-EDDEED95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Highlights: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D3A574A-898A-40E9-93AC-EDDEED957CDF}"/>
              </a:ext>
            </a:extLst>
          </p:cNvPr>
          <p:cNvSpPr txBox="1">
            <a:spLocks/>
          </p:cNvSpPr>
          <p:nvPr/>
        </p:nvSpPr>
        <p:spPr>
          <a:xfrm>
            <a:off x="838200" y="1263112"/>
            <a:ext cx="6389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D3A574A-898A-40E9-93AC-EDDEED957CDF}"/>
              </a:ext>
            </a:extLst>
          </p:cNvPr>
          <p:cNvSpPr txBox="1">
            <a:spLocks/>
          </p:cNvSpPr>
          <p:nvPr/>
        </p:nvSpPr>
        <p:spPr>
          <a:xfrm>
            <a:off x="1477108" y="1263111"/>
            <a:ext cx="9876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Computer-Generated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</a:rPr>
              <a:t>Code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2706" y="233840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Comparable to </a:t>
            </a:r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</a:rPr>
              <a:t>DNA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1366" y="2338404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</a:rPr>
              <a:t>AI 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to Program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128" y="2588674"/>
            <a:ext cx="19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Nucleotides: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16016" y="2588674"/>
            <a:ext cx="50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ATTAAAGGTTTATACC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128" y="2867058"/>
            <a:ext cx="19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  <a:latin typeface="Consolas" panose="020B0609020204030204" pitchFamily="49" charset="0"/>
              </a:rPr>
              <a:t>AI Sequence:</a:t>
            </a:r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6016" y="2867058"/>
            <a:ext cx="50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QPDVNv+A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++QN-DO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91366" y="2707736"/>
            <a:ext cx="803853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+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	active++;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Q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current.enqueue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(active);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P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current.priorityEnqueue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(active);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active =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current.dequeue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V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	if (active &gt;= 0 &amp;&amp; active &lt;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input.length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N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	current =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nextQueue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v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else {</a:t>
            </a:r>
            <a:endParaRPr lang="en-US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+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active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active 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current.dequeue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+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active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+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active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Q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current.enqueue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(active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N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current 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nextQueue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-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active-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active 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current.dequeue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FF00"/>
                </a:solidFill>
                <a:latin typeface="Consolas" panose="020B0609020204030204" pitchFamily="49" charset="0"/>
              </a:rPr>
              <a:t>O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print(active);</a:t>
            </a:r>
          </a:p>
          <a:p>
            <a:r>
              <a:rPr lang="en-US" sz="1500" dirty="0" smtClean="0">
                <a:ln w="3175">
                  <a:solidFill>
                    <a:srgbClr val="FF0000"/>
                  </a:solidFill>
                </a:ln>
                <a:latin typeface="Consolas" panose="020B0609020204030204" pitchFamily="49" charset="0"/>
              </a:rPr>
              <a:t>v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3308172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Built up with a stack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38731"/>
              </p:ext>
            </p:extLst>
          </p:nvPr>
        </p:nvGraphicFramePr>
        <p:xfrm>
          <a:off x="371113" y="3749286"/>
          <a:ext cx="786541" cy="2926080"/>
        </p:xfrm>
        <a:graphic>
          <a:graphicData uri="http://schemas.openxmlformats.org/drawingml/2006/table">
            <a:tbl>
              <a:tblPr bandRow="1">
                <a:solidFill>
                  <a:schemeClr val="tx1"/>
                </a:solidFill>
                <a:tableStyleId>{5C22544A-7EE6-4342-B048-85BDC9FD1C3A}</a:tableStyleId>
              </a:tblPr>
              <a:tblGrid>
                <a:gridCol w="786541"/>
              </a:tblGrid>
              <a:tr h="35349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FF00"/>
                          </a:solidFill>
                          <a:latin typeface="Consolas" panose="020B0609020204030204" pitchFamily="49" charset="0"/>
                        </a:rPr>
                        <a:t>A,5</a:t>
                      </a:r>
                      <a:endParaRPr lang="en-US" dirty="0">
                        <a:solidFill>
                          <a:srgbClr val="00FF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4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P,1</a:t>
                      </a:r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4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+,4</a:t>
                      </a:r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4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V,1</a:t>
                      </a:r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4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+,3</a:t>
                      </a:r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4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Q,2</a:t>
                      </a:r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4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D,1</a:t>
                      </a:r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584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+,0</a:t>
                      </a:r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329475" y="3749286"/>
            <a:ext cx="15403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PVv+D+Q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29475" y="4118618"/>
            <a:ext cx="56457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A,5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29475" y="4495557"/>
            <a:ext cx="15403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PVv+</a:t>
            </a:r>
            <a:r>
              <a:rPr lang="en-US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D+Q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0437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21" grpId="0" animBg="1"/>
      <p:bldP spid="2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3A574A-898A-40E9-93AC-EDDEED95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&gt; System Diagram: Sequence and AI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8427" y="1896824"/>
            <a:ext cx="446281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Sequence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Builds a stack of AI elements similar to strands of DNA for editing purposes. This enables easy modifications utilizing insertion by index.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- sequence : Stack&lt;</a:t>
            </a:r>
            <a:r>
              <a:rPr lang="en-US" sz="1400" dirty="0" err="1" smtClean="0">
                <a:solidFill>
                  <a:schemeClr val="bg1"/>
                </a:solidFill>
              </a:rPr>
              <a:t>SequenceItem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</a:t>
            </a:r>
            <a:r>
              <a:rPr lang="en-US" sz="1400" dirty="0" err="1" smtClean="0">
                <a:solidFill>
                  <a:schemeClr val="bg1"/>
                </a:solidFill>
              </a:rPr>
              <a:t>currentBrain</a:t>
            </a:r>
            <a:r>
              <a:rPr lang="en-US" sz="1400" dirty="0" smtClean="0">
                <a:solidFill>
                  <a:schemeClr val="bg1"/>
                </a:solidFill>
              </a:rPr>
              <a:t> : string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</a:t>
            </a:r>
            <a:r>
              <a:rPr lang="en-US" sz="1400" u="sng" dirty="0" smtClean="0">
                <a:solidFill>
                  <a:schemeClr val="bg1"/>
                </a:solidFill>
              </a:rPr>
              <a:t>rand : Random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new(complexity : </a:t>
            </a:r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 = -1) : Sequence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new(text : string) : Sequence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copy() : Sequence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baby(complexity : </a:t>
            </a:r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 = -1) : Sequence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err="1" smtClean="0">
                <a:solidFill>
                  <a:schemeClr val="bg1"/>
                </a:solidFill>
              </a:rPr>
              <a:t>getComplexity</a:t>
            </a:r>
            <a:r>
              <a:rPr lang="en-US" sz="1400" dirty="0" smtClean="0">
                <a:solidFill>
                  <a:schemeClr val="bg1"/>
                </a:solidFill>
              </a:rPr>
              <a:t>() : </a:t>
            </a:r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err="1" smtClean="0">
                <a:solidFill>
                  <a:schemeClr val="bg1"/>
                </a:solidFill>
              </a:rPr>
              <a:t>deleteElement</a:t>
            </a:r>
            <a:r>
              <a:rPr lang="en-US" sz="1400" dirty="0" smtClean="0">
                <a:solidFill>
                  <a:schemeClr val="bg1"/>
                </a:solidFill>
              </a:rPr>
              <a:t>(index : </a:t>
            </a:r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 = -1)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err="1" smtClean="0">
                <a:solidFill>
                  <a:schemeClr val="bg1"/>
                </a:solidFill>
              </a:rPr>
              <a:t>addRandomElement</a:t>
            </a:r>
            <a:r>
              <a:rPr lang="en-US" sz="14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save() : string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err="1" smtClean="0">
                <a:solidFill>
                  <a:schemeClr val="bg1"/>
                </a:solidFill>
              </a:rPr>
              <a:t>addElement</a:t>
            </a:r>
            <a:r>
              <a:rPr lang="en-US" sz="1400" dirty="0" smtClean="0">
                <a:solidFill>
                  <a:schemeClr val="bg1"/>
                </a:solidFill>
              </a:rPr>
              <a:t>(top : </a:t>
            </a:r>
            <a:r>
              <a:rPr lang="en-US" sz="1400" dirty="0" err="1" smtClean="0">
                <a:solidFill>
                  <a:schemeClr val="bg1"/>
                </a:solidFill>
              </a:rPr>
              <a:t>SequenceItem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err="1" smtClean="0">
                <a:solidFill>
                  <a:schemeClr val="bg1"/>
                </a:solidFill>
              </a:rPr>
              <a:t>addElement</a:t>
            </a:r>
            <a:r>
              <a:rPr lang="en-US" sz="1400" dirty="0" smtClean="0">
                <a:solidFill>
                  <a:schemeClr val="bg1"/>
                </a:solidFill>
              </a:rPr>
              <a:t>(c : char, index : </a:t>
            </a:r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build() : AI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9032" y="1895260"/>
            <a:ext cx="473729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AI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Creates a logic tree using a ‘brain’ string and can create an enumerator for sorting a problem.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- input : </a:t>
            </a:r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[]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brain : </a:t>
            </a:r>
            <a:r>
              <a:rPr lang="en-US" sz="1400" dirty="0" err="1" smtClean="0">
                <a:solidFill>
                  <a:schemeClr val="bg1"/>
                </a:solidFill>
              </a:rPr>
              <a:t>LogicTree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- </a:t>
            </a:r>
            <a:r>
              <a:rPr lang="en-US" sz="1400" dirty="0" err="1" smtClean="0">
                <a:solidFill>
                  <a:schemeClr val="bg1"/>
                </a:solidFill>
              </a:rPr>
              <a:t>brainString</a:t>
            </a:r>
            <a:r>
              <a:rPr lang="en-US" sz="1400" dirty="0" smtClean="0">
                <a:solidFill>
                  <a:schemeClr val="bg1"/>
                </a:solidFill>
              </a:rPr>
              <a:t> : string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decode : Dictionary&lt;char, string&gt;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 </a:t>
            </a:r>
            <a:r>
              <a:rPr lang="en-US" sz="1400" dirty="0" err="1" smtClean="0">
                <a:solidFill>
                  <a:schemeClr val="bg1"/>
                </a:solidFill>
              </a:rPr>
              <a:t>formatHelper</a:t>
            </a:r>
            <a:r>
              <a:rPr lang="en-US" sz="1400" dirty="0" smtClean="0">
                <a:solidFill>
                  <a:schemeClr val="bg1"/>
                </a:solidFill>
              </a:rPr>
              <a:t>(node : </a:t>
            </a:r>
            <a:r>
              <a:rPr lang="en-US" sz="1400" dirty="0" err="1" smtClean="0">
                <a:solidFill>
                  <a:schemeClr val="bg1"/>
                </a:solidFill>
              </a:rPr>
              <a:t>TreeNode</a:t>
            </a:r>
            <a:r>
              <a:rPr lang="en-US" sz="1400" dirty="0" smtClean="0">
                <a:solidFill>
                  <a:schemeClr val="bg1"/>
                </a:solidFill>
              </a:rPr>
              <a:t>) : string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new(brain : string) : AI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err="1" smtClean="0">
                <a:solidFill>
                  <a:schemeClr val="bg1"/>
                </a:solidFill>
              </a:rPr>
              <a:t>loadInput</a:t>
            </a:r>
            <a:r>
              <a:rPr lang="en-US" sz="1400" dirty="0" smtClean="0">
                <a:solidFill>
                  <a:schemeClr val="bg1"/>
                </a:solidFill>
              </a:rPr>
              <a:t>(input : </a:t>
            </a:r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[])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err="1" smtClean="0">
                <a:solidFill>
                  <a:schemeClr val="bg1"/>
                </a:solidFill>
              </a:rPr>
              <a:t>getEnum</a:t>
            </a:r>
            <a:r>
              <a:rPr lang="en-US" sz="1400" dirty="0" smtClean="0">
                <a:solidFill>
                  <a:schemeClr val="bg1"/>
                </a:solidFill>
              </a:rPr>
              <a:t>() : </a:t>
            </a:r>
            <a:r>
              <a:rPr lang="en-US" sz="1400" dirty="0" err="1" smtClean="0">
                <a:solidFill>
                  <a:schemeClr val="bg1"/>
                </a:solidFill>
              </a:rPr>
              <a:t>AIEnumerator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err="1" smtClean="0">
                <a:solidFill>
                  <a:schemeClr val="bg1"/>
                </a:solidFill>
              </a:rPr>
              <a:t>toStringFormatted</a:t>
            </a:r>
            <a:r>
              <a:rPr lang="en-US" sz="1400" dirty="0" smtClean="0">
                <a:solidFill>
                  <a:schemeClr val="bg1"/>
                </a:solidFill>
              </a:rPr>
              <a:t>() : </a:t>
            </a:r>
            <a:r>
              <a:rPr lang="en-US" sz="1400" dirty="0">
                <a:solidFill>
                  <a:schemeClr val="bg1"/>
                </a:solidFill>
              </a:rPr>
              <a:t>string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+ </a:t>
            </a:r>
            <a:r>
              <a:rPr lang="en-US" sz="1400" dirty="0" err="1" smtClean="0">
                <a:solidFill>
                  <a:schemeClr val="bg1"/>
                </a:solidFill>
              </a:rPr>
              <a:t>toString</a:t>
            </a:r>
            <a:r>
              <a:rPr lang="en-US" sz="1400" dirty="0" smtClean="0">
                <a:solidFill>
                  <a:schemeClr val="bg1"/>
                </a:solidFill>
              </a:rPr>
              <a:t>() : string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9032" y="5306323"/>
            <a:ext cx="47372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Logic Tree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 simple BST, where the logic placements are questions that ask the AI’s current state. Questions such as, “Is the active value a valid index in the input array?”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11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D3A574A-898A-40E9-93AC-EDDEED957C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6519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rets: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D3A574A-898A-40E9-93AC-EDDEED957C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037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s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D3A574A-898A-40E9-93AC-EDDEED9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Reg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D3A574A-898A-40E9-93AC-EDDEED957CDF}"/>
              </a:ext>
            </a:extLst>
          </p:cNvPr>
          <p:cNvSpPr txBox="1">
            <a:spLocks/>
          </p:cNvSpPr>
          <p:nvPr/>
        </p:nvSpPr>
        <p:spPr>
          <a:xfrm>
            <a:off x="838200" y="365122"/>
            <a:ext cx="3037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2D3A574A-898A-40E9-93AC-EDDEED957CDF}"/>
              </a:ext>
            </a:extLst>
          </p:cNvPr>
          <p:cNvSpPr txBox="1">
            <a:spLocks/>
          </p:cNvSpPr>
          <p:nvPr/>
        </p:nvSpPr>
        <p:spPr>
          <a:xfrm>
            <a:off x="838200" y="365123"/>
            <a:ext cx="3037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r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2D3A574A-898A-40E9-93AC-EDDEED957CDF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3037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t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690685"/>
            <a:ext cx="8251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Mistakes: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Didn’t make a System Diagram before starting.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Halfway through, decided to make a ‘delete’ in stack that effects deeper-than-top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AI has too many functions, so learning becomes more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Taught AI to think for itself, and it attempted to overthrow humanity.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199" y="4170407"/>
            <a:ext cx="8251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Aspirations: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Allow AI to ‘breed’ with another copy of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Design Educator to build a better AI with better incentives and punishments.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Make a better evolutionary protocol than “Random modifications”.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1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1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Accomplishments: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1690688"/>
            <a:ext cx="8387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Saving/Loading Sequences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Prior to this project, I have never made a program like this that I could save/load the AI with. This was a huge accomplishment to me, and taught me a lot about how to pass data between data structures..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3099870"/>
            <a:ext cx="8387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Stack-Fear: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used to be unfamiliar with stacks in C#. I elected the AI Sequence to be a stack so I’d be more exposed to it. I learned to overcome my stack-fear, and am more comfortable with stacks.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300196"/>
            <a:ext cx="8387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Unity GUI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I’m a fan of using Unity for graphics, but it’s very memory heavy and causes a lot of issues on my laptop. I learned to build a GUI in Unity that wasn’t difficult to edit on my old laptop. </a:t>
            </a:r>
          </a:p>
        </p:txBody>
      </p:sp>
    </p:spTree>
    <p:extLst>
      <p:ext uri="{BB962C8B-B14F-4D97-AF65-F5344CB8AC3E}">
        <p14:creationId xmlns:p14="http://schemas.microsoft.com/office/powerpoint/2010/main" val="23653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Unity GUI</a:t>
            </a:r>
            <a:r>
              <a:rPr lang="en-US" dirty="0" smtClean="0"/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83" y="1690689"/>
            <a:ext cx="6209234" cy="46751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413321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AI Champion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715" y="599654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Educator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82259" y="413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Newly Generate 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754" y="175304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Save String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00810" y="132135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Buttons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DD03A184-9438-4330-A45B-89C3F5511DBD}"/>
              </a:ext>
            </a:extLst>
          </p:cNvPr>
          <p:cNvSpPr txBox="1">
            <a:spLocks/>
          </p:cNvSpPr>
          <p:nvPr/>
        </p:nvSpPr>
        <p:spPr>
          <a:xfrm>
            <a:off x="4612944" y="3074254"/>
            <a:ext cx="8434316" cy="49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end Presentation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DD03A184-9438-4330-A45B-89C3F5511DBD}"/>
              </a:ext>
            </a:extLst>
          </p:cNvPr>
          <p:cNvSpPr txBox="1">
            <a:spLocks/>
          </p:cNvSpPr>
          <p:nvPr/>
        </p:nvSpPr>
        <p:spPr>
          <a:xfrm>
            <a:off x="4308144" y="3080345"/>
            <a:ext cx="363940" cy="451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084" y="3098089"/>
            <a:ext cx="200167" cy="3654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332 -0.00278 " pathEditMode="relative" rAng="0" ptsTypes="AA">
                                      <p:cBhvr>
                                        <p:cTn id="13" dur="142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-1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20"/>
                            </p:stCondLst>
                            <p:childTnLst>
                              <p:par>
                                <p:cTn id="2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20"/>
                            </p:stCondLst>
                            <p:childTnLst>
                              <p:par>
                                <p:cTn id="26" presetID="27" presetClass="emph" presetSubtype="0" repeatCount="indefinite" fill="remove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8" grpId="1" animBg="1"/>
      <p:bldP spid="8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546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Consolas</vt:lpstr>
      <vt:lpstr>Office Theme</vt:lpstr>
      <vt:lpstr>&gt; Shay Konradsdottir</vt:lpstr>
      <vt:lpstr>&gt; Highlights:</vt:lpstr>
      <vt:lpstr>&gt; System Diagram: Sequence and AI </vt:lpstr>
      <vt:lpstr>&gt; Reg</vt:lpstr>
      <vt:lpstr>&gt; Accomplishments: </vt:lpstr>
      <vt:lpstr>&gt; Unity GUI: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Name&gt;</dc:title>
  <dc:creator>acarter</dc:creator>
  <cp:lastModifiedBy>Shay</cp:lastModifiedBy>
  <cp:revision>30</cp:revision>
  <dcterms:created xsi:type="dcterms:W3CDTF">2019-12-03T22:56:15Z</dcterms:created>
  <dcterms:modified xsi:type="dcterms:W3CDTF">2020-05-06T10:11:19Z</dcterms:modified>
</cp:coreProperties>
</file>