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07:23.5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245 1 24575,'-4'1'0,"0"1"0,0 0 0,0 0 0,0 0 0,1 0 0,-1 0 0,1 1 0,-1 0 0,1 0 0,0 0 0,0 0 0,-4 5 0,1-1 0,-12 10 0,2 0 0,0 1 0,1 1 0,1 1 0,0 0 0,2 1 0,0 0 0,2 0 0,0 2 0,1-1 0,-8 38 0,5 22 0,3 1 0,5 141 0,4-202 0,11 111 0,1 0 0,-9-48 0,4 1 0,28 132 0,62 162 0,-78-310 0,9 14 0,4-1 0,3-2 0,49 82 0,-68-132 0,42 90 0,-34-66 0,45 74 0,-67-125 0,1-1 0,-1 1 0,1-1 0,0 0 0,0 0 0,0 0 0,0 0 0,1-1 0,-1 1 0,1-1 0,-1 0 0,1 0 0,0 0 0,0 0 0,0-1 0,0 0 0,0 0 0,0 0 0,1 0 0,6 0 0,5-1 0,-1-1 0,0 0 0,0-2 0,23-5 0,31-4 0,-88 3 36,3 3-503,-1-1 0,-15-9 0,18 5-6359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08:26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64 24575,'1'-4'0,"-1"1"0,1-1 0,-1 1 0,1 0 0,0-1 0,0 1 0,1 0 0,-1-1 0,1 1 0,-1 0 0,1 0 0,0 0 0,0 0 0,0 1 0,5-6 0,-6 8 0,0-1 0,0 0 0,0 0 0,0 1 0,0-1 0,-1 1 0,1-1 0,1 1 0,-1-1 0,0 1 0,0 0 0,0-1 0,0 1 0,0 0 0,0 0 0,0 0 0,0 0 0,0 0 0,1 0 0,0 0 0,-1 1 0,1 0 0,-1-1 0,0 1 0,1 0 0,-1 0 0,0 0 0,0 0 0,0 0 0,1 0 0,-1 0 0,0 0 0,-1 0 0,1 1 0,0-1 0,0 0 0,0 1 0,-1-1 0,1 1 0,0 1 0,4 11 0,-1 1 0,0-1 0,-1 1 0,-1 0 0,1 16 0,-1 81 0,-3-68 0,-1 36 0,-24 150 0,-37 76 0,30-162 0,-22 220 0,54-348 0,1 0 0,0 0 0,1 0 0,1 0 0,0-1 0,1 1 0,1-1 0,0 1 0,1-1 0,1-1 0,10 20 0,-10-23 0,1-1 0,0 0 0,0-1 0,1 0 0,1 0 0,-1 0 0,1-1 0,1-1 0,-1 1 0,1-2 0,1 1 0,-1-1 0,1-1 0,0 0 0,17 5 0,-8-4 0,0-2 0,-1 0 0,1-2 0,1 0 0,-1-1 0,0-1 0,0-1 0,0 0 0,30-8 0,-28 5 0,1-2 0,-1-1 0,-1-1 0,1-1 0,-1-1 0,-1 0 0,1-2 0,18-14 0,-30 19-136,0 0-1,-1-1 1,0 0-1,0 0 1,-1-1-1,0 0 1,-1 0-1,0-1 0,6-12 1,-3 0-6690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28.7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160 263 24575,'0'5'0,"0"1"0,0 0 0,0 0 0,1 0 0,0-1 0,0 1 0,0 0 0,4 9 0,-3-13 0,-1-1 0,0 1 0,1 0 0,0 0 0,-1-1 0,1 1 0,0-1 0,0 0 0,0 1 0,0-1 0,0 0 0,0 0 0,0 0 0,0 0 0,1-1 0,-1 1 0,0-1 0,0 1 0,1-1 0,-1 0 0,0 1 0,1-1 0,-1-1 0,3 1 0,6-1 0,0 0 0,0-1 0,0 0 0,0-1 0,0 0 0,-1-1 0,1 0 0,-1-1 0,0 0 0,-1 0 0,16-12 0,-7 4 0,0-1 0,-1-1 0,-1-1 0,25-31 0,-34 38 0,0 0 0,-1-1 0,-1 0 0,1 0 0,-1-1 0,4-14 0,-8 23 0,0-1 0,0 0 0,0 0 0,-1 0 0,1 0 0,-1 1 0,0-1 0,0 0 0,0 0 0,0 0 0,0 0 0,0 0 0,-1 0 0,0 0 0,1 0 0,-1 0 0,0 1 0,-1-1 0,1 0 0,0 1 0,-1-1 0,1 1 0,-1-1 0,0 1 0,0 0 0,0 0 0,0-1 0,0 2 0,-3-4 0,-1 2 0,1 0 0,-1 0 0,0 0 0,0 1 0,0 0 0,0 0 0,0 0 0,0 1 0,0 0 0,-1 0 0,1 1 0,0 0 0,-12 1 0,7 0 0,0 1 0,0 1 0,1 0 0,-1 0 0,1 1 0,-1 1 0,-12 7 0,0 3 0,-1 0 0,2 2 0,0 1 0,1 1 0,-26 30 0,28-27 0,2 1 0,0 0 0,2 1 0,0 1 0,-12 29 0,21-42 0,1 1 0,0 0 0,1 1 0,1-1 0,0 1 0,1-1 0,0 1 0,1 0 0,1 0 0,0 0 0,1-1 0,3 22 0,-2-29 6,0-1-1,0 1 1,0-1-1,0 0 0,1 0 1,0 0-1,0 0 1,0 0-1,1 0 1,-1-1-1,1 0 1,0 0-1,0 0 0,1 0 1,-1-1-1,1 1 1,0-1-1,0 0 1,0-1-1,0 1 1,7 2-1,1-1-170,-1-1 0,1 0 0,-1-1 0,1 0 0,0-1 0,0 0 0,-1-1 0,20-2 0,6-3-6661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29.1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 66 24575,'-7'0'0,"-11"0"0,-9 0 0,-8 0 0,2-4 0,14-5 0,15-1 0,15-3 0,13-2 0,3 1-8191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29.5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426 708 24575,'-9'-1'0,"1"0"0,0-1 0,0 0 0,0-1 0,0 0 0,0 0 0,0 0 0,1-1 0,-10-7 0,7 5 0,0 1 0,0 0 0,-1 1 0,-16-6 0,18 8 0,-1 0 0,0 1 0,0 0 0,0 1 0,-1 0 0,1 0 0,0 1 0,0 1 0,0-1 0,0 2 0,-15 5 0,18-6 0,1 1 0,-1 1 0,1-1 0,0 1 0,0 0 0,1 1 0,-1-1 0,1 1 0,0 0 0,0 1 0,1-1 0,-1 1 0,1 0 0,0 0 0,1 0 0,-1 0 0,-2 8 0,-3 11 0,1 0 0,-10 50 0,16-67 0,1 1 0,0-1 0,1 0 0,-1 1 0,2-1 0,-1 0 0,1 1 0,0-1 0,1 0 0,0 0 0,0 0 0,1 0 0,4 10 0,-3-13 0,-1 0 0,1-1 0,0 1 0,0-1 0,0 0 0,1 0 0,0 0 0,-1-1 0,1 1 0,0-1 0,1 0 0,-1-1 0,0 1 0,1-1 0,0 0 0,-1-1 0,1 1 0,0-1 0,0 0 0,6 0 0,-4-1 0,1 1 0,-1-2 0,0 1 0,1-1 0,-1 0 0,0-1 0,0 0 0,0 0 0,0-1 0,0 0 0,0 0 0,-1-1 0,13-7 0,0-5 0,0-1 0,-2-1 0,0-1 0,0 0 0,-2-1 0,0-1 0,-2 0 0,19-37 0,-17 27 0,-2 0 0,-2-2 0,-1 1 0,-1-2 0,10-65 0,-15 57 0,-2 1 0,-2-1 0,-2 0 0,-8-57 0,5 73 0,-1-1 0,-2 1 0,0 1 0,-2-1 0,-1 1 0,-1 1 0,-26-44 0,33 63 0,1 1 0,0-1 0,-1 1 0,0-1 0,0 1 0,-1 1 0,1-1 0,-7-4 0,10 7 0,0 1 0,0-1 0,-1 1 0,1-1 0,0 1 0,0-1 0,-1 1 0,1 0 0,0-1 0,-1 1 0,1 0 0,0 0 0,-1 0 0,1 0 0,0 0 0,-1 1 0,1-1 0,0 0 0,-1 1 0,1-1 0,0 0 0,0 1 0,-1 0 0,1-1 0,0 1 0,0 0 0,0-1 0,0 1 0,0 0 0,0 0 0,0 0 0,0 0 0,0 0 0,0 0 0,0 0 0,1 0 0,-1 1 0,0-1 0,1 0 0,-1 3 0,-6 15 0,1 0 0,0 1 0,2 0 0,1 1 0,0-1 0,0 34 0,2-25 0,0 4 0,1 1 0,2-1 0,1 0 0,2-1 0,13 49 0,61 157 0,-57-179 0,-13-34 40,1-1 0,21 37 0,-27-55-139,0 1 0,0-1 0,0-1 0,1 1 0,0-1 0,0 0 0,0 0 0,1 0 0,0 0 0,0-1 0,0 0 0,0-1 0,0 1 0,9 2 0,10 0-6727</inkml:trace>
  <inkml:trace contextRef="#ctx0" brushRef="#br0" timeOffset="1">1250 396 24575,'-8'0'0,"-5"4"0,-6 1 0,6 0 0,4-9 0,15-3 0,14-5 0,11 0 0,9-6 0,4 1 0,-5 3-8191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29.8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53 874 24575,'-3'4'0,"-6"4"0,-5 6 0,-4-1 0,9-1 0,10-4 0,12-10 0,11-5 0,14-9 0,7-9 0,8-5 0,6-4 0,4-7 0,-8 2-8191</inkml:trace>
  <inkml:trace contextRef="#ctx0" brushRef="#br0" timeOffset="1">1033 4 24575,'0'-3'0,"0"5"0,0 11 0,0 7 0,8 7 0,2 11 0,-1 6 0,-1 3 0,-3 6 0,-1 0 0,-2 4 0,-2-2 0,0-1 0,0-3 0,0-2 0,-1-7 0,1-5 0,0-10-8191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31.1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94 992 24575,'-21'-6'0,"21"5"0,-1 1 0,0-1 0,1 1 0,-1-1 0,0 1 0,0-1 0,1 1 0,-1 0 0,0 0 0,0-1 0,0 1 0,0 0 0,1 0 0,-1 0 0,0 0 0,0 0 0,0 0 0,0 0 0,0 0 0,1 0 0,-1 0 0,0 1 0,0-1 0,0 0 0,1 0 0,-1 1 0,0-1 0,0 1 0,1-1 0,-1 0 0,0 1 0,0 0 0,1-1 0,-1 1 0,1-1 0,-1 1 0,1 0 0,-1-1 0,1 1 0,-1 0 0,1 0 0,-1-1 0,1 1 0,0 0 0,-1 0 0,1 0 0,0 1 0,-4 7 0,0 1 0,1-1 0,1 1 0,-1 0 0,2 0 0,-1 0 0,1 13 0,3 77 0,0-47 0,-1 17 0,-2-40 0,0-23 0,0-9 0,-7-36 0,2 0 0,2 0 0,1-1 0,2 1 0,5-50 0,-4 81 0,1 0 0,1-1 0,-1 1 0,1 0 0,0 0 0,1 0 0,0 1 0,0-1 0,0 0 0,1 1 0,0 0 0,0 0 0,0 0 0,1 1 0,0-1 0,0 1 0,0 0 0,7-5 0,-6 7 0,0 0 0,0 0 0,0 0 0,0 0 0,1 1 0,-1 0 0,0 1 0,1-1 0,-1 1 0,1 0 0,0 1 0,-1 0 0,1 0 0,0 0 0,-1 1 0,1 0 0,0 0 0,-1 1 0,1-1 0,6 4 0,-5-1 0,0 0 0,0 0 0,0 0 0,0 1 0,-1 1 0,0-1 0,0 1 0,8 9 0,46 59 0,-41-49 0,75 109 0,-94-133 0,-1 0 0,0-1 0,1 1 0,-1 0 0,0-1 0,1 1 0,-1 0 0,1-1 0,-1 1 0,1-1 0,-1 1 0,1-1 0,-1 1 0,1-1 0,0 1 0,-1-1 0,1 0 0,0 1 0,-1-1 0,1 0 0,0 0 0,0 1 0,-1-1 0,1 0 0,0 0 0,0 0 0,-1 0 0,1 0 0,0 0 0,0 0 0,-1 0 0,1 0 0,0 0 0,0-1 0,-1 1 0,1 0 0,0 0 0,-1-1 0,1 1 0,0 0 0,-1-1 0,1 1 0,0-1 0,-1 1 0,1-1 0,-1 1 0,1-1 0,-1 1 0,1-1 0,-1 0 0,1 1 0,-1-1 0,0 0 0,1 1 0,-1-1 0,1 0 0,3-9 0,1 0 0,-1 1 0,4-17 0,-2 8 0,2-4 0,1 1 0,21-35 0,-26 50 0,1 0 0,-1 0 0,1 0 0,0 1 0,0 0 0,0 0 0,1 0 0,0 0 0,0 1 0,0 0 0,1 0 0,-1 1 0,8-3 0,-11 5 0,-1 1 0,1-1 0,0 1 0,-1 0 0,1 0 0,0 0 0,0 0 0,-1 1 0,1-1 0,0 1 0,-1-1 0,1 1 0,0 0 0,-1 0 0,1 0 0,-1 1 0,0-1 0,1 0 0,-1 1 0,0 0 0,0-1 0,0 1 0,0 0 0,0 0 0,2 4 0,7 6 0,-1 2 0,0-1 0,7 17 0,-9-17 0,-3-4 0,0-1 0,1-1 0,0 1 0,0-1 0,1 0 0,0 0 0,0-1 0,0 1 0,14 7 0,-17-12 0,0 0 0,-1 0 0,1-1 0,0 1 0,0-1 0,1 0 0,-1-1 0,0 1 0,0-1 0,0 1 0,1-1 0,-1 0 0,0-1 0,0 1 0,0-1 0,1 0 0,-1 0 0,0 0 0,0 0 0,0-1 0,0 0 0,-1 0 0,1 0 0,4-3 0,2-2 0,-1-1 0,0 0 0,-1 0 0,0 0 0,0-2 0,0 1 0,-1-1 0,-1 1 0,0-2 0,6-11 0,-3 1 0,0 0 0,-2-1 0,0 0 0,5-27 0,-14 56 0,1 0 0,1 0 0,0 0 0,0 0 0,0 0 0,0 0 0,1 0 0,1 0 0,-1 0 0,1 0 0,0-1 0,0 1 0,1 0 0,0-1 0,0 0 0,1 0 0,0 0 0,0 0 0,0 0 0,1-1 0,-1 0 0,1 0 0,1 0 0,-1 0 0,1-1 0,-1 0 0,1 0 0,0-1 0,1 1 0,-1-1 0,1-1 0,-1 1 0,1-1 0,9 2 0,0-2 0,0 0 0,-1-2 0,1 0 0,0 0 0,0-1 0,-1-1 0,1-1 0,-1 0 0,1-1 0,27-12 0,-37 14 0,0-1 0,0 0 0,0 0 0,-1 0 0,1-1 0,-1 0 0,0 0 0,0 0 0,0 0 0,-1-1 0,0 0 0,1 0 0,-2 0 0,1-1 0,-1 1 0,1-1 0,-2 0 0,1 0 0,-1 0 0,0 0 0,0 0 0,0 0 0,-1-1 0,0 1 0,0 0 0,-1-1 0,0 1 0,0-1 0,-1-6 0,1 8 0,-1 1 0,0 0 0,0 0 0,0 0 0,-1 0 0,0 0 0,1 0 0,-1 0 0,-1 0 0,1 1 0,0-1 0,-1 1 0,0 0 0,0 0 0,-5-6 0,2 5 0,0 0 0,0 0 0,0 1 0,-1 0 0,1 0 0,-1 0 0,0 1 0,-13-3 0,7 2 0,0 1 0,0 1 0,0 0 0,0 1 0,0 1 0,0 0 0,0 0 0,0 2 0,-25 6 0,26-4 0,0 0 0,0 1 0,0 1 0,1 0 0,0 0 0,-18 16 0,24-19 0,1 0 0,0 0 0,0 0 0,0 1 0,1-1 0,0 1 0,0 0 0,0 0 0,0 0 0,1 1 0,-1-1 0,2 0 0,-1 1 0,0 0 0,1-1 0,0 1 0,0 0 0,1 5 0,0-8 0,1 0 0,0 0 0,-1-1 0,1 1 0,0-1 0,1 1 0,-1 0 0,0-1 0,1 0 0,-1 1 0,1-1 0,0 0 0,0 0 0,0 0 0,0 0 0,0 0 0,0 0 0,1-1 0,-1 1 0,0-1 0,1 0 0,-1 1 0,1-1 0,0 0 0,-1-1 0,4 2 0,8 2 0,1 0 0,0-1 0,20 1 0,21 1 0,-1-3 0,1-3 0,74-9 0,-97 5 0,1-1 0,-1-1 0,0-3 0,-1 0 0,0-2 0,51-27 0,-67 30 0,-1-2 0,0 1 0,15-15 0,-24 19 0,0 1 0,0-1 0,-1 0 0,0-1 0,-1 1 0,1-1 0,-1 0 0,0 0 0,3-10 0,-6 16 0,-1 0 0,1 0 0,-1 1 0,1-1 0,-1 0 0,0 0 0,0 0 0,1 1 0,-1-1 0,0 0 0,0 0 0,0 0 0,0 0 0,0 0 0,0 1 0,0-1 0,0 0 0,0 0 0,0 0 0,-1 0 0,1 0 0,0 1 0,0-1 0,-1 0 0,1 0 0,-1 0 0,1 1 0,-1-1 0,1 0 0,-1 1 0,1-1 0,-1 0 0,0 1 0,1-1 0,-1 1 0,0-1 0,1 1 0,-1-1 0,0 1 0,0 0 0,0-1 0,1 1 0,-1 0 0,0-1 0,0 1 0,0 0 0,0 0 0,1 0 0,-1 0 0,0 0 0,0 0 0,-1 0 0,-3 0 0,1 1 0,-1 0 0,1 0 0,-1 0 0,1 0 0,-1 1 0,1-1 0,-7 5 0,1 1 0,0 0 0,0 1 0,1 0 0,1 0 0,-1 1 0,1 0 0,-12 19 0,15-21 0,1 0 0,0 0 0,0 0 0,1 1 0,-1-1 0,2 1 0,-1 0 0,1-1 0,1 1 0,-1 0 0,1 0 0,0 14 0,1-20 0,1 0 0,-1 0 0,1 0 0,-1 0 0,1 0 0,0 0 0,0 0 0,0-1 0,0 1 0,0 0 0,0 0 0,1-1 0,-1 1 0,0-1 0,1 0 0,-1 1 0,1-1 0,-1 0 0,1 0 0,0 0 0,0 0 0,-1 0 0,1 0 0,0 0 0,0-1 0,0 1 0,0-1 0,0 1 0,0-1 0,0 0 0,0 1 0,0-1 0,3-1 0,4 1 0,1 0 0,-1-1 0,0 0 0,0 0 0,0-1 0,9-3 0,2-3 0,0-1 0,-1 0 0,0-1 0,-1-2 0,0 0 0,-1 0 0,0-2 0,-1 0 0,0-1 0,-2 0 0,1-1 0,-2-1 0,0 0 0,-1-1 0,-1-1 0,-1 1 0,0-2 0,-2 1 0,0-1 0,-1-1 0,-1 1 0,5-37 0,-6 13 0,-3 1 0,-1-1 0,-3 0 0,-10-67 0,-1 36 0,-42-128 0,54 202 0,-3-13 0,0 1 0,-2 0 0,-12-25 0,18 38 0,-1-1 0,1 1 0,0-1 0,0 1 0,0-1 0,-1 1 0,1 0 0,0-1 0,-1 1 0,1-1 0,0 1 0,-1 0 0,1-1 0,-1 1 0,1 0 0,-1-1 0,1 1 0,0 0 0,-1-1 0,1 1 0,-1 0 0,1 0 0,-1 0 0,0 0 0,1 0 0,-1-1 0,1 1 0,-1 0 0,1 0 0,-1 0 0,1 0 0,-1 1 0,1-1 0,-1 0 0,0 0 0,-1 1 0,1 0 0,0 1 0,0-1 0,0 0 0,0 0 0,0 1 0,0-1 0,1 0 0,-1 1 0,0-1 0,1 1 0,-1 1 0,-10 48 0,6 3 0,3-1 0,2 1 0,3 0 0,13 76 0,63 209 0,-67-296 0,2 0 0,1-1 0,2-1 0,43 73 0,-57-109-170,0-1-1,0 0 0,1 0 1,-1 0-1,1 0 0,0-1 1,8 6-1,4 0-6655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31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396 95 24575,'-4'-8'0,"1"0"0,0-1 0,0 0 0,1 1 0,0-1 0,0 0 0,1 0 0,0-16 0,10 33 0,5 14 0,-13-20 0,35 62 0,-2 2 0,-3 2 0,-3 0 0,-3 2 0,-3 1 0,-3 1 0,-3 1 0,-4 0 0,-3 1 0,0 90 0,-10-129 9,-1 1 1,-2-1-1,-2 0 0,-1-1 0,-2 1 1,-1-2-1,-2 1 0,-1-1 0,-1-1 0,-2 0 1,-1-1-1,-42 55 0,28-47-174,-3 0 0,-1-3 0,-1-1 0,-2-1 0,-2-2 0,0-2 0,-2-2 0,-64 32 0,39-27-6661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31.9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827 35 24575,'-6'-4'0,"-1"1"0,1-1 0,-1 2 0,0-1 0,0 1 0,0-1 0,0 2 0,0-1 0,-12 0 0,4-1 0,-7 1 0,0 0 0,1 1 0,-1 0 0,0 2 0,1 1 0,-1 1 0,1 1 0,0 0 0,0 2 0,0 0 0,1 2 0,0 0 0,0 1 0,-26 17 0,12-5 0,2 1 0,1 2 0,1 1 0,1 1 0,1 1 0,1 2 0,-28 40 0,39-48 0,1 2 0,2 0 0,0 1 0,1 0 0,1 1 0,2 0 0,0 1 0,2 0 0,1 0 0,-4 34 0,8-39 0,2 1 0,0-1 0,1 0 0,1 0 0,1 0 0,0-1 0,2 1 0,1-1 0,0 1 0,2-2 0,0 1 0,1-1 0,19 29 0,-18-32 11,1-1 0,1 0 0,1-1 0,0-1 0,1 0 0,0-1-1,1 0 1,0-1 0,1-1 0,19 10 0,-10-8-223,1-2 0,0 0 0,0-2-1,1-1 1,0-1 0,33 3 0,15-2-6614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34.7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205 443 24575,'-6'28'0,"0"-17"0,6-11 0,0 0 0,0 0 0,0 1 0,-1-1 0,1 0 0,0 0 0,0 0 0,0 0 0,-1 0 0,1 0 0,0 0 0,0 0 0,0 0 0,0 0 0,-1 0 0,1-1 0,0 1 0,0 0 0,0 0 0,-1 0 0,1 0 0,0 0 0,0 0 0,0 0 0,0 0 0,0 0 0,-1-1 0,1 1 0,0 0 0,0 0 0,0 0 0,0 0 0,0 0 0,0-1 0,0 1 0,0 0 0,-1 0 0,1 0 0,0-1 0,0 1 0,0 0 0,0 0 0,0 0 0,0 0 0,0-1 0,0 1 0,0 0 0,0 0 0,0-1 0,0-4 0,-1-1 0,0 0 0,1 0 0,0 1 0,1-1 0,-1 0 0,1 0 0,0 1 0,3-9 0,2-17 0,-6 31 0,0 0 0,0-1 0,1 1 0,-1 0 0,0-1 0,0 1 0,0 0 0,0-1 0,0 1 0,0 0 0,0-1 0,0 1 0,0 0 0,0-1 0,0 1 0,0 0 0,0-1 0,-1 1 0,1 0 0,0-1 0,0 1 0,0 0 0,0-1 0,-1 1 0,1 0 0,0 0 0,0-1 0,0 1 0,-1 0 0,1 0 0,0-1 0,-1 1 0,1 0 0,0 0 0,0 0 0,-1 0 0,1-1 0,0 1 0,-1 0 0,-14 7 0,-15 21 0,14-12 0,2 1 0,0 0 0,1 1 0,1 0 0,0 1 0,2 0 0,0 1 0,1 0 0,1 1 0,1-1 0,1 2 0,1-1 0,1 1 0,-3 37 0,7-55 0,0-1 0,0 1 0,1 0 0,-1-1 0,1 1 0,0-1 0,0 1 0,1-1 0,-1 1 0,1-1 0,-1 0 0,1 0 0,0 1 0,0-1 0,0-1 0,1 1 0,-1 0 0,1 0 0,0-1 0,-1 0 0,1 1 0,0-1 0,1 0 0,-1 0 0,0-1 0,0 1 0,1-1 0,-1 0 0,1 1 0,-1-1 0,1-1 0,4 1 0,5 2 0,1-2 0,0 1 0,-1-2 0,1 0 0,-1-1 0,1 0 0,21-5 0,-12-1 0,-1 0 0,0-1 0,0-2 0,-1 0 0,-1-1 0,0-1 0,0-1 0,-1-1 0,-1 0 0,0-1 0,30-35 0,-31 31 0,-1 0 0,-1-2 0,-2 0 0,1 0 0,-2-1 0,-1-1 0,-1 0 0,-1-1 0,-1 0 0,10-48 0,-15 51 0,-1 1 0,-1-1 0,-1 0 0,-1 0 0,0 1 0,-2-1 0,-5-24 0,6 35 0,-1 1 0,-1-1 0,1 1 0,-1-1 0,-1 1 0,0 0 0,0 1 0,-1-1 0,0 1 0,0 0 0,-1 0 0,0 1 0,0 0 0,-1 0 0,0 1 0,-16-10 0,20 14 0,0-1 0,0 1 0,0 0 0,-1 1 0,1-1 0,0 1 0,-1 0 0,0 0 0,1 0 0,-1 1 0,0-1 0,1 1 0,-8 1 0,9 0 0,0-1 0,0 1 0,0 1 0,0-1 0,0 0 0,0 1 0,1-1 0,-1 1 0,0 0 0,1 0 0,-1 0 0,1 0 0,0 0 0,0 1 0,0-1 0,0 1 0,0-1 0,1 1 0,-1 0 0,-1 4 0,-3 8 0,0 0 0,2 0 0,0 0 0,0 0 0,2 1 0,0-1 0,0 1 0,2 28 0,3 5 0,15 70 0,-2-36 0,17 120 0,-31-177 0,-1 1 0,-1-1 0,-1 0 0,-2 0 0,-9 46 0,6-43-227,-2 0-1,-1 0 1,-2-1-1,0 0 1,-19 32-1,22-50-6598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35.7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1145 24575,'16'-9'0,"0"0"0,1 1 0,0 1 0,1 0 0,28-6 0,-3 1 0,974-285-3262,54 64 2034,13 70 1,-105 6-33,-830 128 2640,232-78-1,-352 96-545,0 0-1,0-2 1,-1-2-1,36-24 1,-61 35-894,-11 6 235,-20 9-581,20-8-618,-9 3-5802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37.2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1 161 24575,'1'1'0,"1"-1"0,0 0 0,-1 1 0,1-1 0,-1 1 0,1 0 0,-1-1 0,1 1 0,-1 0 0,1 0 0,-1 0 0,0 0 0,0 0 0,1 0 0,-1 1 0,0-1 0,0 0 0,0 0 0,0 1 0,0-1 0,-1 1 0,1-1 0,0 1 0,-1-1 0,1 1 0,-1-1 0,1 4 0,9 52 0,-8-44 0,34 160 0,-12-66 0,-21-86 0,-3-21 0,0 0 0,0 0 0,0 0 0,0 0 0,0 0 0,0 0 0,0 0 0,0 0 0,0 0 0,0-1 0,0 1 0,0 0 0,0 0 0,0 0 0,0 0 0,0 0 0,-1 0 0,1 0 0,0 0 0,0 0 0,0 0 0,0 0 0,0 0 0,0 0 0,0 0 0,0 0 0,0 0 0,0 0 0,0 0 0,0 0 0,0 0 0,-1 0 0,1 0 0,0 0 0,0 0 0,0 0 0,0 0 0,0 0 0,0 0 0,0 0 0,0 1 0,-9-41 0,7 28 0,1 0 0,0-1 0,1 1 0,1 0 0,0-1 0,0 1 0,2 0 0,-1 0 0,1 0 0,1 0 0,0 1 0,1-1 0,0 1 0,1 0 0,0 0 0,1 1 0,0 0 0,0 0 0,1 0 0,1 1 0,-1 1 0,2-1 0,15-11 0,-18 15 0,0 0 0,1 1 0,-1-1 0,1 2 0,0-1 0,0 1 0,1 0 0,-1 0 0,1 1 0,-1 0 0,1 1 0,12-1 0,-15 3 0,1-1 0,-1 1 0,0 0 0,0 0 0,0 1 0,0 0 0,0 0 0,0 0 0,0 1 0,-1 0 0,1 0 0,-1 1 0,0-1 0,0 1 0,0 0 0,-1 0 0,9 10 0,1 3 0,-1 1 0,0 1 0,-1 0 0,-1 1 0,-1 0 0,9 25 0,-13-29 0,-1 1 0,0-1 0,-1 1 0,-1 0 0,0 0 0,-2 1 0,0-1 0,-2 29 0,1-44 0,0-1 0,0 1 0,-1 0 0,1 0 0,-1-1 0,1 1 0,-1-1 0,1 1 0,-1 0 0,0-1 0,0 1 0,0-1 0,0 0 0,0 1 0,-1 1 0,1-3 0,0 1 0,1-1 0,-1 0 0,0 1 0,1-1 0,-1 0 0,0 1 0,1-1 0,-1 0 0,0 0 0,1 0 0,-1 0 0,0 0 0,0 0 0,1 0 0,-1 0 0,0 0 0,0 0 0,1 0 0,-1 0 0,0-1 0,1 1 0,-1 0 0,-1-1 0,0 0 0,0-1 0,0 1 0,0-1 0,0 1 0,1-1 0,-1 0 0,0 0 0,1 0 0,0 0 0,-1 0 0,1 0 0,0 0 0,0 0 0,0-1 0,0 1 0,0 0 0,1-1 0,-1 1 0,1-1 0,-1-2 0,1-6 0,1 1 0,0-1 0,0 1 0,1-1 0,0 1 0,1 0 0,0 0 0,8-16 0,5-8 0,21-34 0,-12 28 0,1 1 0,2 1 0,1 2 0,38-37 0,-51 58 0,1-1 0,1 2 0,0 0 0,1 2 0,0 0 0,1 1 0,0 0 0,1 2 0,0 1 0,34-10 0,-48 17 0,1-1 0,-1 1 0,0 0 0,1 1 0,-1 0 0,1 0 0,-1 0 0,0 1 0,1 0 0,-1 1 0,0-1 0,13 6 0,-15-4 0,0 0 0,1 0 0,-1 0 0,-1 1 0,1 0 0,0 0 0,-1 0 0,0 1 0,0-1 0,0 1 0,-1 0 0,0 0 0,1 0 0,-2 0 0,1 1 0,2 6 0,9 32-90,-3 0 0,-1 0 0,6 67 0,-10-64-915,1 4-5821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08:26.5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 1096 24575,'-4'0'0,"10"-8"0,8-2 0,13-7 0,9-9 0,10-3 0,9-4 0,6-1 0,8-1 0,3 0 0,2 3 0,-1 4 0,-13 5-8191</inkml:trace>
  <inkml:trace contextRef="#ctx0" brushRef="#br0" timeOffset="1">262 850 24575,'-5'0'0,"0"-1"0,0 0 0,0 0 0,0 0 0,0-1 0,0 0 0,0 0 0,0 0 0,1-1 0,-8-4 0,-42-35 0,50 39 0,-8-8 0,-1-1 0,1 0 0,1 0 0,0-1 0,1-1 0,0 0 0,2 0 0,-1-1 0,1 0 0,1 0 0,1 0 0,0-1 0,1 0 0,1-1 0,1 1 0,0-1 0,1 0 0,0 1 0,2-1 0,0 0 0,1 0 0,0 0 0,2 1 0,0-1 0,0 1 0,2-1 0,0 1 0,10-21 0,-4 16 8,0 1 0,2 1 0,0 0 0,1 0 0,1 2 0,1 0 0,0 0 0,2 2 0,-1 0 0,2 1 0,0 1 0,0 0 0,1 2 0,37-16 0,-26 15-157,0 0 1,1 3-1,1 1 1,-1 1-1,1 1 1,0 2-1,0 2 1,1 1-1,53 5 1,-21 5-6678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39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313 342 24575,'-1'0'0,"0"0"0,0 0 0,0 0 0,0 0 0,-1 1 0,1-1 0,0 0 0,0 0 0,0 1 0,0-1 0,0 0 0,0 1 0,0-1 0,0 1 0,-1 1 0,1-2 0,1 0 0,0 1 0,0-1 0,-1 1 0,1-1 0,0 0 0,0 1 0,-1-1 0,1 1 0,0-1 0,0 1 0,0-1 0,0 1 0,0-1 0,0 1 0,0-1 0,0 1 0,0-1 0,0 1 0,0-1 0,0 1 0,0-1 0,0 2 0,1 0 0,0 0 0,0 0 0,0-1 0,0 1 0,1 0 0,-1 0 0,0-1 0,1 1 0,-1 0 0,1-1 0,0 0 0,-1 1 0,1-1 0,2 2 0,3 0 0,1 1 0,-1-1 0,1 0 0,0 0 0,0-1 0,0 0 0,0-1 0,0 1 0,0-2 0,1 1 0,-1-1 0,0 0 0,0-1 0,1 0 0,-1 0 0,12-4 0,-9 1 0,-1 0 0,1 0 0,-1-1 0,0-1 0,-1 0 0,1 0 0,-1-1 0,0 0 0,-1 0 0,0-1 0,11-13 0,-9 8 0,1 0 0,-2-1 0,0-1 0,-1 0 0,0 0 0,-1 0 0,9-31 0,-15 40 0,0 0 0,0 0 0,0-1 0,0 1 0,-1 0 0,0-1 0,-1 1 0,1 0 0,-1 0 0,-3-10 0,2 11 0,1 1 0,-1 0 0,-1 0 0,1 0 0,0 0 0,-1 0 0,0 0 0,0 1 0,0-1 0,-1 1 0,1 0 0,-1 0 0,1 0 0,-1 0 0,-8-3 0,0 0 0,0 1 0,-1 0 0,1 1 0,-1 1 0,0 0 0,-1 1 0,1 0 0,-19 1 0,4 0 0,-1 3 0,-52 8 0,56-5 0,1 1 0,0 1 0,0 1 0,0 1 0,2 2 0,-29 16 0,39-20 0,1 0 0,0 1 0,0 1 0,1-1 0,0 2 0,0 0 0,1 0 0,1 0 0,0 1 0,0 0 0,1 1 0,0 0 0,-5 15 0,10-22 0,0-1 0,1 2 0,-1-1 0,1 0 0,0 0 0,1 0 0,-1 0 0,1 1 0,0-1 0,1 0 0,-1 0 0,1 0 0,0 0 0,0 1 0,1-1 0,2 7 0,0-5 0,0-1 0,0 0 0,0 0 0,1 0 0,0 0 0,0 0 0,0-1 0,1 0 0,-1 0 0,11 5 0,2 1 0,1-1 0,1-1 0,-1 0 0,2-2 0,-1 0 0,1-1 0,25 3 0,-2-3 24,1-1 0,0-2 0,0-3 0,63-6 0,-75 1-236,1-1 0,0-1 0,-1-2-1,-1-1 1,0-2 0,42-21 0,-26 6-6614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39.5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0 24575,'-2'36'0,"-7"42"0,-1 18 0,9-45 0,1 0 0,3 0 0,12 62 0,-7-76 0,1 0 0,2-1 0,2 0 0,1 0 0,19 33 0,-10-27 0,2-2 0,1 0 0,3-2 0,0-1 0,3-2 0,55 50 0,-59-62 0,1-1 0,1-1 0,0-2 0,2-1 0,0-2 0,1 0 0,1-3 0,0-1 0,43 10 0,18-5-1365,-8-7-5461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39.8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64 24575,'0'-2'0,"0"0"0,0-1 0,0 1 0,0 0 0,1-1 0,-1 1 0,1 0 0,-1 0 0,1-1 0,0 1 0,0 0 0,0 0 0,0 0 0,0 0 0,0 0 0,1 0 0,2-3 0,-1 3 0,0 0 0,0 0 0,0 0 0,1 1 0,-1-1 0,1 1 0,-1-1 0,1 1 0,-1 0 0,8 0 0,6-1 0,0 0 0,0 2 0,0 0 0,-1 1 0,1 0 0,0 2 0,0 0 0,0 0 0,27 11 0,-16-3 0,0 1 0,-1 2 0,0 0 0,41 30 0,-42-23 0,0 2 0,-2 0 0,0 2 0,-2 0 0,-1 2 0,-1 0 0,-1 1 0,-1 1 0,-2 1 0,-1 1 0,18 53 0,-16-32 0,-3 0 0,-2 2 0,-2-1 0,-2 1 0,-3 1 0,-3 83 0,-5-96 0,-1 0 0,-2 0 0,-2 0 0,-2-1 0,-1-1 0,-19 43 0,20-57 0,-2-2 0,0 1 0,-2-2 0,-1 1 0,0-2 0,-2 0 0,0-1 0,-2-1 0,0-1 0,-31 25 0,39-37-151,0 0-1,0 0 0,0-1 0,-1 0 1,0-1-1,-1-1 0,1 0 1,-19 4-1,2-4-6674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42.0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425 664 24575,'1'0'0,"0"0"0,0-1 0,0 1 0,0-1 0,0 1 0,0-1 0,-1 1 0,1-1 0,0 0 0,0 1 0,0-1 0,-1 0 0,1 0 0,0 0 0,-1 0 0,1 1 0,-1-1 0,1 0 0,-1 0 0,1 0 0,-1 0 0,0 0 0,1 0 0,-1 0 0,0 0 0,0 0 0,0-2 0,4-34 0,-3 33 0,-1-2 0,0 0 0,0 0 0,0 0 0,0 1 0,-1-1 0,0 0 0,0 0 0,-1 0 0,-4-10 0,5 13 0,-1 0 0,0 0 0,0 1 0,0-1 0,-1 0 0,1 1 0,-1-1 0,1 1 0,-1 0 0,0 0 0,0 0 0,0 0 0,0 0 0,0 1 0,0 0 0,0-1 0,-1 1 0,-3-1 0,-5 0 0,0 0 0,0 1 0,0 0 0,0 0 0,0 1 0,0 1 0,0 0 0,0 1 0,1 0 0,-1 1 0,0 0 0,1 1 0,0 1 0,0-1 0,0 2 0,0-1 0,1 1 0,0 1 0,0 0 0,-10 10 0,7-6 0,1 0 0,1 1 0,0 0 0,0 1 0,2 0 0,-1 1 0,2 0 0,0 1 0,0-1 0,2 1 0,0 1 0,0-1 0,1 1 0,-3 22 0,8-34 0,-1 1 0,1 0 0,0-1 0,0 1 0,0 0 0,1-1 0,0 1 0,0 0 0,0-1 0,0 1 0,1-1 0,0 1 0,0-1 0,0 0 0,5 7 0,-3-6 0,0 0 0,1 0 0,0 0 0,0-1 0,0 1 0,0-1 0,1-1 0,-1 1 0,1-1 0,8 4 0,-4-3 0,0-1 0,0 0 0,0 0 0,1-1 0,-1 0 0,0-1 0,1 0 0,-1 0 0,1-1 0,-1-1 0,1 0 0,-1 0 0,1-1 0,12-4 0,-3-2 0,-1-1 0,0-1 0,0 0 0,-1-1 0,-1-2 0,1 1 0,-2-2 0,0 0 0,-1-1 0,0-1 0,-2 0 0,1-1 0,-2 0 0,0-1 0,-2 0 0,0-1 0,10-24 0,-11 19 0,-1 1 0,-1-1 0,-1-1 0,-2 0 0,0 1 0,-1-1 0,-2 0 0,0-1 0,-2 1 0,0 0 0,-2 0 0,-1 0 0,-1 1 0,-10-31 0,5 27 0,-1 0 0,-22-37 0,26 52 0,-1 0 0,-1 0 0,0 1 0,-1 1 0,0-1 0,-20-15 0,28 25 0,-1 0 0,1 0 0,-1 0 0,0 0 0,0 1 0,1-1 0,-1 1 0,0 0 0,0 0 0,0 0 0,0 0 0,-1 0 0,1 1 0,0-1 0,0 1 0,0 0 0,0 0 0,-5 0 0,6 1 0,-1 0 0,1 0 0,0 0 0,0 1 0,0-1 0,0 0 0,0 1 0,0 0 0,0-1 0,0 1 0,1 0 0,-1 0 0,1 0 0,-1 0 0,1 0 0,0 0 0,0 0 0,0 0 0,0 1 0,0-1 0,0 0 0,0 1 0,1-1 0,-1 5 0,-1 6 0,1 0 0,0 0 0,1 1 0,1-1 0,0 0 0,0 0 0,2 0 0,5 22 0,4 3 0,27 57 0,6-4 28,61 91-1,68 78-354,-93-142-766,-51-75-5733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43.9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358 804 24575,'-1'-3'0,"1"1"0,-1 0 0,0 0 0,0 0 0,0 0 0,0 0 0,0 0 0,-1 0 0,1 0 0,0 0 0,-1 1 0,1-1 0,-1 1 0,0-1 0,0 1 0,1-1 0,-1 1 0,0 0 0,0 0 0,-3-1 0,-42-18 0,42 18 0,0 0 0,0 0 0,0 1 0,-1 0 0,1 0 0,0 0 0,-1 1 0,1 0 0,0 0 0,-1 0 0,1 1 0,0 0 0,-1 0 0,1 0 0,0 0 0,0 1 0,0 0 0,0 0 0,0 0 0,0 1 0,1 0 0,-1 0 0,1 0 0,0 0 0,0 1 0,0-1 0,0 1 0,1 0 0,-1 0 0,1 1 0,-4 5 0,-9 18 0,0 0 0,2 1 0,1 1 0,2 0 0,1 0 0,1 1 0,-9 58 0,9-12 0,3 0 0,4 83 0,3-195 0,1-1 0,2 1 0,2 0 0,1 0 0,20-60 0,-20 73 0,1 1 0,1 0 0,1 0 0,1 0 0,1 2 0,1-1 0,1 2 0,0 0 0,1 0 0,1 2 0,19-17 0,-28 28 0,1-1 0,0 1 0,0 1 0,0 0 0,1 0 0,-1 1 0,1-1 0,0 2 0,0-1 0,0 2 0,0-1 0,13 0 0,-17 2 0,0 0 0,0 1 0,0-1 0,0 1 0,0 0 0,-1 0 0,1 1 0,0-1 0,0 1 0,-1 0 0,1 0 0,-1 1 0,0-1 0,0 1 0,0 0 0,0 0 0,0 1 0,-1-1 0,1 1 0,-1 0 0,0-1 0,0 1 0,0 1 0,2 4 0,5 11 0,-1 1 0,-1 0 0,-1 0 0,8 43 0,5 92 0,-18-141 0,-1 5 0,1 12 0,-2-32 0,0 0 0,0 0 0,0 0 0,0 0 0,0 0 0,0 0 0,1 0 0,-1 0 0,0 0 0,0 0 0,0 0 0,0 0 0,0 0 0,0 0 0,0 0 0,0 0 0,0-1 0,0 1 0,0 0 0,0 0 0,1 0 0,-1 0 0,0 0 0,0 0 0,0 0 0,0 0 0,0 0 0,0 0 0,0 0 0,0 0 0,0 0 0,0 0 0,1 1 0,-1-1 0,0 0 0,0 0 0,0 0 0,0 0 0,0 0 0,0 0 0,0 0 0,0 0 0,0 0 0,0 0 0,0 0 0,0 0 0,0 0 0,0 0 0,1 0 0,-1 0 0,0 1 0,0-1 0,0 0 0,0 0 0,0 0 0,0 0 0,0 0 0,0 0 0,0 0 0,0 0 0,0 0 0,0 0 0,0 0 0,0 1 0,0-1 0,0 0 0,6-18 0,3-15 0,2 0 0,1 2 0,1-1 0,31-50 0,-34 65 0,1 1 0,1 0 0,0 0 0,1 2 0,1-1 0,0 2 0,1 0 0,0 1 0,30-18 0,-41 27 0,0 1 0,1-1 0,0 1 0,-1 0 0,1 1 0,0-1 0,0 1 0,0 0 0,0 1 0,0-1 0,0 1 0,1 0 0,-1 0 0,0 0 0,0 1 0,0-1 0,0 1 0,0 1 0,0-1 0,6 3 0,-3 1 0,0 0 0,0 0 0,-1 0 0,0 1 0,1 1 0,-2-1 0,1 1 0,-1 0 0,0 0 0,6 10 0,-6-6 0,2-2 0,-1 1 0,1-1 0,1 0 0,0 0 0,17 12 0,-23-19 0,0 0 0,0 0 0,1 0 0,-1-1 0,1 0 0,-1 1 0,1-1 0,-1 0 0,1-1 0,0 1 0,0-1 0,-1 1 0,1-1 0,0 0 0,0 0 0,-1-1 0,1 1 0,0-1 0,-1 0 0,1 0 0,0 0 0,-1-1 0,1 1 0,-1-1 0,0 0 0,4-2 0,18-14 0,0-1 0,27-28 0,-30 26 0,1 1 0,32-22 0,-53 41 0,0 0 0,0 0 0,0 0 0,1 0 0,-1 0 0,0 0 0,1 0 0,-1 1 0,1-1 0,-1 1 0,1 0 0,-1 0 0,1 0 0,-1 0 0,1 0 0,-1 0 0,0 1 0,1-1 0,-1 1 0,1-1 0,-1 1 0,0 0 0,1 0 0,-1 0 0,0 1 0,0-1 0,4 3 0,4 5 0,-1 0 0,0 0 0,0 1 0,10 15 0,11 10 0,-24-29 0,0 0 0,1-1 0,-1 0 0,1 0 0,0 0 0,1-1 0,-1 0 0,1-1 0,0 1 0,0-1 0,0-1 0,0 0 0,1 0 0,-1 0 0,1-1 0,-1-1 0,1 1 0,-1-1 0,1-1 0,-1 1 0,1-1 0,-1-1 0,0 0 0,0 0 0,1-1 0,8-4 0,7-2 0,0-2 0,-1-1 0,-1 0 0,0-2 0,-1 0 0,0-2 0,-1 0 0,25-28 0,-43 42 0,0-1 0,-1 0 0,1 1 0,-1-1 0,0 0 0,0 0 0,0 0 0,0 0 0,1-5 0,-2 7 0,0 1 0,0-1 0,0 1 0,0-1 0,0 1 0,0-1 0,0 1 0,0-1 0,0 0 0,0 1 0,0-1 0,0 1 0,0-1 0,0 1 0,0-1 0,-1 1 0,1-1 0,0 1 0,0-1 0,-1 1 0,1-1 0,0 1 0,-1-1 0,1 1 0,0-1 0,-1 1 0,1 0 0,-1-1 0,1 1 0,-1 0 0,1-1 0,0 1 0,-1 0 0,1 0 0,-1-1 0,0 1 0,1 0 0,-1 0 0,1 0 0,-1 0 0,1 0 0,-1 0 0,1 0 0,-1 0 0,0 0 0,1 0 0,-1 0 0,1 0 0,-1 0 0,1 0 0,-1 0 0,1 1 0,-1-1 0,1 0 0,-1 0 0,1 1 0,-2 0 0,0 0 0,1 0 0,-1 0 0,0 0 0,0 0 0,0 1 0,1-1 0,-1 1 0,1-1 0,-1 1 0,1 0 0,-1 0 0,1-1 0,0 1 0,0 0 0,0 0 0,0 0 0,0 0 0,1 1 0,-1-1 0,1 0 0,-1 0 0,1 0 0,0 0 0,-1 1 0,2 3 0,-1-1 0,0 0 0,0 1 0,1-1 0,-1 0 0,2 0 0,-1 1 0,0-1 0,1 0 0,4 9 0,-2-8 0,0-1 0,-1 0 0,2 1 0,-1-1 0,1 0 0,-1-1 0,1 1 0,1-1 0,-1 0 0,1-1 0,-1 1 0,1-1 0,0 0 0,0 0 0,0-1 0,13 4 0,-14-5 0,-1-1 0,1 1 0,-1-1 0,1 0 0,0 0 0,-1 0 0,1-1 0,-1 0 0,1 0 0,-1 0 0,1 0 0,-1 0 0,0-1 0,0 0 0,0 0 0,0 0 0,0-1 0,0 1 0,0-1 0,-1 0 0,1 0 0,-1 0 0,0 0 0,0-1 0,3-4 0,10-18 0,-1 0 0,-1-1 0,-2-1 0,14-43 0,-19 53 0,-5 11 0,0 0 0,0 0 0,0 0 0,-1 0 0,0-1 0,0 1 0,-1 0 0,0 0 0,0-1 0,-1 1 0,0 0 0,0-1 0,-4-9 0,4 13 0,-1 0 0,0 0 0,0 1 0,0-1 0,0 0 0,-1 1 0,1 0 0,-1 0 0,0-1 0,0 2 0,0-1 0,0 0 0,-1 1 0,1-1 0,-1 1 0,1 0 0,-1 0 0,0 0 0,0 1 0,0 0 0,0-1 0,0 1 0,0 0 0,-8 0 0,6 1 0,0 0 0,0 0 0,0 0 0,-1 1 0,1 0 0,0 0 0,0 1 0,0 0 0,0 0 0,1 0 0,-1 1 0,0-1 0,1 2 0,0-1 0,0 0 0,-9 9 0,8-7 0,0 0 0,0 1 0,1 0 0,0 1 0,0-1 0,1 1 0,0 0 0,0 0 0,0 0 0,1 0 0,0 1 0,-3 10 0,3 0 0,0 1 0,0 0 0,2-1 0,1 1 0,0 0 0,4 23 0,-3-34 0,0 1 0,1-1 0,0 0 0,1 0 0,-1 0 0,2 0 0,-1-1 0,1 1 0,0-1 0,1 0 0,0 0 0,0 0 0,0 0 0,1-1 0,12 11 0,-15-15 0,-1 0 0,1 0 0,-1 0 0,1-1 0,0 1 0,-1-1 0,1 0 0,0 0 0,0 0 0,0 0 0,0 0 0,0 0 0,1-1 0,-1 0 0,0 1 0,0-1 0,0 0 0,0-1 0,0 1 0,0-1 0,0 1 0,0-1 0,0 0 0,0 0 0,0 0 0,0 0 0,0-1 0,0 1 0,-1-1 0,1 0 0,0 0 0,-1 0 0,0 0 0,1 0 0,-1 0 0,0 0 0,0-1 0,1-2 0,6-7 0,-1-1 0,-1 0 0,0 0 0,0-1 0,-2 1 0,8-26 0,8-51 0,-4-1 0,5-100 0,-5 37 0,10-190 0,-28 1126 0,4-721-455,2 1 0,16 68 0,-14-99-6371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44.3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 90 24575,'-1'-7'0,"-1"1"0,0-1 0,-1 1 0,1 0 0,-1 0 0,-1 0 0,1 0 0,-1 1 0,0-1 0,0 1 0,0 0 0,-1 0 0,-6-5 0,10 9 0,1 1 0,-1-1 0,1 1 0,-1 0 0,0 0 0,1-1 0,-1 1 0,1 0 0,-1 0 0,0-1 0,1 1 0,-1 0 0,0 0 0,1 0 0,-1 0 0,0 0 0,0 0 0,1 0 0,-1 0 0,0 0 0,1 1 0,-1-1 0,1 0 0,-1 0 0,0 0 0,1 1 0,-1-1 0,0 0 0,1 1 0,-2 0 0,-12 22 0,-1 32 0,6 24 0,4 0 0,6 124 0,2-85 0,2-41-1365,-1-49-5461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44.7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0 568 24575,'1'-11'0,"0"1"0,1-1 0,0 1 0,1-1 0,0 1 0,1 0 0,-1 0 0,2 0 0,9-15 0,-13 24 0,0 0 0,0 0 0,0 1 0,-1-1 0,1 1 0,0-1 0,0 1 0,0-1 0,0 1 0,0 0 0,0-1 0,0 1 0,0 0 0,1 0 0,-1 0 0,0 0 0,0 0 0,0 0 0,0 0 0,0 0 0,0 0 0,0 0 0,0 1 0,0-1 0,0 0 0,0 1 0,0-1 0,0 1 0,0-1 0,0 1 0,0-1 0,0 1 0,-1 0 0,1 0 0,0-1 0,0 1 0,-1 0 0,2 1 0,30 37 0,-29-36 0,74 128 0,-60-99 0,1 0 0,1-1 0,2-1 0,29 34 0,-46-60 0,1 0 0,-1 0 0,0 0 0,1-1 0,0 1 0,0-1 0,0 0 0,0 0 0,1-1 0,-1 0 0,8 3 0,-9-5 0,-1 1 0,1-1 0,0 0 0,-1 0 0,1 0 0,0 0 0,-1-1 0,1 1 0,-1-1 0,1 0 0,-1 0 0,1 0 0,-1-1 0,0 1 0,1-1 0,-1 0 0,0 1 0,0-2 0,3-2 0,6-6 0,0 0 0,-1-1 0,0-1 0,-1 0 0,-1 0 0,0-1 0,0 0 0,-2-1 0,0 0 0,0 0 0,-2 0 0,5-17 0,0-10 0,-2 0 0,-1 0 0,1-62 0,-7 81 0,-1-1 0,-1 1 0,-8-39 0,7 52 0,0 1 0,0 0 0,-1 0 0,-1 0 0,1 0 0,-1 1 0,-1 0 0,0-1 0,0 2 0,0-1 0,-13-13 0,16 19-68,1 1 0,-1 0-1,1-1 1,-1 1 0,1 0 0,-1 0-1,0 0 1,1 0 0,-1 0 0,0 0-1,0 1 1,0-1 0,0 0 0,0 1-1,0 0 1,0-1 0,0 1 0,0 0-1,-3 0 1,-10 6-6758</inkml:trace>
  <inkml:trace contextRef="#ctx0" brushRef="#br0" timeOffset="1">869 33 24575,'0'-1'0,"-1"0"0,1 0 0,0-1 0,1 1 0,-1 0 0,0 0 0,0-1 0,0 1 0,1 0 0,-1 0 0,1 0 0,-1-1 0,1 1 0,-1 0 0,1 0 0,0 0 0,-1 0 0,1 0 0,0 0 0,0 0 0,0 0 0,0 0 0,0 1 0,0-1 0,0 0 0,0 1 0,0-1 0,0 0 0,0 1 0,0-1 0,0 1 0,1 0 0,-1-1 0,0 1 0,0 0 0,1 0 0,-1 0 0,0 0 0,0 0 0,1 0 0,-1 0 0,0 0 0,0 0 0,1 1 0,-1-1 0,2 1 0,3 1 0,1 0 0,-1 0 0,1 1 0,-1-1 0,0 2 0,0-1 0,7 5 0,0 4 0,0 0 0,-1 1 0,0 0 0,-1 1 0,0 0 0,-2 0 0,1 1 0,-2 1 0,0-1 0,-1 1 0,6 18 0,1 12 0,-1 1 0,11 86 0,-16-70 0,-3 0 0,-2 0 0,-3 0 0,-16 120 0,8-143 0,-1 0 0,-1-1 0,-3 0 0,-1-1 0,-2 0 0,-1-1 0,-2-1 0,-39 57 0,26-53-123,-1 0 0,-3-2 1,0-2-1,-3-1 0,-1-2 0,-1-2 0,-1-1 0,-2-3 0,-1-1 0,-1-3 0,-1-1 1,-1-3-1,-1-1 0,0-3 0,-1-2 0,-1-2 0,-87 7 0,52-13-5856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45.1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427 16 24575,'-1'-2'0,"-1"1"0,0-1 0,0 1 0,1 0 0,-1 0 0,0-1 0,0 1 0,0 1 0,0-1 0,0 0 0,0 0 0,0 1 0,0-1 0,-1 1 0,1-1 0,0 1 0,0 0 0,0 0 0,-3 0 0,1 1 0,-1 0 0,1 0 0,0 0 0,-1 1 0,1 0 0,0-1 0,0 1 0,-7 5 0,-2 3 0,1 0 0,1 0 0,-1 1 0,-11 15 0,-7 12-15,2 1 1,2 2-1,2 0 0,1 2 0,3 0 0,1 2 0,-23 84 0,24-60-78,5 1 0,2 0-1,3 1 1,2 119-1,9-126 94,3 0 0,3-1 0,2 0 0,25 77 0,-20-89 0,2-1 0,3-2 0,2 0 0,2-1 0,46 67 0,-56-95-141,0 0 0,1-1 1,1-1-1,1-1 0,0 0 0,1-1 0,1-1 0,31 17 1,11-2-6198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45.5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80 24575,'-7'4'0,"1"1"0,12-8 0,14-3 0,11-1 0,7-3 0,5 1 0,7-3 0,1 1 0,1-1 0,-1 2 0,-10 1-8191</inkml:trace>
  <inkml:trace contextRef="#ctx0" brushRef="#br0" timeOffset="1">170 369 24575,'-4'0'0,"-4"4"0,-6 2 0,4-1 0,4-9 0,14-4 0,13-3 0,11-5 0,11-3 0,6-5 0,6-4 0,5 0 0,3-2 0,-8 3-8191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46.4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0 103 24575,'13'-18'0,"-6"10"0,-4 29 0,-1 342 0,-3-248 0,3-144 0,1 1 0,2 0 0,14-49 0,-5 23 0,-5 11 0,2 2 0,2-1 0,2 1 0,1 1 0,2 1 0,25-40 0,-42 76 0,1 1 0,-1 0 0,0 0 0,1 0 0,-1 0 0,1 0 0,0 0 0,0 0 0,0 0 0,0 1 0,0-1 0,0 1 0,0 0 0,0-1 0,0 1 0,1 0 0,-1 0 0,0 0 0,1 1 0,-1-1 0,1 1 0,4-1 0,-3 2 0,-1 0 0,0 0 0,0 0 0,0 0 0,0 1 0,-1-1 0,1 1 0,0 0 0,0 0 0,-1 0 0,0 0 0,1 0 0,-1 1 0,0-1 0,0 1 0,0-1 0,2 5 0,19 30 0,-2 1 0,-2 0 0,-1 1 0,-2 1 0,-2 1 0,-2 0 0,-1 1 0,-2 0 0,-2 1 0,1 43 0,-8-11 0,-1-104 0,2-1 0,1 1 0,1 0 0,1 0 0,2 0 0,1 1 0,1 0 0,2 0 0,0 1 0,2 0 0,1 1 0,1 0 0,1 1 0,2 0 0,0 2 0,1 0 0,27-25 0,-37 41 0,0 0 0,1 1 0,0 0 0,0 0 0,0 1 0,1 0 0,0 1 0,0 0 0,0 0 0,15-2 0,-19 4 0,0 1 0,0 0 0,1 1 0,-1 0 0,0-1 0,1 2 0,-1-1 0,0 1 0,1 0 0,-1 0 0,0 1 0,0 0 0,0 0 0,0 0 0,0 1 0,-1 0 0,1 0 0,7 6 0,-3 0 7,-2 0 0,1 1 0,-1-1 0,-1 1 0,0 1 1,0 0-1,-1 0 0,0 0 0,-1 0 0,-1 1 0,1 0 0,-2 0 0,0 0 0,0 1 0,-1-1 0,0 25 0,-1-11-193,-1 0 1,-2 0-1,-1-1 0,-1 1 1,-1 0-1,-1-1 1,-11 30-1,-2-7-6640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08:27.1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80 294 24575,'-3'-1'0,"-1"0"0,1 0 0,0-1 0,0 0 0,0 0 0,0 0 0,0 0 0,-4-3 0,-4-4 0,10 8 0,0 0 0,0 1 0,0-1 0,0 0 0,-1 0 0,1 1 0,0-1 0,0 1 0,-1-1 0,1 1 0,0-1 0,0 1 0,-1 0 0,1 0 0,-1 0 0,1 0 0,0 0 0,-1 0 0,1 0 0,-2 0 0,2 2 0,0-1 0,0 0 0,0 0 0,1 0 0,-1 1 0,0-1 0,1 0 0,-1 0 0,1 1 0,0-1 0,-1 1 0,1-1 0,0 0 0,0 1 0,0-1 0,0 1 0,0-1 0,0 1 0,0-1 0,0 0 0,1 3 0,6 33 0,1 0 0,2 0 0,1-1 0,2-1 0,20 40 0,8 23 0,-25-58 0,19 59 0,-34-88 0,-3-12 0,-8-18 0,-1-16 0,2-1 0,1 0 0,2-1 0,2 0 0,1 0 0,2-39 0,2 45 0,1 0 0,2 1 0,1 0 0,2 0 0,0 0 0,2 1 0,23-50 0,-22 59 0,1 1 0,0 1 0,2 0 0,0 0 0,23-23 0,-31 36 0,1 0 0,-1 0 0,1 0 0,0 0 0,0 1 0,1 0 0,-1 0 0,1 1 0,0 0 0,0 0 0,0 0 0,0 1 0,0 0 0,1 0 0,-1 1 0,1 0 0,-1 1 0,1-1 0,10 2 0,-13 0 0,1 1 0,-1 0 0,1 0 0,-1 0 0,0 0 0,0 1 0,0 0 0,0 0 0,-1 1 0,1-1 0,-1 1 0,0 0 0,0 0 0,0 0 0,-1 1 0,1-1 0,2 6 0,7 11 0,-1 1 0,14 37 0,-17-38 0,27 70 0,23 50 0,-50-121 0,1-2 0,2 0 0,-1 0 0,29 31 0,-35-44-195,0 0 0,1 0 0,0-1 0,0 0 0,0 0 0,12 6 0,6-1-6631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46.8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0 804 24575,'10'-8'0,"-1"0"0,2 0 0,-1 2 0,14-8 0,6-4 0,61-35-189,1 5 0,185-69-1,212-38-1479,-442 142 1393,1312-315-693,-1345 325 1149,-10 3-95,0 0 1,0-1-1,0 0 1,0 0-1,0 0 1,0-1-1,0 1 1,0-1-1,4-2 0,-8 4-59,0-1 0,1 1 0,-1 0 0,0 0-1,0 0 1,0 0 0,0-1 0,0 1-1,0 0 1,0 0 0,0 0 0,0 0-1,0-1 1,0 1 0,0 0 0,0 0-1,0 0 1,0-1 0,0 1 0,0 0-1,0 0 1,0 0 0,0 0 0,-1-1-1,1 1 1,0 0 0,0 0 0,0 0-1,0 0 1,0 0 0,0 0 0,0-1-1,-1 1 1,1 0 0,0 0 0,0 0-1,0 0 1,0 0 0,-1 0 0,1 0 0,0 0-1,0 0 1,0 0 0,0-1 0,-1 1-1,1 0 1,0 0 0,0 0 0,0 0-1,0 0 1,-1 0 0,1 0 0,0 0-1,0 1 1,-1-1 0,-11-3-1176,-11 1-4886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47.2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2720 659 24575,'-428'108'-4719,"-1092"247"3092,833-259 3350,602-83-21,147-24-853,87-26 1,-67 15-783,1054-244-4926,10 38 2148,788-80 658,-445 80 1227,-940 125 1899,-414 75 1267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47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0 499 24575,'26'-3'0,"0"-1"0,-1-1 0,0-1 0,31-12 0,-15 5 0,862-249-1282,-499 151 1282,-285 85 0,173-17 0,-264 40 0,-18 2 0,0-1 0,1 1 0,-1 0 0,1 1 0,-1 1 0,1-1 0,-1 2 0,0-1 0,20 7 0,-30-8 5,1 0 1,0 0 0,-1 1 0,1-1 0,0 0 0,-1 1 0,1-1 0,-1 0 0,1 1-1,-1-1 1,1 1 0,-1-1 0,1 1 0,-1-1 0,1 1 0,-1-1 0,0 1 0,1-1 0,-1 1-1,0-1 1,1 1 0,-1 0 0,0-1 0,0 1 0,1 0 0,-1-1 0,0 1 0,0 0-1,0-1 1,0 1 0,0 0 0,0-1 0,0 2 0,-1 0 31,0-1-1,0 1 1,0 0 0,0-1 0,0 1-1,-1-1 1,1 0 0,0 1 0,-1-1-1,1 0 1,-4 2 0,-46 23 604,-346 122-641,-34 14 0,422-158 0,-15 5 0,0 1 0,0 2 0,1 0 0,-35 26 0,58-38 0,-1 1 0,0-1 0,1 1 0,-1-1 0,0 1 0,1-1 0,-1 1 0,1-1 0,-1 1 0,1 0 0,-1-1 0,1 1 0,-1 0 0,1 0 0,0-1 0,-1 1 0,1 0 0,0 0 0,0 0 0,0-1 0,0 1 0,-1 0 0,1 1 0,1-1 0,-1-1 0,1 1 0,-1 0 0,1-1 0,-1 1 0,1-1 0,-1 1 0,1-1 0,-1 1 0,1-1 0,0 1 0,-1-1 0,1 1 0,0-1 0,-1 0 0,1 1 0,0-1 0,-1 0 0,3 0 0,3 2 0,0-1 0,0 0 0,0-1 0,1 0 0,7 0 0,31-7 0,0-3 0,0-1 0,47-19 0,-43 14 0,300-113 0,113-34 0,-422 154-1365,-10 3-5461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53.6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9 24575,'0'0'0,"0"-1"0,0 1 0,0 0 0,0 0 0,0 0 0,0-1 0,0 1 0,0 0 0,0 0 0,0-1 0,0 1 0,0 0 0,0 0 0,0-1 0,0 1 0,0 0 0,0 0 0,0-1 0,0 1 0,0 0 0,0 0 0,0 0 0,0-1 0,0 1 0,-1 0 0,1 0 0,0 0 0,0-1 0,0 1 0,0 0 0,-1 0 0,1 0 0,0 0 0,0 0 0,0-1 0,0 1 0,-1 0 0,1 0 0,0 0 0,0 0 0,-1 0 0,1 0 0,0 0 0,0 0 0,0 0 0,-1 0 0,1 0 0,0 0 0,0 0 0,-1 0 0,-7 12 0,5 6 0,0 1 0,1-1 0,2 1 0,-1 0 0,4 23 0,19 98 0,-8-64 0,12 264 128,-13-110-1621,-8-188-5333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54.0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0 315 24575,'1'-1'0,"0"0"0,0 0 0,0-1 0,0 1 0,0 0 0,0 0 0,0 0 0,0 0 0,0 1 0,1-1 0,-1 0 0,0 0 0,0 1 0,1-1 0,-1 1 0,1-1 0,-1 1 0,2-1 0,0 0 0,44-14 0,91-17 0,-57 15 0,246-77 0,-22 5 0,-235 72 0,2 4 0,91-7 0,-157 19-151,0 1-1,0 0 0,0 0 0,1 1 1,-1 0-1,0 0 0,0 0 1,8 3-1,4 6-6674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54.4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39 216 24575,'-4'5'0,"0"0"0,0 1 0,0-1 0,1 1 0,-1 0 0,1 0 0,1 0 0,-4 11 0,5-16 0,1 1 0,-1 0 0,0-1 0,1 1 0,0 0 0,-1-1 0,1 1 0,0 0 0,0 0 0,0-1 0,0 1 0,0 0 0,0 0 0,0-1 0,1 1 0,-1 0 0,1-1 0,-1 1 0,1 0 0,0-1 0,-1 1 0,1-1 0,0 1 0,0-1 0,0 1 0,0-1 0,0 0 0,1 1 0,-1-1 0,0 0 0,1 0 0,-1 0 0,0 0 0,1 0 0,2 1 0,3 0 0,-1-1 0,1 0 0,-1-1 0,1 1 0,0-1 0,-1-1 0,1 1 0,-1-1 0,1 0 0,-1-1 0,11-3 0,5-2 0,41-22 0,227-153-34,-188 113-1297,-41 29-5495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54.7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45 297 24575,'-18'-5'0,"-4"0"0,17 11 0,8 12 0,7 8 0,1-1 0,1 0 0,2 0 0,26 36 0,-24-38 0,-1 0 0,-1 2 0,-1 0 0,14 38 0,-22-50 0,-4-10 0,1-1 0,-1 1 0,0 0 0,0 0 0,0 0 0,0 0 0,0 0 0,-1 0 0,1 0 0,-1 0 0,0 0 0,0 0 0,0 0 0,-1 6 0,0-9 0,1 0 0,0 0 0,-1 0 0,1 0 0,0 0 0,-1 0 0,1 0 0,0 0 0,-1-1 0,1 1 0,0 0 0,-1 0 0,1 0 0,0 0 0,0-1 0,-1 1 0,1 0 0,0 0 0,0-1 0,-1 1 0,1 0 0,0 0 0,0-1 0,0 1 0,-1 0 0,1-1 0,0 1 0,0 0 0,0 0 0,0-1 0,0 1 0,0 0 0,0-1 0,0 0 0,-6-15 0,0-10 0,1-1 0,1 1 0,2-1 0,1 0 0,0 0 0,2 1 0,2-1 0,0 0 0,2 1 0,0 0 0,2 0 0,1 0 0,1 1 0,1 0 0,1 1 0,1 0 0,2 0 0,29-38 0,-32 46 0,1 1 0,1 1 0,1 1 0,-1-1 0,2 2 0,0 0 0,28-16 0,-39 25 0,1 1 0,-1-1 0,1 1 0,0 1 0,0-1 0,0 1 0,0-1 0,0 1 0,0 1 0,0-1 0,0 1 0,0 0 0,0 0 0,1 0 0,-1 1 0,0 0 0,0 0 0,0 0 0,0 0 0,0 1 0,0 0 0,-1 0 0,1 0 0,-1 1 0,1 0 0,-1 0 0,0 0 0,0 0 0,0 0 0,0 1 0,-1 0 0,1 0 0,2 4 0,4 6 16,0 1 0,-1 0-1,-1 0 1,0 1 0,-1 0-1,9 33 1,17 106-1192,-31-143 877,2 14-6527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55.1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246 221 24575,'-1'0'0,"-10"0"0,0 0 0,0 0 0,1 1 0,-20 5 0,26-5 0,0 0 0,1 1 0,-1 0 0,1 0 0,0 0 0,-1 0 0,1 0 0,0 1 0,0-1 0,0 1 0,1 0 0,-1 0 0,1 0 0,-1 0 0,1 1 0,-3 5 0,-1 4 0,0 0 0,1 1 0,1 0 0,0 0 0,1 0 0,1 1 0,0-1 0,0 22 0,1-17 0,2 1 0,1-1 0,0 0 0,1 0 0,1-1 0,6 20 0,-5-26 0,0 0 0,1 0 0,0 0 0,1-1 0,0 0 0,1 0 0,0-1 0,0 0 0,1 0 0,1-1 0,-1 0 0,2-1 0,14 10 0,-19-14 0,1 0 0,0 0 0,1-1 0,-1 0 0,1 0 0,-1-1 0,1 0 0,0 0 0,0-1 0,-1 0 0,1 0 0,0-1 0,0 0 0,0 0 0,0-1 0,0 0 0,0-1 0,0 0 0,-1 0 0,1 0 0,-1-1 0,1 0 0,8-5 0,1-3 0,-1-1 0,0 0 0,0-1 0,-1-1 0,-1 0 0,0-1 0,-1-1 0,-1 0 0,0-1 0,13-24 0,-8 8 0,-1-1 0,-2 0 0,-1-1 0,14-65 0,-25 90 0,0 1 0,-1-1 0,0 1 0,-1-1 0,0 0 0,0 1 0,-1-1 0,0 1 0,-1-1 0,0 1 0,-1 0 0,0-1 0,0 1 0,-7-12 0,4 10 0,-1 1 0,0 0 0,-1 1 0,0-1 0,0 1 0,-1 1 0,0 0 0,0 0 0,-1 1 0,-16-9 0,10 7 0,0 1 0,-1 0 0,0 2 0,0 0 0,0 0 0,-1 2 0,0 0 0,0 2 0,0 0 0,0 0 0,-1 2 0,1 0 0,0 1 0,0 1 0,-24 6 0,26-3 0,0 0 0,1 2 0,-1 0 0,2 0 0,-1 2 0,1-1 0,-23 20 0,27-20 0,0 2 0,0-1 0,1 1 0,0 1 0,1-1 0,0 2 0,1-1 0,0 1 0,-10 24 0,16-32 5,-1 0 0,1 0 0,0 0 0,0 0 0,0 0 0,1 0 0,0 1 0,0-1 0,0 0 0,0 0 0,0 1 0,1-1 0,0 0 0,0 0 0,0 0 0,0 0 0,1 0 0,0 0 0,-1 0 0,1-1 0,1 1 0,-1-1 0,4 5 0,0-1-154,1-1 1,-1 0-1,2 0 1,-1-1-1,1 0 1,-1 0-1,2 0 1,-1-1-1,14 5 1,26 7-6678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55.5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581 23 24575,'0'-1'0,"0"0"0,-1 1 0,1-1 0,0 0 0,-1 1 0,1-1 0,-1 0 0,0 1 0,1-1 0,-1 0 0,1 1 0,-1-1 0,0 1 0,1 0 0,-1-1 0,0 1 0,0-1 0,1 1 0,-1 0 0,0-1 0,0 1 0,1 0 0,-1 0 0,0 0 0,-1 0 0,-26-5 0,24 5 0,-12-3 0,0 2 0,0 0 0,0 1 0,0 0 0,-27 5 0,38-4 0,-1 1 0,1-1 0,-1 1 0,1 1 0,0-1 0,0 1 0,0-1 0,0 1 0,0 1 0,1-1 0,-1 1 0,1 0 0,0 0 0,0 0 0,1 0 0,-1 1 0,1-1 0,0 1 0,-4 8 0,0 2 0,2 0 0,0 1 0,1 0 0,0 0 0,1 0 0,1 0 0,0 29 0,2 7 0,9 55 0,-5-81 0,1-2 0,0 1 0,2 0 0,1-1 0,2-1 0,16 34 0,-25-55 0,0 1 0,1-1 0,-1 1 0,1-1 0,-1 0 0,1 1 0,0-1 0,0 0 0,0 0 0,0 0 0,0 0 0,0-1 0,0 1 0,1-1 0,-1 1 0,1-1 0,-1 0 0,1 0 0,-1 0 0,4 1 0,-4-2 0,0 0 0,1-1 0,-1 1 0,0-1 0,0 1 0,0-1 0,0 0 0,-1 1 0,1-1 0,0 0 0,0 0 0,0-1 0,-1 1 0,1 0 0,-1 0 0,1-1 0,-1 1 0,1-1 0,-1 0 0,0 1 0,0-1 0,1 0 0,-1 0 0,-1 0 0,1 1 0,0-1 0,0-3 0,4-5 0,-1 0 0,-1 0 0,0-1 0,-1 1 0,0-1 0,0 0 0,-1 1 0,0-1 0,-1 0 0,-1 0 0,-2-16 0,0 12 0,0 1 0,-1 0 0,-1 0 0,0 0 0,-1 0 0,-1 1 0,-15-23 0,8 17 0,0 1 0,-1 0 0,-1 1 0,-1 1 0,-1 1 0,0 0 0,0 1 0,-2 1 0,1 1 0,-40-17 0,40 21 0,-37-9 0,50 15 0,-1 1 0,1 0 0,0 0 0,-1 1 0,1-1 0,-1 1 0,1 1 0,-1-1 0,-12 4 0,18-3 0,-1-1 0,0 1 0,0 0 0,0 0 0,1 0 0,-1 1 0,0-1 0,1 0 0,-1 1 0,1-1 0,0 0 0,-1 1 0,1 0 0,0-1 0,0 1 0,0 0 0,0 0 0,0-1 0,0 1 0,1 0 0,-1 0 0,0 0 0,1 0 0,0 0 0,-1 0 0,1 0 0,0 0 0,0 0 0,0 0 0,1 0 0,-1 0 0,0 0 0,1 0 0,-1 0 0,2 4 0,1 2 0,0 0 0,0 0 0,0 0 0,1-1 0,0 1 0,1-1 0,6 8 0,-2-5-227,0 0-1,1-1 1,1 0-1,-1 0 1,13 6-1,18 10-6598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55.8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564 721 24575,'-1'-3'0,"-1"0"0,0-1 0,1 1 0,-1 0 0,0 1 0,-1-1 0,1 0 0,0 1 0,-1-1 0,0 1 0,1 0 0,-1-1 0,-4-1 0,6 4 0,-13-10 0,0 1 0,-1 0 0,0 2 0,0 0 0,-1 0 0,0 1 0,0 1 0,-1 1 0,1 1 0,-1 0 0,0 1 0,0 0 0,0 2 0,-33 2 0,38-1 0,0 1 0,1 0 0,-1 1 0,1 0 0,0 1 0,0 0 0,0 0 0,0 1 0,1 1 0,0 0 0,0 1 0,0-1 0,1 2 0,0-1 0,0 1 0,1 1 0,0 0 0,1 0 0,-1 0 0,2 1 0,0 0 0,-6 12 0,6-8 0,0 0 0,2 1 0,0-1 0,0 1 0,1-1 0,1 1 0,0 0 0,2 0 0,-1 0 0,4 24 0,-3-32 0,1-1 0,1 0 0,-1 0 0,1 0 0,0 0 0,0 0 0,0-1 0,1 1 0,0 0 0,0-1 0,1 0 0,-1 0 0,1 0 0,0 0 0,0-1 0,1 1 0,0-1 0,-1 0 0,1-1 0,1 1 0,-1-1 0,0 0 0,1 0 0,0 0 0,-1-1 0,1 0 0,10 2 0,-8-2 0,1-1 0,0 0 0,0 0 0,0-1 0,0 0 0,0-1 0,0 0 0,-1 0 0,1-1 0,0 0 0,12-4 0,-9 1 0,-1-1 0,1 0 0,-1-1 0,0 0 0,0 0 0,-1-2 0,10-9 0,8-12 0,-1-2 0,-2-1 0,40-67 0,-52 77 0,0-2 0,-2 1 0,0-2 0,-2 1 0,-1-1 0,-1-1 0,-1 0 0,-2 1 0,0-2 0,-2 1 0,-2-52 0,-4 36 0,-1 1 0,-3 1 0,-1-1 0,-2 1 0,-2 1 0,-35-77 0,44 108 0,-19-35 0,22 42 0,0 0 0,-1 0 0,1 0 0,0 1 0,-1-1 0,1 0 0,-1 1 0,1-1 0,-1 1 0,0 0 0,0-1 0,0 1 0,1 0 0,-1 0 0,0 0 0,-1 0 0,-1 0 0,3 1 0,0 0 0,0 0 0,0 1 0,0-1 0,0 0 0,0 1 0,0-1 0,1 1 0,-1-1 0,0 1 0,0 0 0,0-1 0,0 1 0,1 0 0,-1-1 0,0 1 0,1 0 0,-1 0 0,1 0 0,-1 0 0,0-1 0,1 1 0,0 0 0,-1 0 0,1 0 0,0 0 0,-1 0 0,1 0 0,0 0 0,0 2 0,-5 37 0,5-35 0,-5 76 0,4 1 0,3 0 0,20 122 0,-14-159 0,2 0 0,2 0 0,2-1 0,2-1 0,1 0 0,3-2 0,43 71 0,-58-104-76,0-1 1,0 0-1,0 0 0,1 0 0,0-1 0,0 1 0,1-2 0,0 1 1,0-1-1,0 0 0,1 0 0,-1-1 0,1 0 0,0 0 1,0-1-1,1 0 0,9 2 0,10-1-6750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08:27.6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405 88 24575,'0'-3'0,"0"-1"0,-1 0 0,1 1 0,-1-1 0,1 0 0,-1 1 0,-1-1 0,1 1 0,0-1 0,-1 1 0,1 0 0,-1 0 0,0-1 0,0 1 0,-1 0 0,1 1 0,0-1 0,-1 0 0,0 1 0,1-1 0,-1 1 0,0 0 0,-1 0 0,1 0 0,0 0 0,0 1 0,-1-1 0,1 1 0,-1 0 0,1 0 0,-1 0 0,1 1 0,-8-1 0,3 0 0,0 0 0,1 1 0,-1 0 0,1 1 0,-1 0 0,0 0 0,1 0 0,0 1 0,-1 0 0,1 1 0,0 0 0,0 0 0,0 0 0,1 1 0,-13 8 0,1 6 0,0 0 0,2 1 0,0 0 0,1 2 0,1-1 0,1 2 0,0 0 0,2 1 0,1 0 0,1 0 0,-12 46 0,15-44 0,1 1 0,1-1 0,1 1 0,2 0 0,0-1 0,2 1 0,1 0 0,0 0 0,2-1 0,1 0 0,14 40 0,-15-55 0,0 1 0,1-1 0,0 0 0,1-1 0,0 1 0,1-1 0,0-1 0,0 1 0,1-1 0,0 0 0,1-1 0,-1 0 0,19 12 0,-15-13 0,-1-1 0,1 0 0,0-1 0,0 0 0,0 0 0,1-1 0,-1-1 0,1 0 0,0-1 0,-1 0 0,1-1 0,15-2 0,-7-1 20,0-1 0,-1 0 0,0-2 0,37-14-1,73-44-954,-110 54 406,35-19-6297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56.2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251 138 24575,'-5'0'0,"0"1"0,1 0 0,-1 0 0,1 1 0,0-1 0,-1 1 0,1 0 0,0 0 0,0 0 0,0 1 0,-5 3 0,0 1 0,-1 1 0,1 0 0,-8 10 0,15-16 0,1-1 0,-1 1 0,1 0 0,-1-1 0,1 1 0,0 0 0,-1 0 0,1 0 0,0 0 0,0 0 0,1 0 0,-1 0 0,0 0 0,1 0 0,-1 1 0,1-1 0,0 0 0,-1 0 0,1 0 0,0 1 0,1-1 0,-1 0 0,0 0 0,1 1 0,-1-1 0,1 0 0,-1 0 0,1 0 0,0 0 0,0 0 0,0 0 0,0 0 0,0 0 0,1 0 0,-1-1 0,1 1 0,-1 0 0,4 2 0,1 0 0,0 1 0,0-1 0,0-1 0,0 1 0,1-1 0,0 0 0,-1-1 0,1 0 0,0 0 0,14 2 0,-10-3 0,0 0 0,0 0 0,0-1 0,0-1 0,-1 0 0,1 0 0,0-1 0,0 0 0,-1-1 0,1-1 0,11-4 0,-17 5 0,0 0 0,0 0 0,0 0 0,0-1 0,0 0 0,-1 1 0,1-2 0,-1 1 0,0 0 0,-1-1 0,1 0 0,-1 0 0,0 0 0,0 0 0,0-1 0,-1 1 0,0-1 0,0 1 0,0-1 0,-1 0 0,2-10 0,-2 8 0,0 1 0,-1-1 0,0 0 0,0 1 0,-1-1 0,0 1 0,0-1 0,0 1 0,-1-1 0,0 1 0,-6-12 0,5 13 0,0 1 0,-1 0 0,1 1 0,-1-1 0,0 1 0,-1-1 0,1 1 0,-1 0 0,1 1 0,-1-1 0,0 1 0,-1 0 0,1 0 0,0 1 0,-9-3 0,1 0 0,0 1 0,0 1 0,0 0 0,-1 1 0,0 0 0,1 1 0,-1 0 0,-21 3 0,27-1 0,-1 0 0,1 1 0,-1 0 0,1 0 0,0 1 0,0 0 0,0 1 0,1 0 0,-1 0 0,1 0 0,0 1 0,0 0 0,0 0 0,-10 12 0,7-5 0,0 0 0,1 1 0,0 0 0,1 1 0,1 0 0,0 0 0,1 0 0,0 1 0,1 0 0,1 0 0,0 1 0,-2 24 0,5-28 0,1 0 0,0 0 0,0 0 0,1 0 0,1-1 0,0 1 0,0 0 0,1 0 0,1-1 0,0 0 0,1 0 0,0 0 0,0 0 0,1-1 0,1 1 0,0-2 0,8 11 0,-5-10 0,0-1 0,0 1 0,1-2 0,0 1 0,0-1 0,1-1 0,1 0 0,-1-1 0,1 0 0,0-1 0,0-1 0,0 0 0,28 5 0,-31-8 0,1 0 0,0 0 0,0-1 0,0-1 0,0 0 0,0 0 0,0-1 0,-1 0 0,1-1 0,0-1 0,-1 1 0,0-1 0,0-1 0,0 0 0,-1-1 0,0 0 0,0 0 0,10-9 0,35-38 0,78-104 0,-60 69 0,-38 44 0,-14 18 0,23-24 0,-37 43 0,1 1 0,0 0 0,0 1 0,0-1 0,1 1 0,0 1 0,-1-1 0,14-4 0,-18 8 0,-1 0 0,1 1 0,0-1 0,0 0 0,0 1 0,0 0 0,-1 0 0,1 0 0,0 0 0,0 0 0,0 0 0,0 1 0,0-1 0,0 1 0,-1 0 0,1 0 0,3 2 0,-2-1 0,0 1 0,0 0 0,0 0 0,-1 0 0,1 0 0,-1 0 0,0 1 0,0 0 0,5 7 0,1 6 0,-1 0 0,0 1 0,-1 0 0,4 21 0,-9-35 0,4 18 0,2 6 0,0 0 0,2-1 0,1 0 0,16 27 0,-24-49 0,0 1 0,1-1 0,0 0 0,-1 0 0,1 0 0,1 0 0,-1-1 0,1 1 0,0-1 0,0-1 0,0 1 0,0-1 0,1 0 0,0 0 0,-1 0 0,1-1 0,0 1 0,0-2 0,0 1 0,0-1 0,1 0 0,-1 0 0,0 0 0,13-1 0,15-9-1365,-2-5-5461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56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253 670 24575,'12'-14'0,"-1"0"0,-1-1 0,0 0 0,0-1 0,-2 0 0,0 0 0,-1-1 0,0 0 0,6-31 0,-6 19 0,-2 0 0,-2 0 0,0-1 0,-2 1 0,-3-39 0,0 51 0,-1 1 0,0-1 0,-1 1 0,-1-1 0,-1 1 0,0 0 0,-10-18 0,11 25 0,-1-1 0,1 1 0,-1 1 0,-1-1 0,0 1 0,0 0 0,-1 1 0,1 0 0,-2 0 0,1 0 0,-1 1 0,-15-8 0,20 12 0,1 1 0,-1 0 0,1-1 0,-1 1 0,0 0 0,1 1 0,-1-1 0,0 1 0,0-1 0,0 1 0,0 0 0,1 1 0,-1-1 0,0 1 0,0-1 0,1 1 0,-8 3 0,6-2 0,0 1 0,1 0 0,-1 0 0,1 1 0,-1-1 0,1 1 0,0 0 0,1 0 0,-1 0 0,1 1 0,-4 4 0,-3 9 0,1 1 0,0 0 0,1 0 0,1 0 0,-6 31 0,2 3 0,3 1 0,2 0 0,1 76 0,20 163 0,-3-194 50,34 137 0,-7-50-1515,-34-157-5361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57.2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1 449 24575,'0'-6'0,"0"0"0,0 0 0,0 0 0,1-1 0,0 1 0,1 0 0,-1 0 0,1 1 0,0-1 0,0 0 0,1 0 0,0 1 0,0 0 0,0-1 0,1 1 0,-1 0 0,1 1 0,1-1 0,-1 1 0,0-1 0,1 1 0,0 1 0,8-6 0,318-180 0,-267 157 0,-36 16 0,10-4 0,1 1 0,61-21 0,-99 39 0,0 1 0,0 0 0,0 0 0,0 0 0,0 0 0,0 0 0,0 1 0,0-1 0,0 0 0,-1 0 0,1 1 0,0-1 0,0 0 0,0 1 0,0-1 0,0 1 0,-1-1 0,1 1 0,0-1 0,-1 1 0,1 0 0,0-1 0,-1 1 0,1 0 0,0-1 0,-1 1 0,1 0 0,-1 0 0,0 0 0,1-1 0,-1 1 0,0 0 0,1 0 0,-1 0 0,0 0 0,0 0 0,0 0 0,0 0 0,0 0 0,0 0 0,0 1 0,1 48 0,-1-43 0,3 208 120,-1-189-332,2 0 0,0-1 0,2 1-1,1-1 1,1-1 0,14 32 0,-12-36-6614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57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41 24575,'0'-4'0,"-3"-1"0,-2-4 0,-8 0 0,-8 2 0,-6 1 0,3 10 0,5 4-8191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57.9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42 565 24575,'-1'18'0,"-1"0"0,0 0 0,-2 0 0,-7 24 0,-4 16 0,13-42 0,0 0 0,0 1 0,1-1 0,1 0 0,1 0 0,1 1 0,0-1 0,1 0 0,0 0 0,1 0 0,1-1 0,1 0 0,14 29 0,-19-42 0,0 1 0,1-1 0,-1 0 0,1 1 0,-1-1 0,1 0 0,0 0 0,0 0 0,0 0 0,0 0 0,0-1 0,0 1 0,1 0 0,2 1 0,-3-3 0,-1 0 0,0 1 0,1-1 0,-1 0 0,0 0 0,1 0 0,-1 0 0,0-1 0,1 1 0,-1 0 0,0 0 0,1-1 0,-1 1 0,0-1 0,0 1 0,1-1 0,-1 0 0,0 1 0,0-1 0,0 0 0,0 0 0,0 0 0,0 0 0,0 0 0,0 0 0,0 0 0,-1 0 0,1 0 0,0 0 0,0 0 0,0-3 0,14-24 0,-1-1 0,-2 0 0,14-47 0,16-40 0,-33 95 0,0 0 0,2 0 0,1 1 0,0 0 0,1 1 0,17-18 0,-27 34 0,-1 1 0,1-1 0,0 1 0,0 0 0,0 0 0,0 0 0,1 0 0,-1 0 0,0 1 0,1 0 0,-1-1 0,1 1 0,-1 1 0,1-1 0,0 0 0,-1 1 0,1 0 0,0 0 0,0 0 0,-1 0 0,1 0 0,0 1 0,-1 0 0,1-1 0,-1 1 0,1 1 0,-1-1 0,5 2 0,5 6 0,1-1 0,-1 1 0,-1 1 0,0 0 0,15 16 0,3 4 0,-13-17 0,1 1 0,0-2 0,0-1 0,2 0 0,-1-1 0,1-1 0,0-1 0,1 0 0,0-2 0,0-1 0,0 0 0,1-2 0,0 0 0,0-1 0,39-3 0,-51 0 0,0-1 0,1 0 0,-1-1 0,0-1 0,0 1 0,0-1 0,-1-1 0,1 0 0,-1 0 0,0-1 0,-1 0 0,1-1 0,-1 0 0,0 0 0,-1-1 0,0 0 0,0 0 0,-1 0 0,0-1 0,0 0 0,-1 0 0,0-1 0,-1 1 0,0-1 0,0 0 0,-1 0 0,-1-1 0,1 1 0,-2 0 0,1-1 0,-2 0 0,1 1 0,-1-1 0,-1 1 0,0-1 0,-3-11 0,3 18 0,0-1 0,-1 1 0,1 0 0,-1-1 0,0 1 0,0 0 0,-1 0 0,1 1 0,-1-1 0,0 0 0,0 1 0,0 0 0,-1-1 0,1 1 0,-1 0 0,1 1 0,-1-1 0,0 1 0,0 0 0,0 0 0,-1 0 0,1 0 0,0 1 0,-1-1 0,1 1 0,-1 1 0,-5-2 0,1 1 0,0 1 0,0-1 0,0 1 0,0 1 0,0 0 0,1 0 0,-1 1 0,0 0 0,1 0 0,-1 1 0,1 0 0,0 0 0,-12 8 0,4-1 0,1 1 0,0 1 0,1 1 0,0 0 0,1 0 0,0 2 0,2-1 0,-1 2 0,2 0 0,0 0 0,1 0 0,0 1 0,2 1 0,0-1 0,1 1 0,0 1 0,-3 21 0,9-36 0,-1 1 0,1 0 0,0 0 0,0-1 0,1 1 0,-1 0 0,1 0 0,0-1 0,0 1 0,0-1 0,1 1 0,0-1 0,0 1 0,0-1 0,0 0 0,5 6 0,-3-5 0,1 0 0,-1-1 0,1 0 0,0 0 0,0 0 0,0 0 0,1-1 0,-1 0 0,1 0 0,0-1 0,8 3 0,-3-1 0,0-1 0,1-1 0,-1 0 0,1-1 0,-1 0 0,1-1 0,0 0 0,-1-1 0,1 0 0,-1-1 0,1 0 0,-1-1 0,17-6 0,-12 2 0,-1-1 0,0-1 0,-1 0 0,0-1 0,0-1 0,-1 0 0,0-1 0,-1 0 0,-1-1 0,0-1 0,0 1 0,-2-2 0,0 1 0,15-32 0,-15 24 0,0-1 0,-2 0 0,0-1 0,-2 0 0,0 0 0,-2 0 0,-1 0 0,0 0 0,-2-1 0,-3-24 0,-1 17 0,-1 0 0,-2 0 0,-18-53 0,18 68 0,-1-1 0,0 1 0,-1 0 0,0 1 0,-2 0 0,0 0 0,-22-24 0,32 40 0,1-1 0,-1 0 0,1 1 0,-1-1 0,0 0 0,1 1 0,-1-1 0,0 1 0,0-1 0,1 1 0,-1-1 0,0 1 0,0-1 0,0 1 0,0 0 0,1-1 0,-1 1 0,0 0 0,0 0 0,0 0 0,0 0 0,0 0 0,0 0 0,0 0 0,0 0 0,1 0 0,-3 1 0,2-1 0,0 1 0,0 0 0,0 0 0,0 0 0,0 0 0,0 1 0,1-1 0,-1 0 0,0 0 0,0 0 0,1 1 0,-1-1 0,1 0 0,-1 1 0,0 1 0,-1 10 0,0 0 0,0-1 0,1 14 0,1-21 0,-1 40 0,3 0 0,1-1 0,3 1 0,11 44 0,56 175 0,-44-172 0,-15-41 0,18 54 0,-28-93 0,1-1 0,0 0 0,1 0 0,0 0 0,1-1 0,11 14 0,-15-20-91,0-1 0,1 0 0,-1-1 0,1 1 0,0 0 0,-1-1 0,1 0 0,0 0 0,0 0 0,1 0 0,-1-1 0,0 1 0,1-1 0,5 0 0,9 1-6735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58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1 24575,'-1'0'0,"-1"1"0,1 0 0,-1 0 0,1-1 0,0 1 0,0 0 0,-1 0 0,1 0 0,0 1 0,0-1 0,0 0 0,0 0 0,0 1 0,1-1 0,-1 0 0,-1 3 0,-11 23 0,13-24 0,-1-1 0,1 1 0,0 0 0,-1 0 0,1 0 0,1 0 0,-1 0 0,0 0 0,1 0 0,-1-1 0,1 1 0,0 0 0,0 0 0,0-1 0,0 1 0,1 0 0,-1-1 0,1 1 0,-1-1 0,1 0 0,0 1 0,3 2 0,-10-28 0,2 16 0,-1-5 0,-1 1 0,0 0 0,-1 1 0,-12-19 0,17 28 0,1 1 0,0-1 0,0 1 0,-1-1 0,1 1 0,0 0 0,-1-1 0,1 1 0,-1 0 0,1-1 0,-1 1 0,1 0 0,0-1 0,-1 1 0,1 0 0,-1 0 0,1 0 0,-1-1 0,1 1 0,-1 0 0,1 0 0,-1 0 0,0 0 0,1 0 0,-1 0 0,1 0 0,-1 0 0,1 0 0,-1 0 0,1 0 0,-1 1 0,1-1 0,-1 0 0,1 0 0,-1 0 0,1 1 0,-1-1 0,1 0 0,-1 0 0,1 1 0,0-1 0,-1 1 0,1-1 0,0 0 0,-1 1 0,1-1 0,0 1 0,-1-1 0,1 0 0,0 1 0,0-1 0,-1 1 0,1-1 0,0 1 0,0-1 0,0 1 0,0 0 0,0-1 0,0 1 0,0-1 0,0 1 0,-7 37 0,5 26 45,2 1-1,12 78 1,1 81-1544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58.8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 63 24575,'-7'-4'0,"-3"-5"0,-4-1 0,-6-2 0,-4 0 0,9 3 0,8 2-8191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59.2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124 215 24575,'-2'7'0,"1"0"0,-1 0 0,-1 0 0,0 0 0,1-1 0,-2 1 0,1-1 0,-1 0 0,0 0 0,-7 8 0,-8 15 0,-41 86 0,59-114 0,0 1 0,0 0 0,1 0 0,-1 1 0,1-1 0,-1 0 0,1 0 0,0 0 0,0 0 0,0 0 0,0 0 0,0 0 0,0 1 0,1-1 0,-1 0 0,1 0 0,-1 0 0,1 0 0,0 0 0,2 3 0,-2-4 0,0 1 0,0-1 0,0 0 0,0 0 0,1 0 0,-1 0 0,0 0 0,1 0 0,-1-1 0,1 1 0,-1 0 0,1-1 0,-1 1 0,1-1 0,-1 1 0,1-1 0,0 0 0,-1 0 0,1 0 0,-1 0 0,1 0 0,0 0 0,-1 0 0,1 0 0,-1-1 0,1 1 0,-1 0 0,1-1 0,1 0 0,1-1 0,0 0 0,0 0 0,0 0 0,0-1 0,-1 1 0,1-1 0,-1 0 0,0 0 0,0 0 0,0 0 0,4-6 0,27-46 0,-21 31 0,-2 5 0,25-41 0,74-95 0,-105 148 0,1 1 0,1 0 0,-1 0 0,1 0 0,0 1 0,0 0 0,0 0 0,12-5 0,-15 9 0,-1-1 0,1 1 0,0 0 0,0 0 0,0 0 0,0 1 0,0-1 0,0 1 0,0 0 0,0 0 0,0 1 0,0-1 0,0 1 0,0 0 0,0 0 0,0 0 0,-1 0 0,1 1 0,0-1 0,4 4 0,71 47 0,-58-37 0,1 0 0,0-1 0,1-2 0,35 15 0,-33-19 0,1-1 0,0-1 0,1-1 0,-1-1 0,32 0 0,-43-3 0,0-1 0,0-1 0,0-1 0,0 0 0,0 0 0,0-2 0,-1 0 0,1 0 0,-1-2 0,22-11 0,-30 14 0,-1-1 0,0 0 0,0 0 0,-1 0 0,1 0 0,-1-1 0,0 0 0,0 0 0,-1 0 0,1 0 0,-1-1 0,0 1 0,-1-1 0,1 0 0,-1 0 0,0 1 0,0-2 0,-1 1 0,0 0 0,1-12 0,-2 13 0,0 1 0,-1 0 0,1-1 0,-1 1 0,0 0 0,0 0 0,0 0 0,-1-1 0,1 1 0,-1 1 0,0-1 0,0 0 0,-1 0 0,1 1 0,-1-1 0,0 1 0,1 0 0,-2 0 0,1 0 0,0 0 0,0 0 0,-1 1 0,0-1 0,1 1 0,-1 0 0,0 0 0,0 1 0,0-1 0,0 1 0,-7-2 0,7 2 0,0 0 0,0 1 0,0-1 0,-1 1 0,1 0 0,0 0 0,0 0 0,-1 1 0,1-1 0,0 1 0,0 0 0,0 0 0,0 0 0,0 1 0,-7 3 0,6-1 0,-1-1 0,1 2 0,-1-1 0,1 1 0,0-1 0,1 1 0,-1 1 0,1-1 0,-4 6 0,-1 6 0,0 1 0,1-1 0,0 1 0,2 0 0,0 1 0,-3 19 0,8-34 0,0 0 0,0 1 0,0-1 0,1 1 0,-1-1 0,1 1 0,1-1 0,-1 1 0,0-1 0,1 1 0,0-1 0,0 0 0,0 1 0,1-1 0,2 6 0,-1-7 0,-1 0 0,1 0 0,0 0 0,0 0 0,0 0 0,0-1 0,0 0 0,1 1 0,-1-1 0,1-1 0,-1 1 0,1 0 0,0-1 0,0 0 0,-1 0 0,1 0 0,6 1 0,-2-1 0,0 0 0,1 0 0,-1-1 0,0 0 0,0 0 0,1-1 0,-1 0 0,0 0 0,0-1 0,0 0 0,0 0 0,0-1 0,-1 0 0,1-1 0,-1 0 0,0 0 0,0 0 0,0-1 0,0 0 0,-1 0 0,0-1 0,0 0 0,0 0 0,-1 0 0,0-1 0,0 0 0,-1 1 0,0-2 0,0 1 0,0 0 0,-1-1 0,2-8 0,-3 11 0,12-30 0,-14 36 0,0-1 0,0 0 0,0 1 0,0-1 0,0 1 0,0-1 0,0 0 0,0 1 0,0-1 0,1 0 0,-1 1 0,0-1 0,0 0 0,0 1 0,1-1 0,-1 0 0,0 1 0,0-1 0,1 0 0,-1 0 0,0 1 0,1-1 0,-1 0 0,0 0 0,1 0 0,-1 1 0,0-1 0,1 0 0,-1 0 0,0 0 0,1 0 0,-1 0 0,1 0 0,-1 0 0,0 0 0,1 0 0,-1 0 0,1 0 0,-1 0 0,0 0 0,1 0 0,-1 0 0,0 0 0,1 0 0,-1-1 0,0 1 0,1 0 0,-1 0 0,0 0 0,1 0 0,-1-1 0,0 1 0,1 0 0,-1-1 0,0 1 0,0 0 0,1 0 0,-1-1 0,0 1 0,0 0 0,0-1 0,1 1 0,-1 0 0,0-1 0,0 1 0,0-1 0,0 1 0,0-1 0,35 120 0,-9-22 0,105 339 0,-112-357 0,-4 2 0,-4 0 0,3 127 0,-15-183 0,0 1 0,-2-1 0,-1 0 0,-1 0 0,0 0 0,-2 0 0,-2-1 0,0 0 0,-20 38 0,19-45 0,-1-1 0,0 0 0,-1 0 0,-1-1 0,-1-1 0,0 0 0,0-1 0,-1 0 0,-1-2 0,0 1 0,-1-2 0,0 0 0,-20 8 0,17-10 0,-1-1 0,0 0 0,0-2 0,0 0 0,-1-1 0,1-2 0,-1 0 0,0-1 0,-40-4 0,51 2 0,0-1 0,0 0 0,0 0 0,1-2 0,-1 1 0,1-1 0,0-1 0,0 1 0,0-2 0,1 1 0,0-2 0,0 1 0,0-1 0,1 0 0,0-1 0,0 0 0,1 0 0,0-1 0,0 0 0,1 0 0,-6-12 0,4 3 0,1 0 0,1-1 0,0 0 0,1 0 0,1 0 0,1 0 0,1-1 0,0 1 0,2-1 0,0 0 0,1 1 0,1-1 0,1 1 0,1 0 0,0-1 0,8-18 0,-3 12 0,2 0 0,1 1 0,0 0 0,2 0 0,1 2 0,1 0 0,1 0 0,1 2 0,1 0 0,36-30 0,-21 23-195,2 3 0,1 1 0,1 2 0,1 1 0,0 2 0,72-23 0,-67 28-6631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3:00.2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194 360 24575,'-2'1'0,"0"0"0,0 1 0,1-1 0,-1 0 0,1 1 0,-1-1 0,1 1 0,-1-1 0,1 1 0,0 0 0,0 0 0,0-1 0,0 1 0,-1 4 0,-3 3 0,-6 3 0,0-1 0,0 0 0,-1 0 0,0-1 0,-1-1 0,0 0 0,-1 0 0,1-2 0,-19 8 0,32-15 0,-1 1 0,1-1 0,-1 1 0,1-1 0,-1 0 0,1 0 0,-1 1 0,0-1 0,1 0 0,-1 0 0,1 0 0,-1 1 0,0-1 0,1 0 0,-1 0 0,0 0 0,1 0 0,-1 0 0,0 0 0,1 0 0,-1-1 0,1 1 0,-1 0 0,0 0 0,1 0 0,-1-1 0,1 1 0,-1 0 0,0-1 0,1 1 0,-1 0 0,1-1 0,-1 1 0,1-1 0,-1 1 0,1-1 0,0 1 0,-1-1 0,1 1 0,0-1 0,-1 1 0,1-1 0,0 0 0,0 1 0,-1-1 0,1 1 0,0-1 0,0 0 0,0 1 0,0-1 0,0 0 0,0 1 0,0-1 0,0 0 0,0 1 0,0-2 0,1-4 0,-1 0 0,1 0 0,0 0 0,1 0 0,1-6 0,6-8 0,-1 1 0,2 0 0,1 1 0,0 0 0,1 1 0,22-25 0,3 3 0,57-49 0,-57 57 0,79-52 0,-105 76 0,0 1 0,0 0 0,1 1 0,-1 0 0,1 0 0,1 2 0,-1-1 0,0 2 0,1-1 0,0 2 0,-1 0 0,23 1 0,-27 1 0,1 1 0,-1 0 0,-1 1 0,1 0 0,0 0 0,-1 0 0,1 1 0,-1 0 0,0 1 0,6 5 0,13 11 0,27 30 0,-5-5 0,-35-36 0,0 0 0,1-1 0,0 0 0,0-1 0,1-1 0,0 0 0,0-1 0,1-1 0,-1 0 0,1-1 0,0-1 0,1 0 0,-1-1 0,18 0 0,-5-3 0,0-1 0,0-1 0,-1-1 0,1-2 0,-1-1 0,0-1 0,29-14 0,-49 19 0,50-19 0,-1-2 0,95-58 0,-129 62 0,-22 20 0,-1-1 0,1 1 0,0-1 0,-1 0 0,1 1 0,-1-1 0,1 0 0,-1 1 0,1-1 0,-1 0 0,1 0 0,-1 0 0,0 1 0,1-1 0,-1 0 0,0 0 0,0 0 0,1 0 0,-1 0 0,0 1 0,0-1 0,0 0 0,0 0 0,0 0 0,0 0 0,-1 0 0,1 0 0,0 0 0,-1-1 0,1 2 0,-1 0 0,1 0 0,-1 0 0,1 0 0,-1 0 0,1 0 0,-1 0 0,1 0 0,-1 0 0,1 0 0,-1 0 0,1 0 0,-1 0 0,1 0 0,-1 0 0,1 0 0,-1 1 0,1-1 0,-1 0 0,1 0 0,-1 1 0,1-1 0,0 0 0,-1 1 0,1-1 0,-1 0 0,1 1 0,0-1 0,-1 1 0,1-1 0,-1 1 0,-16 19 0,12-14 0,-11 9-1365,-1-3-5461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3:00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10 507 24575,'-5'-22'0,"4"21"0,1 0 0,-1 0 0,1 0 0,-1 0 0,1-1 0,-1 1 0,1 0 0,0 0 0,0-1 0,0 1 0,0 0 0,0 0 0,0-1 0,0 1 0,0 0 0,0 0 0,0-1 0,1 1 0,-1 0 0,1 0 0,-1-1 0,1 1 0,-1 0 0,1 0 0,-1 0 0,1 0 0,0 0 0,0 0 0,1-1 0,12-14 0,0 1 0,2 1 0,0 0 0,24-16 0,12-10 0,-4-1 0,6-7 0,3 3 0,120-75 0,-167 115 0,0 0 0,0 1 0,0 0 0,0 1 0,1-1 0,20-2 0,-27 6 0,0-1 0,0 1 0,0 1 0,0-1 0,0 0 0,0 1 0,0 0 0,0 0 0,-1 0 0,1 0 0,0 1 0,-1-1 0,1 1 0,-1 0 0,1 0 0,-1 0 0,0 1 0,0-1 0,0 1 0,0-1 0,0 1 0,2 4 0,16 21 0,-16-20 0,0-1 0,0 0 0,0 0 0,1 0 0,0-1 0,0 0 0,1 0 0,0-1 0,0 1 0,0-1 0,0-1 0,1 0 0,15 7 0,-4-5 0,1-1 0,-1-1 0,1 0 0,0-2 0,30 1 0,96-13 0,-100 5 0,0 2 0,53 3 0,-90 2 0,1 0 0,-1 0 0,0 1 0,0 0 0,0 1 0,0 0 0,15 9 0,32 13 0,-51-24 0,-1-1 0,1 0 0,-1 0 0,1-1 0,-1 1 0,1-1 0,0 0 0,-1-1 0,1 1 0,0-1 0,6-1 0,1-2 0,-1-1 0,0 0 0,0 0 0,0-1 0,0 0 0,9-9 0,57-50 0,-63 53 0,-1-1-227,-1 0-1,0 0 1,-1-1-1,0-1 1,13-25-1,-11 17-6598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08:28.0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795 101 24575,'0'-3'0,"-1"0"0,1 0 0,-1 0 0,0 0 0,0 0 0,0 1 0,-1-1 0,1 0 0,-1 0 0,1 1 0,-1-1 0,0 1 0,0-1 0,0 1 0,0 0 0,-1 0 0,-2-2 0,-4-3 0,0 0 0,-1 1 0,-11-6 0,16 9 0,0 0 0,-1 0 0,0 1 0,0 0 0,1 0 0,-1 1 0,0 0 0,0 0 0,-1 0 0,1 1 0,-12 0 0,14 1 0,-1 0 0,0 0 0,1 0 0,-1 1 0,1 0 0,0 0 0,-1 0 0,1 0 0,0 1 0,0 0 0,1-1 0,-1 1 0,1 1 0,-1-1 0,1 0 0,-3 6 0,-8 9 0,2 1 0,0 0 0,1 1 0,1 0 0,-9 29 0,-29 111 0,39-129 0,-12 63 0,-17 154 0,37-268 0,-1 1 0,0 0 0,-2 0 0,0 0 0,-1 0 0,-1 1 0,-1 0 0,0 0 0,-2 0 0,0 1 0,-19-27 0,6 13 0,-1 2 0,-1 0 0,-2 2 0,-1 1 0,-34-26 0,58 50-57,-43-30 241,44 31-239,1 0 0,-1 0 0,1 0-1,-1 1 1,0-1 0,1 0-1,-1 1 1,0-1 0,0 1 0,1 0-1,-1-1 1,0 1 0,0 0-1,1 0 1,-1 0 0,0 0 0,0 0-1,0 1 1,1-1 0,-1 1 0,0-1-1,1 1 1,-1-1 0,0 1-1,1 0 1,-3 1 0,-1 6-6771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3:02.8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13 24575,'-2'-12'0,"-2"19"0,-4 24 0,-1 72 0,7 157 0,3-142 0,23 413 0,-19-499-1365,0-7-5461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3:03.2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87 510 24575,'-1'-14'0,"-1"0"0,-1 0 0,0 1 0,-9-27 0,-1-3 0,1-3 0,-28-132 0,40 173 0,-1-1 0,1 1 0,0-1 0,1 1 0,-1 0 0,1 0 0,0-1 0,0 1 0,1 0 0,0 0 0,-1 0 0,2 0 0,-1 0 0,1 0 0,-1 1 0,1-1 0,0 1 0,1 0 0,-1 0 0,1 0 0,0 0 0,0 1 0,0-1 0,0 1 0,1 0 0,-1 0 0,1 1 0,0-1 0,0 1 0,0 0 0,5-1 0,-2 0 0,0 1 0,0-1 0,0 2 0,1-1 0,-1 1 0,0 1 0,1-1 0,-1 2 0,0-1 0,1 1 0,-1 0 0,0 1 0,1 0 0,-1 0 0,0 0 0,0 1 0,-1 1 0,1-1 0,9 7 0,-6 0 0,0-1 0,-1 1 0,0 1 0,-1 0 0,-1 0 0,1 1 0,-2 0 0,0 1 0,0-1 0,-1 1 0,-1 0 0,0 1 0,3 15 0,0 3 0,-1 0 0,-2 1 0,-2-1 0,0 54 0,-4-50 0,-2 0 0,-1 0 0,-2-1 0,-1 0 0,-2 0 0,-1 0 0,-2-1 0,-1-1 0,-2 0 0,-1-1 0,-2-1 0,-39 53 0,55-80-70,-1 0-48,0 0 1,0 0-1,0-1 0,-1 1 0,1-1 1,-1 1-1,0-1 0,0 0 0,0-1 1,-8 5-1,-5-5-6708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3:04.1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184 629 24575,'0'0'0,"0"0"0,0 0 0,0 0 0,0 0 0,1 1 0,-1-1 0,0 0 0,0 0 0,0 0 0,0 0 0,0 0 0,0 0 0,0 0 0,0 0 0,0 0 0,0 0 0,0 0 0,0 0 0,0 0 0,0 0 0,0 0 0,0 1 0,0-1 0,0 0 0,0 0 0,1 0 0,-1 0 0,0 0 0,0 0 0,0 0 0,0 0 0,0 0 0,0 0 0,0 0 0,0 1 0,-1-1 0,1 0 0,0 0 0,0 0 0,0 0 0,0 0 0,0 0 0,0 0 0,0 0 0,0 0 0,0 0 0,0 0 0,0 0 0,0 0 0,0 1 0,0-1 0,0 0 0,0 0 0,0 0 0,0 0 0,-1 0 0,1 0 0,0 0 0,0 0 0,0 0 0,0 0 0,0 0 0,0 0 0,0 0 0,0 0 0,0 0 0,0 0 0,9 8 0,15 6 0,-16-10 0,0-2 0,0 1 0,0-1 0,1 0 0,-1 0 0,1-1 0,0-1 0,-1 1 0,1-1 0,-1-1 0,1 0 0,0 0 0,-1 0 0,0-1 0,13-4 0,-13 2 0,1 0 0,-1-1 0,0 0 0,0 0 0,-1-1 0,1 0 0,-1 0 0,0 0 0,-1-1 0,0 0 0,0-1 0,0 1 0,8-17 0,-6 10 0,-1 0 0,-1 0 0,0 0 0,-1-1 0,-1 1 0,0-1 0,-1 0 0,-1-1 0,0 1 0,-1-16 0,-1 23 0,0 1 0,-1 0 0,0 0 0,0 0 0,-1 0 0,0 0 0,0 1 0,0-1 0,-1 0 0,0 1 0,0 0 0,-1 0 0,0 0 0,0 0 0,0 0 0,-1 1 0,0 0 0,0 0 0,0 0 0,-1 0 0,1 1 0,-1 0 0,-10-5 0,6 3 0,-1 1 0,0 1 0,0 0 0,0 0 0,-1 1 0,1 0 0,-1 1 0,1 0 0,-1 1 0,0 1 0,1 0 0,-1 0 0,0 1 0,0 0 0,1 1 0,-1 1 0,1 0 0,0 0 0,0 1 0,0 0 0,0 1 0,0 1 0,1-1 0,0 2 0,0-1 0,1 1 0,0 1 0,0 0 0,1 0 0,0 1 0,0 0 0,-7 11 0,4-1 0,1 1 0,0 0 0,2 1 0,0 0 0,2 0 0,0 1 0,1-1 0,-3 43 0,6-32 0,1-1 0,2 1 0,1-1 0,1 1 0,13 51 0,-11-63 0,2-1 0,0 0 0,1 0 0,1 0 0,1-1 0,0-1 0,1 1 0,1-2 0,1 0 0,0 0 0,1-1 0,24 20 0,-29-28 0,0 0 0,0-1 0,1 0 0,-1-1 0,1 0 0,1 0 0,-1-1 0,1 0 0,-1-1 0,1 0 0,0-1 0,0 0 0,0-1 0,1 0 0,-1-1 0,0 0 0,0-1 0,0 0 0,0 0 0,0-2 0,0 1 0,0-1 0,0-1 0,11-5 0,4-4 0,-2-1 0,0-2 0,0 0 0,-2-1 0,0-1 0,-1-1 0,-1-2 0,-1 1 0,32-46 0,-27 30 0,-1-1 0,-2-1 0,-2 0 0,-2-1 0,24-80 0,-33 91 0,-2 0 0,0-1 0,-2 0 0,-1 0 0,-1 0 0,-2 0 0,-1 0 0,-8-53 0,6 73 0,1 1 0,-1-1 0,0 1 0,-1 0 0,0 1 0,0-1 0,-1 0 0,1 1 0,-2 0 0,1 0 0,-1 1 0,0 0 0,-10-8 0,7 7 0,0 1 0,-1 0 0,0 0 0,0 1 0,-1 0 0,1 1 0,-1 0 0,0 1 0,-16-3 0,210 7 0,93-18 0,-273 17 0,2-1 0,-1 1 0,0 0 0,0-1 0,1 1 0,-1 1 0,8 0 0,-11 0 0,0-1 0,0 0 0,-1 1 0,1-1 0,0 1 0,0-1 0,-1 1 0,1 0 0,0-1 0,-1 1 0,1 0 0,-1-1 0,1 1 0,-1 0 0,1 0 0,-1-1 0,1 1 0,-1 0 0,0 0 0,1 0 0,-1 0 0,0-1 0,0 1 0,0 0 0,0 0 0,0 0 0,0 0 0,0 0 0,0 0 0,0 0 0,0-1 0,0 1 0,0 0 0,-1 0 0,1 0 0,0 0 0,-1 0 0,0 1 0,-6 18 0,-1 0 0,-1-1 0,-20 33 0,19-36 0,1 0 0,0 1 0,1 0 0,1 0 0,1 1 0,-5 19 0,10-27 0,0 1 0,0-1 0,1 0 0,1 1 0,-1-1 0,2 0 0,-1 0 0,1 0 0,1 0 0,0 0 0,0 0 0,1 0 0,1-1 0,-1 0 0,1 0 0,1 0 0,0 0 0,0-1 0,0 0 0,1 0 0,1-1 0,-1 0 0,1 0 0,0-1 0,1 0 0,-1 0 0,1-1 0,0 0 0,1-1 0,-1 0 0,1 0 0,0-1 0,0 0 0,0-1 0,0 0 0,0 0 0,0-1 0,1-1 0,12 0 0,-9-2 0,0 0 0,0-2 0,0 1 0,0-1 0,0-1 0,-1-1 0,0 0 0,0 0 0,0-2 0,-1 1 0,0-1 0,18-17 0,-13 10 0,-1-1 0,0 0 0,-1-1 0,-1-1 0,-1-1 0,-1 0 0,15-28 0,-20 31 0,-1 0 0,-1-1 0,-1 0 0,0 1 0,-1-1 0,0-1 0,-1-33 0,-2 37 0,-1 1 0,0 0 0,-1-1 0,0 1 0,-1 0 0,0 0 0,-1 1 0,-1-1 0,0 1 0,-13-22 0,17 31 0,-1 1 0,1 0 0,-1 0 0,0 0 0,0 0 0,0 1 0,0-1 0,0 0 0,0 1 0,0-1 0,-4-1 0,5 3 0,1 0 0,0 0 0,-1 0 0,1 0 0,0-1 0,-1 1 0,1 0 0,-1 0 0,1 0 0,0 0 0,-1 0 0,1 0 0,0 1 0,-1-1 0,1 0 0,0 0 0,-1 0 0,1 0 0,0 0 0,-1 0 0,1 1 0,0-1 0,-1 0 0,1 0 0,0 0 0,0 1 0,-1-1 0,1 0 0,0 0 0,-1 1 0,-1 20 0,12 33 0,28 94 0,5 14 0,-27-62 0,-6-32 0,26 88 0,-36-154-47,10 21 220,-9-22-209,-1-1-1,0 1 1,1-1 0,-1 1-1,0-1 1,1 1-1,-1-1 1,0 0 0,1 1-1,-1-1 1,1 1 0,-1-1-1,1 0 1,-1 0 0,0 1-1,1-1 1,-1 0-1,1 0 1,0 0 0,-1 1-1,1-1 1,-1 0 0,1 0-1,-1 0 1,1 0-1,-1 0 1,1 0 0,-1 0-1,1 0 1,0 0 0,-1 0-1,1-1 1,-1 1 0,1 0-1,-1 0 1,1 0-1,-1-1 1,1 1 0,-1 0-1,1-1 1,10-8-6790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3:04.4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145 23 24575,'0'-4'0,"-4"-1"0,-4 0 0,-6 2 0,-4 0 0,-2 1 0,-2 1 0,-1 9 0,4 6 0,5 12 0,12 5 0,6 2 0,11 3 0,2-6-8191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3:04.8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202 133 24575,'-10'-4'0,"0"0"0,-1 0 0,0 1 0,1 1 0,-1 0 0,0 0 0,-1 1 0,1 0 0,0 1 0,-12 2 0,20-1 0,-1 0 0,1 0 0,0 0 0,0 1 0,-1-1 0,1 1 0,1 0 0,-1 0 0,0 0 0,0 1 0,1-1 0,-1 0 0,1 1 0,0 0 0,0-1 0,0 1 0,0 0 0,0 0 0,0 0 0,1 1 0,0-1 0,-1 0 0,0 7 0,-1 2 0,0-1 0,1 1 0,0 0 0,1 0 0,0 20 0,3-16 0,0 0 0,1 0 0,1 0 0,0-1 0,1 1 0,1-1 0,0 0 0,14 22 0,-9-19 0,0 0 0,2-1 0,0 0 0,1-1 0,0 0 0,18 13 0,-27-24 0,0-1 0,0 0 0,1 0 0,0 0 0,0-1 0,0 0 0,0 0 0,0-1 0,1 1 0,-1-1 0,1-1 0,0 1 0,-1-1 0,15 1 0,-14-3 0,1 0 0,-1-1 0,1 0 0,-1 0 0,1 0 0,-1-1 0,0 0 0,0 0 0,-1-1 0,1 0 0,0 0 0,10-10 0,3-2 0,-2-1 0,0 0 0,-1-2 0,-1 0 0,-1-1 0,0 0 0,-2-1 0,12-25 0,-19 34 0,0 0 0,-1 0 0,-1-1 0,0 0 0,-1 0 0,0 0 0,-1 0 0,0 0 0,-1-1 0,-1 1 0,0-1 0,-1 1 0,0 0 0,-1-1 0,-1 1 0,-6-21 0,5 26 0,1 1 0,-1 0 0,0 0 0,-1 0 0,0 0 0,0 1 0,0 0 0,-1 0 0,0 0 0,0 1 0,0 0 0,-1 0 0,1 0 0,-1 1 0,0 0 0,-1 0 0,1 1 0,-1 0 0,0 0 0,1 1 0,-1 0 0,0 0 0,-13-1 0,10 2 0,1 1 0,-1-1 0,0 2 0,1-1 0,-1 1 0,1 1 0,-1 0 0,1 1 0,-1 0 0,1 0 0,0 1 0,1 0 0,-1 1 0,1 0 0,0 1 0,0 0 0,-13 11 0,13-8 11,1 0 0,0 0 0,1 1 0,0 0 0,1 0 0,0 1-1,0 0 1,1 0 0,0 0 0,-3 16 0,6-21-79,1 0 1,-1 0-1,1 0 1,1 0-1,-1 1 1,1-1-1,0 0 1,1 1-1,-1-1 1,1 0-1,1 0 1,-1 0-1,1 0 1,0 0-1,0 0 1,1 0-1,-1 0 1,1-1-1,1 1 1,-1-1-1,6 7 1,10 6-6759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3:05.2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319 1007 24575,'-2'-3'0,"1"0"0,0 0 0,0 1 0,-1-1 0,0 1 0,0-1 0,1 1 0,-1-1 0,-1 1 0,1 0 0,-4-3 0,-1-2 0,1 0 0,0 1 0,-1 0 0,0 0 0,0 1 0,-1-1 0,1 2 0,-1-1 0,0 1 0,-1 0 0,1 1 0,-1 0 0,1 0 0,-11-1 0,14 3 0,0 0 0,0 1 0,0 0 0,0 0 0,0 1 0,0-1 0,0 1 0,0 0 0,0 0 0,0 0 0,0 1 0,1 0 0,-1 0 0,0 0 0,1 1 0,0-1 0,-1 1 0,1 0 0,0 0 0,1 1 0,-1-1 0,0 1 0,1 0 0,-5 6 0,1 1 0,1 1 0,0-1 0,0 1 0,1 0 0,1 0 0,0 1 0,1 0 0,-4 21 0,5-14 0,1 0 0,0 1 0,1-1 0,1 0 0,4 20 0,-4-35 0,0 0 0,0-1 0,0 1 0,1 0 0,0-1 0,0 0 0,0 1 0,0-1 0,1 0 0,-1 0 0,1 0 0,0 0 0,0-1 0,1 1 0,-1-1 0,1 0 0,0 0 0,0 0 0,0 0 0,0-1 0,0 1 0,0-1 0,1 0 0,-1 0 0,1-1 0,7 2 0,-4-2 0,-1 0 0,0 0 0,0-1 0,0 0 0,0 0 0,0-1 0,0 0 0,0 0 0,0-1 0,0 0 0,0 0 0,0-1 0,-1 1 0,1-1 0,-1-1 0,0 1 0,10-8 0,-2-1 0,0-1 0,-1 0 0,0-1 0,-1 0 0,0-1 0,-1 0 0,-1-1 0,16-33 0,-16 24 0,0-1 0,-2 0 0,-1 0 0,-1-1 0,3-40 0,-6-4 0,-3 0 0,-3 0 0,-23-129 0,-63-271 0,80 436 0,9 35 0,0 0 0,1-1 0,-1 1 0,0 0 0,0 0 0,0 0 0,0-1 0,0 1 0,0 0 0,0 0 0,0 0 0,0-1 0,0 1 0,0 0 0,0 0 0,0 0 0,0-1 0,0 1 0,-1 0 0,1 0 0,0 0 0,0 0 0,0-1 0,0 1 0,0 0 0,0 0 0,0 0 0,-1 0 0,1-1 0,0 1 0,0 0 0,0 0 0,0 0 0,-1 0 0,1 0 0,0 0 0,0 0 0,0 0 0,0 0 0,-1-1 0,1 1 0,0 0 0,0 0 0,0 0 0,-1 0 0,1 0 0,0 0 0,0 0 0,-3 13 0,1 24 0,6 108 0,7 0 0,39 196 0,32 8 0,2 15 0,-60-156-1365,-19-178-5461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3:07.8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247 429 24575,'0'1'0,"0"0"0,0 1 0,0-1 0,0 0 0,0 1 0,0-1 0,0 1 0,1-1 0,-1 0 0,0 1 0,1-1 0,-1 0 0,1 0 0,0 1 0,-1-1 0,1 0 0,0 0 0,1 2 0,-1-3 0,0 1 0,0-1 0,-1 0 0,1 1 0,0-1 0,0 0 0,0 0 0,0 0 0,-1 1 0,1-1 0,0 0 0,0 0 0,0 0 0,0-1 0,-1 1 0,1 0 0,0 0 0,0 0 0,0 0 0,0-1 0,-1 1 0,2-1 0,2-1 0,-1 0 0,1 0 0,-1-1 0,1 0 0,-1 1 0,0-1 0,0 0 0,0 0 0,-1-1 0,5-6 0,-2 0 0,0 0 0,-1-1 0,-1 0 0,0 1 0,0-1 0,-1-1 0,-1 1 0,0 0 0,0 0 0,-1 0 0,-2-14 0,1 10 0,-1 0 0,-1-1 0,0 1 0,-2 0 0,1 0 0,-2 1 0,-10-22 0,9 25 0,0 0 0,0 0 0,-1 1 0,0 0 0,-1 1 0,0-1 0,-21-14 0,24 19 0,0 1 0,-1 0 0,1 0 0,-1 1 0,0 0 0,0 0 0,0 1 0,0 0 0,-1 0 0,1 1 0,-1-1 0,1 2 0,-1-1 0,1 1 0,-9 1 0,12 0 0,0 0 0,-1 0 0,1 1 0,0-1 0,0 1 0,0 0 0,0 0 0,1 1 0,-1-1 0,1 1 0,-1 0 0,1 0 0,0 0 0,0 0 0,0 1 0,0-1 0,1 1 0,-1 0 0,1-1 0,0 1 0,0 0 0,0 0 0,1 1 0,0-1 0,-2 6 0,-1 6 0,1 0 0,0 1 0,1-1 0,0 1 0,2 24 0,5 14 0,3 0 0,16 61 0,-3-22 0,0 14 0,34 222 0,-30 7 0,-17-272-1365,-3-41-5461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3:08.2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120 708 24575,'-9'0'0,"0"-1"0,0-1 0,0 1 0,0-1 0,-11-5 0,16 6 0,0 0 0,0-1 0,1 0 0,-1 1 0,0-1 0,1-1 0,-1 1 0,1 0 0,0-1 0,0 0 0,0 1 0,0-1 0,-4-6 0,7 8 0,-1-1 0,1 0 0,-1 0 0,1 0 0,0 1 0,-1-1 0,1 0 0,0 0 0,0 0 0,0 0 0,1 1 0,-1-1 0,0 0 0,1 0 0,-1 0 0,1 1 0,0-1 0,-1 0 0,1 1 0,0-1 0,0 0 0,0 1 0,0-1 0,0 1 0,1 0 0,1-3 0,4-3 0,1 0 0,0 0 0,12-8 0,22-12 0,2 1 0,0 2 0,77-29 0,149-36 0,-154 54 0,-103 30 0,0 0 0,-13 6 0,0-1 0,0 0 0,1 0 0,-1 0 0,0 1 0,0-1 0,0 0 0,1 0 0,-1 1 0,0-1 0,0 0 0,0 0 0,0 1 0,0-1 0,0 0 0,0 1 0,0-1 0,1 0 0,-1 0 0,0 1 0,0-1 0,0 0 0,0 1 0,0-1 0,-1 0 0,1 0 0,0 1 0,0-1 0,0 0 0,0 1 0,0-1 0,0 0 0,0 0 0,0 1 0,-1-1 0,1 0 0,0 0 0,0 1 0,-1-1 0,-2 12 0,0-1 0,0 1 0,1 0 0,1 0 0,0 0 0,1 0 0,0 0 0,3 19 0,4 11 0,14 46 0,-2-10 0,-1-10-1365,-12-53-5461</inkml:trace>
  <inkml:trace contextRef="#ctx0" brushRef="#br0" timeOffset="1">811 128 24575,'0'-3'0,"0"-6"0,0-5 0,-8-3 0,-2-3 0,-3-2 0,-4-1 0,2 3-8191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3:08.7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0 24575,'-17'48'0,"12"5"0,2 0 0,7 97 0,-3-126 0,1 0 0,1 0 0,2 0 0,0 0 0,10 24 0,-15-47 0,0 0 0,1 0 0,-1 1 0,1-1 0,-1 0 0,1 0 0,0 0 0,-1 0 0,1 0 0,0 0 0,0 0 0,-1 0 0,1 0 0,0 0 0,0-1 0,0 1 0,0 0 0,0-1 0,0 1 0,2 0 0,-2-1 0,0 0 0,0 0 0,-1 0 0,1 0 0,0 0 0,0-1 0,0 1 0,0 0 0,0 0 0,-1-1 0,1 1 0,0-1 0,0 1 0,0-1 0,-1 1 0,1-1 0,0 1 0,-1-1 0,1 0 0,-1 1 0,2-2 0,3-5 0,0-1 0,0 0 0,0 0 0,3-11 0,-6 15 0,50-127 0,-39 92 0,2 0 0,2 2 0,1 0 0,29-44 0,-45 77 0,0 1 0,0 0 0,1 0 0,-1 0 0,1 1 0,-1-1 0,1 1 0,0-1 0,0 1 0,0 0 0,0 0 0,1 0 0,-1 0 0,0 1 0,1 0 0,0-1 0,-1 1 0,1 0 0,-1 1 0,1-1 0,0 1 0,0-1 0,-1 1 0,1 0 0,0 0 0,0 1 0,-1-1 0,1 1 0,0 0 0,-1 0 0,1 0 0,-1 0 0,1 1 0,-1 0 0,1-1 0,-1 1 0,0 0 0,0 1 0,0-1 0,0 0 0,-1 1 0,6 5 0,8 10 0,-2 1 0,0 0 0,14 25 0,-12-18 0,24 30 0,-28-42 0,0-1 0,1 0 0,1-1 0,27 18 0,-34-25 0,0 0 0,1-1 0,0 0 0,0-1 0,0 1 0,0-2 0,1 1 0,-1-1 0,1 0 0,-1-1 0,1 0 0,9 0 0,-13-2-65,-1 0 0,1 0 0,-1 0 0,0 0 0,0-1 0,0 0 0,0 1 0,0-2 0,0 1 0,0 0 0,-1-1 0,1 0 0,-1 1 0,0-1 0,0-1 0,0 1 0,0 0 0,0-1 0,-1 0 0,5-7 0,7-14-6761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3:09.2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15 24575,'0'-1'0,"0"0"0,0 0 0,-1 0 0,1 0 0,-1 1 0,1-1 0,-1 0 0,0 0 0,1 0 0,-1 0 0,0 0 0,1 1 0,-1-1 0,0 0 0,-1 0 0,-4 0 0,8 11 0,85 197 0,-51-99-1365,-33-102-5461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08:28.4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88 24575,'0'0'0,"0"0"0,1 0 0,-1 0 0,0 0 0,0 0 0,0-1 0,0 1 0,0 0 0,0 0 0,0 0 0,0 0 0,0-1 0,0 1 0,0 0 0,0 0 0,0 0 0,0 0 0,0-1 0,0 1 0,0 0 0,0 0 0,0 0 0,0 0 0,0 0 0,0-1 0,0 1 0,0 0 0,-1 0 0,1 0 0,0 0 0,0 0 0,0-1 0,0 1 0,0 0 0,0 0 0,-1 0 0,1 0 0,0 0 0,0 0 0,0 0 0,0 0 0,0 0 0,-1-1 0,1 1 0,0 0 0,0 0 0,0 0 0,0 0 0,-1 0 0,1 0 0,0 0 0,0 0 0,0 0 0,-9 10 0,-5 17 0,3 6 0,2 1 0,1 0 0,1 0 0,-2 51 0,8-68 0,1-1 0,0 1 0,1-1 0,1 0 0,1 0 0,0 0 0,1 0 0,1 0 0,0 0 0,1-1 0,13 25 0,-15-36 0,-1 1 0,0 0 0,1-1 0,0 0 0,0 0 0,1 0 0,-1 0 0,1-1 0,0 0 0,-1 0 0,2 0 0,-1 0 0,0-1 0,0 0 0,1 0 0,-1 0 0,1-1 0,0 1 0,-1-2 0,1 1 0,0 0 0,9-2 0,-6 1 0,0-1 0,0 0 0,0-1 0,0 0 0,-1-1 0,1 0 0,-1 0 0,0-1 0,0 1 0,0-2 0,0 1 0,-1-1 0,13-11 0,-1-4 0,-1-1 0,-1 0 0,-1-1 0,-1-1 0,-1-1 0,-1 0 0,-1 0 0,-2-1 0,0-1 0,10-42 0,-14 36 0,-1-1 0,-1 0 0,-2 0 0,-2 0 0,-4-46 0,-1 58 0,5 21 0,0 0 0,0 0 0,0 0 0,0 0 0,0 0 0,0-1 0,0 1 0,0 0 0,0 0 0,0 0 0,0 0 0,0 0 0,0 0 0,-1-1 0,1 1 0,0 0 0,0 0 0,0 0 0,0 0 0,0 0 0,0 0 0,0 0 0,-1 0 0,1 0 0,0-1 0,0 1 0,0 0 0,0 0 0,0 0 0,-1 0 0,1 0 0,0 0 0,0 0 0,0 0 0,0 0 0,0 0 0,-1 0 0,1 0 0,0 0 0,0 0 0,0 0 0,0 0 0,0 0 0,-1 0 0,1 0 0,0 1 0,0-1 0,0 0 0,0 0 0,0 0 0,0 0 0,-2 3 0,1 0 0,-1-1 0,1 1 0,0 0 0,1 0 0,-1 0 0,0 0 0,1 0 0,-1 5 0,-1 26 0,2 0 0,1 0 0,2 0 0,1 0 0,2 0 0,1-1 0,14 42 0,102 226 0,-72-187 0,82 235-497,-107-265 437,-4 1-1,15 110 1,-34-172 60,-2 1 0,0 0 0,-1-1 0,-1 1 0,-2-1 0,0 1 0,-1-1 0,-14 42 0,14-54 0,-1 1 0,0-1 0,-1 0 0,0 0 0,-1-1 0,0 0 0,0 0 0,-1 0 0,-1-1 0,1 0 0,-2-1 0,1 0 0,-1-1 0,0 1 0,0-2 0,-1 0 0,0 0 0,-19 7 0,17-9 44,0 0 0,0-1-1,-1 0 1,1-1 0,-1 0 0,0-1 0,0-1 0,1 0-1,-1-1 1,0 0 0,1-1 0,-1-1 0,1 0-1,0-1 1,-19-8 0,11 2-47,0-1 1,1-1-1,1-1 1,0 0-1,1-1 1,1-1-1,0-1 1,-22-26-1,3-4 3,1 0 0,3-3 0,2 0 0,2-2 0,2-1 0,2-1 0,-22-77 0,39 108 0,2 0 0,0 0 0,1 0 0,2-1 0,-1-40 0,4 53 0,0 0 0,0 0 0,1 0 0,1 1 0,-1-1 0,1 1 0,1-1 0,0 1 0,0 0 0,1 0 0,0 1 0,0-1 0,1 1 0,0 0 0,11-10 0,4 0 0,0 0 0,1 2 0,1 0 0,1 2 0,42-20 0,134-40 0,-72 38-1365,-75 23-5461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3:09.8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425 709 24575,'0'-12'0,"-1"0"0,0 0 0,-1 0 0,0 0 0,-1 0 0,0 1 0,0-1 0,-2 1 0,1 0 0,-1 0 0,-1 0 0,-11-15 0,11 18 0,1 2 0,-1-1 0,-1 1 0,1 0 0,-1 0 0,0 1 0,-1 0 0,1 0 0,-1 0 0,0 1 0,0 0 0,0 1 0,-1 0 0,1 0 0,-1 1 0,0 0 0,-15-1 0,19 2 0,-1 1 0,0 0 0,1 0 0,-1 0 0,0 1 0,1 0 0,-1 0 0,0 0 0,1 1 0,-1 0 0,1 0 0,0 0 0,0 1 0,-8 4 0,7-2 0,0 1 0,0-1 0,0 1 0,1 0 0,0 1 0,0-1 0,0 1 0,1 0 0,-6 13 0,-3 8 0,1 0 0,1 2 0,2-1 0,0 1 0,3 0 0,0 1 0,2 0 0,1-1 0,1 43 0,3-64 0,1 0 0,-1 0 0,1 0 0,1 0 0,0 0 0,0 0 0,1-1 0,0 0 0,0 1 0,1-1 0,0-1 0,0 1 0,1-1 0,0 0 0,0 0 0,1-1 0,0 0 0,0 0 0,0 0 0,1-1 0,8 5 0,-9-6 0,1-1 0,0 0 0,-1 0 0,1-1 0,0 0 0,0 0 0,0 0 0,0-1 0,0-1 0,1 1 0,-1-1 0,0-1 0,0 0 0,0 0 0,0 0 0,0-1 0,0 0 0,0-1 0,0 0 0,-1 0 0,1 0 0,-1-1 0,14-9 0,-4 0 0,0-1 0,-1-1 0,-1 0 0,0-1 0,-1-1 0,-1 0 0,0-1 0,-2 0 0,0-1 0,-1 0 0,0-1 0,6-23 0,-4 5 0,-1-1 0,-3-1 0,-1 0 0,-2 0 0,0-65 0,-5 33 0,-10-78 0,4 112 0,-1-1 0,-1 2 0,-24-64 0,29 94 0,0 0 0,0 0 0,-1 1 0,0 0 0,0 0 0,-9-10 0,12 15 0,0 0 0,0-1 0,0 1 0,0 0 0,0 0 0,0 0 0,-1 0 0,1 0 0,0 1 0,-1-1 0,1 0 0,-1 1 0,1-1 0,-1 0 0,1 1 0,-1 0 0,1-1 0,-1 1 0,0 0 0,1 0 0,-1 0 0,1 0 0,-1 0 0,0 0 0,1 1 0,-1-1 0,1 0 0,-1 1 0,1-1 0,-1 1 0,1 0 0,-1-1 0,1 1 0,0 0 0,-1 0 0,-1 2 0,-2 2 0,0 0 0,1 1 0,0 0 0,0 0 0,0 0 0,1 0 0,0 1 0,0 0 0,0-1 0,1 1 0,0 0 0,-2 13 0,0 12 0,-2 48 0,6-70 0,-1 39 0,3-1 0,16 95 0,36 92 0,-41-184 0,-8-31 0,1-1 0,0 0 0,2-1 0,0 1 0,1-2 0,1 1 0,0-1 0,18 21 0,-23-32 0,-1 0 0,1-1 0,1 0 0,-1-1 0,1 1 0,-1-1 0,1 0 0,0 0 0,1-1 0,-1 1 0,1-1 0,-1-1 0,1 0 0,0 1 0,0-2 0,0 1 0,0-1 0,0 0 0,1-1 0,-1 0 0,0 0 0,0 0 0,0-1 0,0 0 0,1-1 0,8-2 0,-4-1 0,-1 0 0,-1-1 0,1 0 0,-1 0 0,0-1 0,0 0 0,-1-1 0,0 0 0,0-1 0,-1 0 0,0 0 0,-1-1 0,0 0 0,0 0 0,6-15 0,4-8 0,-2 0 0,-2-1 0,17-65 0,-14 9 0,-12 64 0,-3 20 0,-1 8 0,12 341 0,-3-155-1365,-9-168-5461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3:10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85 24575,'0'-4'0,"-8"-5"0,-10-4 0,-1-5 0,-2 2 0,-1-2 0,3 12 0,9 5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3:10.7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2 336 24575,'-1'80'0,"3"86"0,-2-160 0,1 0 0,0-1 0,0 1 0,1-1 0,-1 0 0,1 1 0,0-1 0,1 0 0,5 9 0,-7-13 0,-1 0 0,1 0 0,0 0 0,0 0 0,0 0 0,0 0 0,0-1 0,0 1 0,0 0 0,1 0 0,-1-1 0,0 1 0,0-1 0,0 1 0,1-1 0,-1 0 0,0 1 0,3-1 0,-3 0 0,1 0 0,0-1 0,0 1 0,0 0 0,-1-1 0,1 0 0,0 1 0,-1-1 0,1 0 0,0 0 0,-1 0 0,1 0 0,-1 0 0,0 0 0,1-1 0,-1 1 0,2-2 0,11-15 0,-2 0 0,1-1 0,-2 0 0,-1-1 0,10-24 0,8-15 0,-5 15 0,4-11 0,53-77 0,-76 127 0,0 0 0,0 0 0,1 0 0,0 1 0,0-1 0,0 1 0,1 0 0,-1 1 0,1-1 0,0 1 0,0 0 0,0 1 0,0-1 0,0 1 0,1 0 0,-1 1 0,1-1 0,-1 2 0,1-1 0,-1 0 0,1 1 0,0 1 0,-1-1 0,1 1 0,-1 0 0,1 0 0,-1 1 0,1 0 0,-1 0 0,0 0 0,0 1 0,0 0 0,0 0 0,9 7 0,12 15 0,-1 1 0,30 36 0,22 24 0,-65-74 0,1 0 0,1-1 0,0 0 0,0-1 0,1-1 0,1-1 0,-1 0 0,1-1 0,1 0 0,21 4 0,-31-9 0,1 0 0,0-1 0,0 0 0,-1 0 0,1-1 0,0 0 0,0 0 0,0-1 0,-1 0 0,1-1 0,-1 0 0,1 0 0,-1-1 0,1 0 0,-1-1 0,0 0 0,-1 0 0,1 0 0,-1-1 0,1 0 0,-2-1 0,1 1 0,6-8 0,-2-1 0,-1 1 0,-1-2 0,0 1 0,0-1 0,-2 0 0,0-1 0,-1 0 0,0 0 0,-2 0 0,1-1 0,-2 0 0,2-21 0,-5 28 0,1 0 0,-2 0 0,1 0 0,-1 0 0,-1 1 0,0-1 0,0 0 0,-1 1 0,0-1 0,-5-8 0,5 12 0,-1 0 0,1 0 0,-2 0 0,1 0 0,-1 1 0,0 0 0,0 0 0,0 0 0,0 0 0,-1 1 0,0 0 0,0 0 0,0 1 0,-1-1 0,-6-1 0,8 2 0,-1 1 0,1 1 0,-1-1 0,1 1 0,-1 0 0,0 0 0,0 1 0,1-1 0,-1 1 0,0 1 0,0-1 0,1 1 0,-1 0 0,0 0 0,-5 2 0,4 0 0,0 1 0,0-1 0,0 1 0,1 0 0,0 0 0,0 1 0,0 0 0,1 0 0,-1 0 0,-6 9 0,2 0 0,1 0 0,0 1 0,1 0 0,0 0 0,2 1 0,-1-1 0,2 2 0,0-1 0,-4 28 0,6-26 0,1 0 0,1-1 0,1 1 0,0 0 0,1 0 0,1 0 0,7 30 0,-7-42 0,0-1 0,0 1 0,0-1 0,1 1 0,-1-1 0,1 0 0,1 0 0,-1 0 0,1 0 0,-1-1 0,1 1 0,1-1 0,-1 0 0,1 0 0,-1-1 0,1 1 0,0-1 0,0 0 0,1-1 0,-1 1 0,0-1 0,1 0 0,0 0 0,-1 0 0,1-1 0,11 1 0,-12-1 0,-1-1 0,1 0 0,-1 0 0,1-1 0,0 1 0,-1-1 0,1 0 0,-1 0 0,1 0 0,-1-1 0,0 1 0,0-1 0,1 0 0,-1 0 0,6-6 0,-4 4 0,0-2 0,-1 1 0,0-1 0,0 1 0,0-1 0,-1-1 0,0 1 0,6-14 0,-2 3 0,-2-1 0,0 0 0,-1-1 0,-1 1 0,-1-1 0,2-35 0,-5 27 0,0-1 0,-8-42 0,6 59 0,0 0 0,0 1 0,-2-1 0,1 1 0,-1 0 0,-1 0 0,0 0 0,0 0 0,-9-11 0,14 21 0,0 0 0,0-1 0,-1 1 0,1 0 0,0 0 0,0-1 0,0 1 0,-1 0 0,1 0 0,0 0 0,0 0 0,-1-1 0,1 1 0,0 0 0,-1 0 0,1 0 0,0 0 0,-1 0 0,1 0 0,0 0 0,0 0 0,-1 0 0,1 0 0,0 0 0,-1 0 0,1 0 0,0 0 0,-1 0 0,1 0 0,0 0 0,-1 0 0,1 0 0,0 0 0,0 1 0,-1-1 0,1 0 0,0 0 0,0 0 0,-1 0 0,1 1 0,0-1 0,0 0 0,-1 0 0,1 1 0,0-1 0,0 0 0,0 0 0,0 1 0,-1-1 0,1 0 0,0 1 0,0-1 0,0 0 0,0 0 0,0 1 0,0-1 0,0 0 0,0 1 0,0-1 0,0 0 0,0 1 0,0-1 0,0 0 0,0 1 0,0-1 0,-4 27 0,4-26 0,-2 52 0,2 1 0,2 0 0,14 82 0,48 159 0,-33-166 0,58 291 0,-29 4 0,-57-402 0,-2-1 0,-1 1 0,-1 0 0,0-1 0,-2 1 0,-7 30 0,8-44 0,-1 0 0,0 0 0,0 0 0,-1-1 0,0 1 0,0-1 0,-1 1 0,0-2 0,0 1 0,-1 0 0,0-1 0,0 0 0,0 0 0,-1-1 0,0 0 0,0 0 0,0-1 0,-1 1 0,-7 2 0,3-2 0,-1 0 0,0-1 0,0 0 0,0-1 0,0-1 0,0 0 0,-1-1 0,1 0 0,0-1 0,-1-1 0,-22-3 0,20 0 0,0 0 0,0-1 0,1-1 0,-1 0 0,2-1 0,-1-1 0,1 0 0,-22-17 0,13 6 0,0-2 0,2 0 0,1-1 0,1-1 0,0-1 0,2 0 0,1-1 0,1-1 0,1-1 0,-12-32 0,15 28 0,0-1 0,2 0 0,2-1 0,1 0 0,1 0 0,2 0 0,1-1 0,2 1 0,1-1 0,9-54 0,-6 70 0,0 1 0,0-1 0,2 1 0,0 0 0,1 0 0,1 1 0,0 0 0,2 0 0,-1 1 0,2 0 0,0 1 0,1 0 0,0 1 0,1 0 0,0 1 0,1 1 0,1 0 0,-1 0 0,2 2 0,-1 0 0,21-8 0,-11 7 20,1 1 0,0 1 0,0 2 0,0 0 0,46-3 0,-53 8-185,-1 1 0,1 1 0,0 0 0,-1 1 0,1 1 0,-1 1 0,0 1 0,34 13 0,-23-4-6661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3:16.7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24575,'3'0'0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3:44.6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604 494 24575,'1'1'0,"0"0"0,0 0 0,0 0 0,0 0 0,0 0 0,0 0 0,0-1 0,1 1 0,-1 0 0,0 0 0,0-1 0,1 1 0,-1-1 0,0 1 0,1-1 0,-1 0 0,0 0 0,1 1 0,-1-1 0,1 0 0,0 0 0,-1-1 0,0 0 0,0 1 0,0-1 0,0 0 0,-1 0 0,1 0 0,0 0 0,0 0 0,-1 0 0,1 0 0,-1 0 0,1 0 0,-1 0 0,1 0 0,-1 0 0,0 0 0,0 0 0,1 0 0,-1 0 0,0-1 0,0 1 0,0 0 0,0 0 0,0 0 0,0 0 0,-1-2 0,-1-10 0,0 1 0,0 0 0,-1 0 0,-1 0 0,0 1 0,0-1 0,-1 1 0,-1 0 0,-9-14 0,-11-14 0,-32-37 0,56 73 0,-21-24 0,-1 0 0,-1 1 0,-1 1 0,-43-31 0,57 48 0,-1-1 0,1 2 0,-2 0 0,1 0 0,-1 1 0,0 1 0,0 1 0,0 0 0,-1 0 0,0 1 0,1 1 0,-1 1 0,-22 0 0,31 1 0,1 1 0,0 0 0,-1 0 0,1 0 0,0 1 0,0-1 0,0 1 0,0 0 0,0 1 0,0-1 0,0 1 0,1 0 0,-1 0 0,1 1 0,0-1 0,0 1 0,0 0 0,1 0 0,-1 0 0,1 1 0,0-1 0,0 1 0,1-1 0,-1 1 0,1 0 0,0 0 0,0 0 0,1 1 0,-2 9 0,-1 6 0,2 1 0,0-1 0,1 0 0,2 1 0,0-1 0,5 29 0,54 226 0,-13-73 0,39 360 0,-66-339-1365,-17-172-5461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3:45.0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1181 24575,'0'-4'0,"-4"-1"0,-1-4 0,0-3 0,9-5 0,3-2 0,9-6 0,8-2 0,12-5 0,11-4 0,10-3 0,5-3 0,8-2 0,-8 7-8191</inkml:trace>
  <inkml:trace contextRef="#ctx0" brushRef="#br0" timeOffset="1">1150 22 24575,'-3'-3'0,"0"1"0,0 0 0,0 0 0,-1 0 0,1 0 0,-1 0 0,1 1 0,-1 0 0,0-1 0,1 1 0,-1 1 0,0-1 0,0 1 0,0-1 0,0 1 0,-5 0 0,4 1 0,0-1 0,0 1 0,0 0 0,0 0 0,0 0 0,0 0 0,0 1 0,0 0 0,0 0 0,1 1 0,-8 4 0,3 1 0,0 1 0,0 0 0,1 1 0,1 0 0,-1 0 0,1 0 0,1 1 0,0 0 0,1 1 0,0-1 0,1 1 0,-5 19 0,-2 17 0,-8 89 0,17-120 0,-6 73-227,4 1-1,4 0 1,5 0-1,3-1 1,23 108-1,-22-157-6598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3:45.4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 24575,'71'60'0,"-51"-40"0,0 0 0,-2 2 0,0 0 0,-1 1 0,-1 1 0,-2 0 0,0 1 0,15 40 0,-17-31 0,-1-1 0,-2 2 0,-1-1 0,-2 1 0,-1 1 0,0 50 0,-5-82 0,0 1 0,-1 0 0,0-1 0,1 0 0,-2 1 0,1-1 0,0 1 0,-1-1 0,0 0 0,0 0 0,0 0 0,-1 0 0,1 0 0,-4 3 0,5-6 0,0 0 0,0 0 0,0 0 0,-1 0 0,1 0 0,0 0 0,0 0 0,-1-1 0,1 1 0,0 0 0,-1-1 0,1 1 0,-1-1 0,1 1 0,-1-1 0,1 0 0,-1 0 0,1 0 0,-1 0 0,1 0 0,-1 0 0,1 0 0,-1 0 0,1-1 0,-1 1 0,1 0 0,0-1 0,-1 1 0,1-1 0,-1 0 0,1 1 0,0-1 0,-1 0 0,1 0 0,0 0 0,0 0 0,0 0 0,0 0 0,0 0 0,0 0 0,0 0 0,0-1 0,0 1 0,0-2 0,-4-5 0,0 0 0,1 0 0,0 0 0,1 0 0,0-1 0,0 0 0,1 0 0,0 0 0,0 0 0,0-16 0,0-12 0,4-45 0,1 54 0,0-1 0,2 1 0,2 0 0,0 0 0,2 1 0,1 0 0,1 0 0,1 1 0,1 1 0,1 0 0,2 1 0,0 0 0,27-27 0,-37 44 0,0 1 0,1-1 0,0 2 0,0-1 0,0 1 0,1 0 0,13-6 0,-20 10 0,1 0 0,0 1 0,0-1 0,0 0 0,0 1 0,0-1 0,0 1 0,0 0 0,0 0 0,0 0 0,0 0 0,0 0 0,1 0 0,-1 0 0,0 1 0,0-1 0,0 1 0,0-1 0,0 1 0,-1 0 0,1 0 0,0 0 0,0 0 0,0 0 0,-1 0 0,1 0 0,-1 1 0,1-1 0,-1 0 0,1 1 0,-1 0 0,0-1 0,1 1 0,-1 0 0,0-1 0,0 1 0,-1 0 0,2 2 0,2 6 0,-1 0 0,0 0 0,0 1 0,-1-1 0,-1 0 0,1 17 0,-4 68 0,-1-43 0,0 40 0,4 160 0,-1-250 4,0 0-1,1 0 0,-1-1 1,0 1-1,1 0 0,0 0 1,-1 0-1,1-1 0,0 1 1,0 0-1,0-1 0,0 1 0,0-1 1,0 1-1,1-1 0,-1 1 1,0-1-1,1 0 0,-1 0 1,1 0-1,-1 0 0,1 0 1,0 0-1,-1 0 0,1 0 1,0 0-1,-1-1 0,1 1 1,0-1-1,0 0 0,0 1 1,0-1-1,0 0 0,0 0 1,2 0-1,5-1-215,-1 1 0,1-1 0,-1-1-1,0 0 1,1 0 0,10-5 0,7-3-6614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3:45.8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32 115 24575,'-2'-1'0,"0"1"0,0-1 0,0 0 0,1 0 0,-1-1 0,0 1 0,1 0 0,-1 0 0,1-1 0,-1 1 0,1-1 0,-1 1 0,1-1 0,0 0 0,0 1 0,0-1 0,0 0 0,0 0 0,1 0 0,-1 0 0,0 0 0,1 0 0,-1 0 0,1 0 0,0 0 0,0 0 0,0-4 0,0 4 0,1-1 0,0 1 0,0-1 0,0 1 0,0 0 0,0 0 0,1-1 0,-1 1 0,1 0 0,-1 0 0,1 0 0,0 0 0,0 1 0,0-1 0,0 0 0,0 1 0,0-1 0,0 1 0,0 0 0,0 0 0,1 0 0,2-1 0,12-4 0,1 1 0,-1 1 0,1 1 0,0 0 0,1 2 0,-1 0 0,0 1 0,0 0 0,0 2 0,35 6 0,-20 0 0,0 1 0,-1 1 0,0 2 0,-1 2 0,30 16 0,-30-12 0,0 1 0,-1 2 0,-2 1 0,0 1 0,-1 1 0,-1 1 0,-2 2 0,-1 0 0,0 1 0,-2 2 0,-2 0 0,-1 1 0,-1 1 0,-1 1 0,-2 0 0,-2 1 0,-1 0 0,-1 1 0,5 38 0,-9-32 0,-2 0 0,-2 1 0,-2-1 0,-1 1 0,-2-1 0,-11 50 0,8-65 0,0-1 0,-2 0 0,-1 0 0,-1-1 0,-1-1 0,-1 1 0,-1-2 0,-1 0 0,-1 0 0,-1-1 0,-18 18 0,29-34 14,-1 1-1,0-1 0,0 0 0,0-1 1,0 1-1,-1-1 0,0 0 1,-10 3-1,15-6-50,1 0 0,-1-1 0,0 0-1,0 1 1,0-1 0,1 0 0,-1 0 0,0 0 0,0 0 0,0 0 0,0 0-1,1-1 1,-1 1 0,0 0 0,0-1 0,1 0 0,-1 1 0,0-1 0,1 0-1,-1 0 1,0 0 0,1 0 0,-1 0 0,1 0 0,0 0 0,-1-1 0,1 1-1,0 0 1,0-1 0,0 1 0,0-1 0,0 0 0,0 1 0,0-1 0,1 1-1,-1-1 1,0 0 0,1 0 0,-1-2 0,-6-25-6789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3:46.2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48 104 24575,'-4'4'0,"-8"1"0,-7 0 0,8-2 0,9-7 0,14-5 0,14-3 0,16-1 0,11-1 0,9-2 0,4 1 0,3 0 0,-3 2 0,-13 4-8191</inkml:trace>
  <inkml:trace contextRef="#ctx0" brushRef="#br0" timeOffset="1">293 460 24575,'-27'16'0,"-43"33"0,-6 4 0,74-52 0,0 0 0,-1 1 0,1-1 0,0 1 0,0 0 0,0-1 0,1 1 0,-1 0 0,0 0 0,1 0 0,-3 4 0,4-6 0,0 0 0,0 0 0,0 0 0,0 1 0,0-1 0,0 0 0,0 0 0,0 1 0,0-1 0,0 0 0,0 0 0,0 0 0,0 1 0,0-1 0,0 0 0,0 0 0,0 1 0,0-1 0,0 0 0,0 0 0,0 0 0,1 1 0,-1-1 0,0 0 0,0 0 0,0 0 0,0 0 0,1 1 0,-1-1 0,0 0 0,0 0 0,0 0 0,0 0 0,1 0 0,-1 0 0,0 1 0,0-1 0,1 0 0,-1 0 0,22-1 0,7-8 0,-1 0 0,0-2 0,0-2 0,-1 0 0,28-19 0,9-3 0,136-77-1365,-147 80-5461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3:53.6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250 629 24575,'-4'0'0,"1"1"0,0-1 0,0 1 0,0 0 0,0 0 0,1 0 0,-1 0 0,0 1 0,0-1 0,0 1 0,1-1 0,-5 4 0,-28 29 0,25-24 0,-39 37 0,-53 56 0,101-102 0,0 0 0,0 0 0,0 0 0,0 0 0,1 0 0,-1 1 0,0-1 0,0 0 0,1 0 0,-1 1 0,1-1 0,-1 0 0,1 1 0,0-1 0,-1 1 0,1-1 0,0 0 0,0 1 0,0-1 0,0 3 0,1-3 0,-1 0 0,1 0 0,-1 0 0,1 0 0,0 0 0,0 0 0,-1 0 0,1 0 0,0 0 0,0 0 0,0-1 0,0 1 0,0 0 0,0-1 0,0 1 0,0-1 0,0 1 0,0-1 0,2 1 0,3 1 0,1-1 0,-1 0 0,0 0 0,1 0 0,-1-1 0,1 0 0,-1 0 0,9-2 0,25-7 5,1-1-1,-2-2 1,40-17 0,115-61-269,-94 42-377,110-50 745,445-203-1325,12 34-1101,-598 242-1544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08:28.8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301 598 24575,'-6'-6'0,"5"4"0,-1 0 0,0 0 0,0 0 0,1 1 0,-1-1 0,0 1 0,0-1 0,-1 1 0,-2-2 0,-3 7 0,2 15 0,5 9 0,0-1 0,2 0 0,1 1 0,8 39 0,-3-21 0,93 535-1365,-93-547-5461</inkml:trace>
  <inkml:trace contextRef="#ctx0" brushRef="#br0" timeOffset="1">34 352 24575,'-6'-10'0,"1"-1"0,1 0 0,0 0 0,0 0 0,1 0 0,1-1 0,0 1 0,0-1 0,1 0 0,1-12 0,1 17 0,-1 0 0,2 0 0,-1 0 0,1 0 0,0 0 0,1 1 0,-1-1 0,1 1 0,1-1 0,-1 1 0,1 0 0,0 0 0,1 1 0,-1-1 0,1 1 0,0 0 0,11-8 0,2 0 0,0 2 0,0 0 0,1 1 0,1 1 0,0 1 0,0 0 0,0 2 0,1 0 0,0 2 0,0 0 0,0 1 0,1 1 0,-1 1 0,1 1 0,-1 1 0,1 1 0,-1 1 0,27 6 0,-31-4 0,0 0 0,0 1 0,0 1 0,-1 0 0,0 1 0,0 1 0,-1 0 0,0 2 0,24 21 0,-29-22 0,1 1 0,-2 0 0,0 1 0,0 0 0,-1 0 0,-1 1 0,0 0 0,-1 1 0,0-1 0,-1 1 0,-1 0 0,6 28 0,-8-28 0,0 0 0,-1 0 0,-1 0 0,0 0 0,-1 1 0,-1-1 0,0 0 0,-1 0 0,0 0 0,-1-1 0,-9 21 0,4-15 0,-1-1 0,0 0 0,-2-1 0,0 0 0,0-1 0,-2-1 0,-20 20 0,4-10 0,0-2 0,-1 0 0,-1-3 0,-1 0 0,-1-2 0,0-2 0,-2-1 0,-44 13 0,76-27-33,-21 7 72,0-2 0,0-1 1,-29 3-1,49-7-110,-1-1 0,0 0 1,1 0-1,-1 0 0,0 0 0,1-1 0,-1 0 0,1-1 0,-1 1 0,1-1 0,-1 0 0,1 0 0,0-1 0,0 1 0,0-1 1,0 0-1,1-1 0,-1 1 0,1-1 0,-5-5 0,-7-15-6755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3:46.9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452 445 24575,'3'1'0,"0"0"0,0 0 0,1 0 0,-1 0 0,0 0 0,0 1 0,-1-1 0,1 1 0,0 0 0,0 0 0,-1 0 0,1 0 0,-1 0 0,0 1 0,0-1 0,0 1 0,0-1 0,0 1 0,2 3 0,-2-2 0,0-1 0,0 0 0,1 0 0,-1 0 0,1 0 0,0 0 0,0-1 0,0 1 0,0-1 0,0 0 0,0 0 0,1 0 0,5 2 0,-7-4 0,0 0 0,0 0 0,0 0 0,0 0 0,0-1 0,1 1 0,-1-1 0,0 1 0,0-1 0,0 0 0,0 0 0,0 0 0,0 0 0,-1 0 0,1 0 0,0-1 0,-1 1 0,1-1 0,0 1 0,-1-1 0,3-2 0,1-3 0,1 0 0,-1 0 0,-1-1 0,5-8 0,-1 0 0,-1 1 0,-1-1 0,0-1 0,-1 1 0,-1-1 0,-1 0 0,0 0 0,-1 0 0,-1 0 0,-1 0 0,0 0 0,-1 0 0,-1 0 0,0 0 0,-2 0 0,0 0 0,-1 1 0,0-1 0,-10-18 0,11 27 0,-1 1 0,0 0 0,0 0 0,0 1 0,-1 0 0,0-1 0,-1 2 0,1-1 0,-1 1 0,0 0 0,0 1 0,-1-1 0,1 1 0,-1 1 0,0-1 0,0 2 0,-15-5 0,12 5 0,0 0 0,-1 0 0,1 1 0,-1 1 0,1 0 0,-1 0 0,1 1 0,-1 1 0,1 0 0,0 0 0,0 1 0,-20 8 0,10 0 0,0 0 0,0 2 0,1 0 0,1 1 0,0 1 0,1 1 0,0 1 0,2 0 0,0 2 0,1-1 0,1 2 0,-12 21 0,12-18 0,2 1 0,1 1 0,1 0 0,1 0 0,1 1 0,1 0 0,1 0 0,2 1 0,1-1 0,-1 42 0,5-56 0,0 0 0,0-1 0,1 1 0,1 0 0,0-1 0,0 0 0,1 0 0,1 0 0,0 0 0,0 0 0,1-1 0,0 0 0,1-1 0,0 1 0,1-1 0,0 0 0,0-1 0,1 0 0,0 0 0,0-1 0,0 0 0,1-1 0,1 0 0,20 9 0,-19-10 0,2 0 0,-1-1 0,0 0 0,1-1 0,0-1 0,0 0 0,-1 0 0,1-2 0,0 0 0,0 0 0,0-2 0,0 1 0,0-2 0,-1 0 0,1 0 0,-1-1 0,0-1 0,0 0 0,0-1 0,21-14 0,-19 9 0,0-1 0,-2-1 0,1 0 0,-2-1 0,0 0 0,0-1 0,-2 0 0,0-1 0,0 0 0,-2-1 0,0 0 0,7-21 0,-3 3 0,-2 0 0,-2-1 0,-1 0 0,-2-1 0,1-45 0,-6 79 0,-1-38 0,1 39 0,0 1 0,0-1 0,0 1 0,0 0 0,0-1 0,-1 1 0,1 0 0,-1-1 0,1 1 0,-1 0 0,1-1 0,-1 1 0,0 0 0,1 0 0,-1 0 0,0 0 0,0-1 0,0 1 0,0 1 0,0-1 0,0 0 0,0 0 0,0 0 0,-2 0 0,2 1 0,0 0 0,0 0 0,1 1 0,-1-1 0,0 1 0,0-1 0,0 0 0,0 1 0,1 0 0,-1-1 0,0 1 0,0-1 0,1 1 0,-1 0 0,0 0 0,1-1 0,-1 1 0,1 0 0,-1 0 0,1 0 0,-1-1 0,1 1 0,0 0 0,-1 0 0,1 0 0,0 0 0,0 0 0,0 0 0,0 0 0,0 1 0,-7 34 0,7-34 0,-4 28 0,2 1 0,1-1 0,1 0 0,2 1 0,1-1 0,1 0 0,1 0 0,14 39 0,-15-55 0,2 0 0,0-1 0,0 1 0,1-2 0,0 1 0,2-1 0,-1 0 0,1-1 0,1 0 0,0 0 0,1-1 0,-1 0 0,2-1 0,0 0 0,0-1 0,0-1 0,1 1 0,0-2 0,20 8 0,-21-10 8,0-1 0,0 0 0,0 0 0,0-2 0,0 1 0,1-1 0,-1-1 0,0 0 0,0-1 0,1 0 0,-1-1 0,0 0 0,0-1 0,11-5 0,-9 3-132,-1-2 0,0 0 1,0 0-1,-1-1 0,1-1 0,-2 0 1,0 0-1,0-2 0,0 1 0,-2-1 1,12-15-1,8-16-6702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3:47.4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170 335 24575,'-35'-23'0,"6"4"0,8 2 0,5 5 0,0-2 0,-27-29 0,42 42 0,0 0 0,0 1 0,1-1 0,-1 0 0,0 0 0,1 0 0,-1 0 0,0 0 0,1 0 0,0 0 0,-1-1 0,1 1 0,0 0 0,-1 0 0,1 0 0,0 0 0,0 0 0,0-1 0,0 1 0,0 0 0,0 0 0,0 0 0,0 0 0,1 0 0,-1-1 0,0 1 0,1 0 0,0-1 0,1 0 0,-1 0 0,1 0 0,0 0 0,0 0 0,0 0 0,1 1 0,-1-1 0,0 1 0,0 0 0,1 0 0,-1 0 0,3-1 0,9-3 0,1 2 0,-1 0 0,22-2 0,-10 3 0,1 1 0,0 1 0,-1 2 0,1 1 0,-1 1 0,1 1 0,-1 1 0,-1 1 0,1 2 0,41 19 0,-48-18 0,0 1 0,-1 0 0,0 1 0,-1 1 0,0 1 0,-1 0 0,0 1 0,-1 1 0,-1 0 0,-1 1 0,0 0 0,-1 2 0,16 33 0,-22-38 0,-1-1 0,0 1 0,-1 1 0,-1-1 0,0 1 0,-1-1 0,0 1 0,-1 0 0,-1-1 0,-1 1 0,0 0 0,-1 0 0,0-1 0,-1 1 0,-8 21 0,8-26 0,-2 0 0,1-1 0,-1 1 0,-1-1 0,0 0 0,0 0 0,-1-1 0,0 0 0,0 0 0,-1 0 0,0-1 0,0 0 0,-1-1 0,1 0 0,-2 0 0,1-1 0,-1 0 0,1-1 0,-1 0 0,0 0 0,-22 4 0,28-7 0,0 0 0,0-1 0,0 1 0,0-1 0,0 0 0,0 0 0,0 0 0,0-1 0,0 1 0,-1-1 0,1 0 0,0 0 0,1 0 0,-1-1 0,0 1 0,0-1 0,0 0 0,-4-4 0,4 3 0,0-1 0,1 0 0,-1 0 0,1 0 0,0 0 0,0-1 0,1 1 0,-1-1 0,1 1 0,0-1 0,0 0 0,-2-9 0,1-4 0,0 1 0,2 0 0,0-1 0,1 1 0,0 0 0,1-1 0,7-29 0,0 14 0,2 0 0,2 1 0,0 1 0,2 0 0,27-44 0,-2 15 0,72-86 0,-88 119 0,37-33 0,-48 49 0,0 2 0,0 0 0,1 0 0,0 1 0,26-12 0,-37 19 0,1 0 0,-1 0 0,1 1 0,0-1 0,-1 0 0,1 1 0,0-1 0,-1 1 0,1 0 0,0 0 0,0 0 0,-1 0 0,1 1 0,0-1 0,0 1 0,-1 0 0,1-1 0,-1 1 0,1 1 0,-1-1 0,1 0 0,-1 0 0,1 1 0,-1-1 0,0 1 0,0 0 0,0 0 0,0 0 0,0 0 0,0 0 0,-1 0 0,1 0 0,-1 1 0,1-1 0,-1 0 0,2 6 0,2 5 0,0 0 0,-1 0 0,-1 1 0,0-1 0,0 1 0,0 15 0,-3 205 0,1 3 0,-1-230-68,1 1 0,0 0-1,0-1 1,1 1 0,0-1 0,1 1-1,-1-1 1,1 0 0,1 0 0,-1 0-1,1-1 1,0 1 0,1-1 0,0 0-1,0 0 1,0 0 0,0-1 0,1 0-1,11 9 1,5-2-6758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3:48.4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42 224 24575,'-11'-12'0,"-9"-9"0,20 21 0,0 0 0,0-1 0,-1 1 0,1 0 0,0 0 0,0 0 0,0 0 0,-1 0 0,1 0 0,0 0 0,0 0 0,-1 0 0,1 0 0,0 0 0,0 0 0,-1 0 0,1 0 0,0 0 0,0 0 0,0 1 0,-1-1 0,1 0 0,0 0 0,0 0 0,0 0 0,-1 0 0,1 0 0,0 1 0,0-1 0,0 0 0,-1 0 0,1 0 0,0 1 0,0-1 0,0 0 0,-4 19 0,6 16 0,1-1 0,1 0 0,2 0 0,2 0 0,16 44 0,-7-21 0,9 30 0,13 49 0,-39-120 0,-5-11 0,3-6 0,1 0 0,0 1 0,0-1 0,0 0 0,0 0 0,0 0 0,0 0 0,0 0 0,0 0 0,0 0 0,0 0 0,0 0 0,0 0 0,1 0 0,-1 0 0,1-1 0,-2-1 0,-5-15 0,1 0 0,0 0 0,1-1 0,1 0 0,1 0 0,0 0 0,2 0 0,0-1 0,1 1 0,1 0 0,6-36 0,-5 44 0,1 0 0,0 1 0,1-1 0,0 0 0,1 1 0,0 0 0,0 0 0,1 1 0,1-1 0,-1 1 0,2 1 0,-1-1 0,1 1 0,0 1 0,1-1 0,-1 1 0,2 1 0,-1 0 0,1 0 0,0 0 0,16-5 0,-19 8 0,1 0 0,0 1 0,0 0 0,0 1 0,0-1 0,0 2 0,0-1 0,0 1 0,0 0 0,0 1 0,1 0 0,-1 0 0,0 0 0,12 5 0,-9-1 0,0 0 0,-1 0 0,0 1 0,-1 0 0,1 1 0,-1 0 0,0 0 0,-1 1 0,11 12 0,0 4 0,-1 1 0,-1 1 0,-1 1 0,-2 0 0,-1 1 0,19 54 0,4 58 0,-36-138 0,0-1 0,0 0 0,1 1 0,-1-1 0,0 0 0,0 0 0,1 1 0,-1-1 0,1 0 0,-1 0 0,1 1 0,0-1 0,-1 0 0,1 0 0,0 0 0,0 0 0,0 0 0,0 0 0,0 0 0,2 1 0,-3-2 0,1 0 0,0 0 0,0-1 0,0 1 0,0 0 0,-1 0 0,1-1 0,0 1 0,0-1 0,-1 1 0,1-1 0,0 1 0,-1-1 0,1 1 0,0-1 0,-1 1 0,1-1 0,-1 0 0,1 0 0,-1 1 0,1-1 0,-1 0 0,1 0 0,6-13 0,-1 1 0,7-21 0,-11 28 0,185-406 0,-182 402 0,0-1 0,1-1 0,1 1 0,-1 1 0,10-12 0,-15 21 0,0 0 0,0-1 0,0 1 0,0 0 0,0 0 0,1 0 0,-1 0 0,0 0 0,0 0 0,1 0 0,-1 0 0,0 0 0,1 1 0,-1-1 0,1 0 0,-1 1 0,1 0 0,-1-1 0,1 1 0,0 0 0,-1-1 0,1 1 0,-1 0 0,1 0 0,0 1 0,-1-1 0,1 0 0,-1 0 0,1 1 0,-1-1 0,1 1 0,-1-1 0,1 1 0,-1 0 0,1 0 0,-1-1 0,0 1 0,1 0 0,-1 0 0,0 0 0,1 2 0,13 14 0,-1 2 0,-1 0 0,-1 0 0,0 1 0,12 31 0,0-1 0,-17-37 0,0 0 0,1-1 0,0 0 0,0-1 0,1 0 0,19 17 0,-26-26 0,1 1 0,-1-1 0,1 0 0,0-1 0,-1 1 0,1-1 0,0 1 0,0-1 0,0 0 0,0 0 0,1 0 0,-1 0 0,0 0 0,0-1 0,0 0 0,1 0 0,-1 1 0,0-2 0,0 1 0,1 0 0,-1-1 0,0 1 0,0-1 0,0 0 0,0 0 0,0 0 0,0-1 0,0 1 0,0-1 0,0 0 0,0 1 0,-1-1 0,1-1 0,-1 1 0,3-3 0,5-6 0,0 1 0,-1-2 0,-1 1 0,0-1 0,-1-1 0,10-22 0,27-84 0,-37 86 0,0 1 0,2-55 0,-11 119 0,1-1 0,2 0 0,1 0 0,2 0 0,9 42 0,-10-63 0,0 0 0,1 0 0,0-1 0,0 0 0,1 1 0,0-2 0,0 1 0,1-1 0,0 1 0,1-2 0,0 1 0,0-1 0,1 0 0,-1 0 0,2-1 0,-1 0 0,1-1 0,-1 1 0,2-2 0,14 7 0,-17-9 0,0 0 0,0 0 0,0 0 0,1-1 0,-1 0 0,0 0 0,1 0 0,-1-1 0,1-1 0,-1 1 0,0-1 0,1 0 0,-1-1 0,0 0 0,0 0 0,12-5 0,-11 2 0,1 0 0,0-1 0,-1 0 0,0 0 0,0 0 0,-1-1 0,0-1 0,0 1 0,-1-1 0,1 0 0,5-12 0,-4 7 0,-2 1 0,0-2 0,0 1 0,-1-1 0,-1 0 0,0 0 0,3-27 0,-6 31 0,0-1 0,-1 0 0,0 0 0,0 0 0,-2 0 0,1 1 0,-1-1 0,-1 0 0,0 1 0,-6-15 0,4 15 0,0 1 0,0 0 0,-1 1 0,0-1 0,0 1 0,-1 0 0,0 1 0,0 0 0,-1 0 0,0 0 0,0 1 0,-1 1 0,0-1 0,0 1 0,0 1 0,0-1 0,-1 2 0,0-1 0,0 1 0,0 1 0,-17-3 0,14 4 0,0 0 0,0 1 0,0 1 0,1 0 0,-1 0 0,0 2 0,0-1 0,1 2 0,-1-1 0,1 2 0,0 0 0,0 0 0,1 1 0,0 0 0,0 1 0,-20 16 0,21-14 0,1 1 0,-1 0 0,2 0 0,0 1 0,0 0 0,1 1 0,0-1 0,1 1 0,0 1 0,1-1 0,-5 19 0,8-26 0,1 0 0,-1 1 0,2-1 0,-1 1 0,0-1 0,1 0 0,0 1 0,1-1 0,-1 1 0,1-1 0,0 1 0,0-1 0,0 0 0,1 1 0,0-1 0,0 0 0,1 0 0,-1 0 0,1-1 0,0 1 0,0-1 0,0 1 0,1-1 0,0 0 0,0 0 0,0 0 0,0-1 0,0 0 0,1 0 0,6 4 0,3-1-170,0 0-1,0-1 0,1-1 1,0-1-1,0 0 0,0 0 1,27 0-1,7-1-6655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3:48.8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493 657 24575,'7'-9'0,"1"1"0,-1-1 0,-1 0 0,0 0 0,0-1 0,-1 1 0,8-21 0,-10 24 0,-1 0 0,-1 0 0,1 0 0,-1 0 0,0 0 0,0 0 0,-1 0 0,1 0 0,-2 0 0,1-1 0,-1 1 0,1 0 0,-2 0 0,1 0 0,-5-11 0,4 14 0,0 0 0,0 0 0,-1 0 0,1 0 0,-1 0 0,0 0 0,0 1 0,0 0 0,0-1 0,0 1 0,-1 0 0,1 1 0,-1-1 0,1 1 0,-1-1 0,0 1 0,1 0 0,-7-1 0,-8-1 0,-1 1 0,-26 0 0,42 2 0,-11 0 0,0 0 0,1 1 0,-1 1 0,1 1 0,-1-1 0,1 2 0,0 0 0,0 1 0,1 0 0,-1 1 0,-21 13 0,18-8 0,1 1 0,0 1 0,1 0 0,1 0 0,0 1 0,1 1 0,-21 32 0,20-24 0,0 0 0,1 2 0,2 0 0,0 0 0,2 0 0,1 1 0,1 0 0,1 1 0,1 0 0,2-1 0,0 1 0,3 34 0,0-55 0,0 1 0,0-1 0,0 0 0,1 1 0,0-1 0,0 0 0,0 0 0,1-1 0,0 1 0,0 0 0,0-1 0,1 0 0,0 0 0,0 0 0,0 0 0,1 0 0,-1-1 0,1 0 0,0 0 0,1 0 0,-1-1 0,1 0 0,-1 0 0,1 0 0,0 0 0,0-1 0,0 0 0,12 2 0,-7-2 0,1-1 0,-1 0 0,1 0 0,-1-1 0,1-1 0,-1 0 0,0 0 0,1-1 0,-1-1 0,0 0 0,0 0 0,0-1 0,-1-1 0,1 0 0,13-8 0,-5-1 0,-2-1 0,1-1 0,-2 0 0,0-1 0,-1 0 0,-1-1 0,0-1 0,-2-1 0,0 0 0,-1 0 0,-1-1 0,-1 0 0,12-41 0,-12 27 0,-1 0 0,-1 0 0,-2-1 0,-2 0 0,-1 0 0,-1 0 0,-3 0 0,-6-42 0,2 46 0,-2 0 0,-1 1 0,-2 0 0,-14-31 0,-1 10 0,-44-68 0,67 116 0,1 0 0,-1 0 0,0 1 0,0-1 0,0 1 0,0 0 0,-1 0 0,1 0 0,-1 0 0,-5-3 0,8 6 0,0-1 0,0 1 0,1 0 0,-1-1 0,0 1 0,0 0 0,0 0 0,0 0 0,0 0 0,0 0 0,0 0 0,0 0 0,0 0 0,0 0 0,0 1 0,0-1 0,0 0 0,0 0 0,0 1 0,-1 0 0,0 0 0,1 0 0,-1 1 0,1-1 0,-1 1 0,1 0 0,-1-1 0,1 1 0,0 0 0,0 0 0,0 0 0,0 0 0,-1 3 0,-4 13 0,1-1 0,1 0 0,1 1 0,0 0 0,1 0 0,1 21 0,11 111 0,52 216 0,-42-286 0,3 0 0,49 112 0,-66-178-151,1 0-1,0-1 0,1 0 0,0 0 1,1-1-1,0 0 0,1-1 1,12 12-1,-3-8-6674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3:49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49 120 24575,'-3'-3'0,"1"0"0,0-1 0,0 1 0,0-1 0,1 1 0,-1-1 0,1 0 0,0 0 0,0 0 0,0 1 0,1-1 0,-1 0 0,1 0 0,0 0 0,0-5 0,0 5 0,0 0 0,0 1 0,0-1 0,0 0 0,-1 0 0,0 0 0,0 0 0,0 1 0,0-1 0,-1 0 0,1 1 0,-4-6 0,5 9 0,0-1 0,-1 1 0,1 0 0,0 0 0,0 0 0,0 0 0,0 0 0,0 0 0,0 0 0,0 0 0,0 0 0,-1 0 0,1 0 0,0 0 0,0 0 0,0 0 0,0 0 0,0 0 0,0 0 0,-1 0 0,1 0 0,0 0 0,0 0 0,0 0 0,0 0 0,0 0 0,0 0 0,0 0 0,0 0 0,-1 0 0,1 0 0,0 0 0,0 1 0,0-1 0,0 0 0,0 0 0,0 0 0,0 0 0,0 0 0,0 0 0,0 0 0,0 0 0,-1 0 0,1 1 0,0-1 0,0 0 0,0 0 0,0 0 0,0 0 0,0 0 0,0 0 0,0 0 0,0 1 0,0-1 0,-3 13 0,-1 12 0,0 463 0,7-264 0,-3-101-1365,0-97-5461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3:49.6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11 519 24575,'1'-62'0,"1"30"0,-2 0 0,-1 0 0,-9-54 0,9 86 0,1 0 0,0 0 0,0-1 0,0 1 0,0 0 0,-1-1 0,1 1 0,0 0 0,0-1 0,0 1 0,0-1 0,0 1 0,0 0 0,0-1 0,0 1 0,0 0 0,0-1 0,0 1 0,0 0 0,0-1 0,0 1 0,0 0 0,1-1 0,-1 1 0,0 0 0,0-1 0,0 1 0,0 0 0,1-1 0,-1 1 0,0-1 0,11 9 0,20 33 0,-17-23 0,51 71 0,64 115 0,-8-9 0,-89-149 0,2-1 0,43 42 0,-69-78 0,1 0 0,1 0 0,-1-1 0,1-1 0,1 0 0,-1 0 0,19 8 0,-24-13 0,-1-1 0,0 0 0,0 0 0,1 0 0,-1 0 0,1-1 0,-1 1 0,0-1 0,1 0 0,-1-1 0,1 1 0,-1-1 0,1 0 0,-1 0 0,0 0 0,0 0 0,0-1 0,1 0 0,-1 0 0,-1 0 0,1 0 0,0-1 0,0 1 0,4-5 0,7-8 0,-1 1 0,-1-2 0,0 0 0,-1 0 0,-1-1 0,-1-1 0,0 0 0,8-21 0,-1-4 0,-1-1 0,13-69 0,-19 66 0,-3-1 0,-2 0 0,-2 0 0,-2 0 0,-5-52 0,1 73 0,0 1 0,-2-1 0,-1 1 0,-1 0 0,-2 1 0,0-1 0,-1 2 0,-2 0 0,0 0 0,-27-37 0,38 59 0,-1 0 0,1 0 0,-1 0 0,0 1 0,0-1 0,1 0 0,-1 1 0,0-1 0,-1 1 0,1-1 0,0 1 0,0 0 0,-3-1 0,3 2 0,1 0 0,0 0 0,0 0 0,-1 0 0,1 0 0,0 0 0,0 1 0,-1-1 0,1 0 0,0 1 0,0-1 0,0 1 0,-1-1 0,1 1 0,0 0 0,0-1 0,0 1 0,0 0 0,0 0 0,0 0 0,0 0 0,1 0 0,-1 0 0,0 0 0,0 0 0,1 0 0,-2 2 0,-4 9 15,-1 1 0,2-1 0,0 1-1,0 0 1,1 1 0,1-1 0,-4 27-1,0 100-1443,7-138 1375,0 40-6772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3:50.0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487 1543 24575,'-426'82'0,"412"-80"0,11-2 0,-1 0 0,1 1 0,-1-1 0,1 1 0,-1 0 0,1 0 0,0 0 0,-1 0 0,1 0 0,0 1 0,0 0 0,-4 2 0,7-4 0,0 0 0,0 1 0,0-1 0,0 0 0,0 0 0,0 0 0,0 1 0,0-1 0,0 0 0,1 0 0,-1 1 0,0-1 0,0 0 0,0 0 0,0 0 0,0 1 0,0-1 0,0 0 0,0 0 0,1 0 0,-1 0 0,0 1 0,0-1 0,0 0 0,0 0 0,1 0 0,-1 0 0,0 0 0,0 1 0,0-1 0,1 0 0,-1 0 0,0 0 0,0 0 0,1 0 0,-1 0 0,0 0 0,0 0 0,0 0 0,1 0 0,-1 0 0,0 0 0,0 0 0,1 0 0,-1 0 0,0 0 0,0 0 0,22 3 0,-1 0 0,1-1 0,43-2 0,-18-1 0,215-6-1633,-2-12 0,289-57 0,508-153-1518,-1042 226 3187,1891-466-2528,-1356 331 2126,816-233-38,-1090 277 1161,-207 66 731,123-68 1,-186 92-1020,44-29 1684,-46 30-1900,-1 0 0,0 0 1,1 0-1,-1 0 0,-1-1 0,1 1 0,0-1 0,-1 1 0,0-1 1,3-7-1,-5 10-206,1 0 1,-1 0 0,0 0 0,0-1 0,0 1-1,0 0 1,0 0 0,0 0 0,0 0-1,0-1 1,-1 1 0,1 0 0,0 0 0,-1 0-1,1 0 1,-1 0 0,1 0 0,-1 0-1,1 0 1,-1 0 0,0 0 0,0 0-1,1 0 1,-1 0 0,0 0 0,0 1 0,0-1-1,0 0 1,0 1 0,0-1 0,0 0-1,0 1 1,0-1 0,0 1 0,0 0 0,-1-1-1,1 1 1,-2 0 0,-6-3 17,0 1 1,-1 1 0,-13-2-1,23 3-66,-80-1-1353,41 2-5472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3:56.2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47 424 24575,'-3'0'0,"-24"1"0,26-1 0,1-1 0,-1 1 0,0 0 0,1 0 0,-1 0 0,0 0 0,1 1 0,-1-1 0,0 0 0,1 0 0,-1 0 0,0 0 0,1 1 0,-1-1 0,1 0 0,-1 1 0,0-1 0,1 0 0,-1 1 0,1-1 0,-1 1 0,1-1 0,-1 1 0,1-1 0,0 1 0,-1-1 0,0 2 0,2-2 0,-1 1 0,1-1 0,-1 1 0,1 0 0,-1-1 0,1 1 0,-1-1 0,1 1 0,0-1 0,-1 0 0,1 1 0,0-1 0,-1 0 0,1 1 0,0-1 0,-1 0 0,1 0 0,0 1 0,0-1 0,-1 0 0,1 0 0,1 0 0,22 3 0,-20-3 0,125 6 0,0-5 0,193-25 0,247-76-2209,-284 44 1383,789-121-679,10 84 659,-1022 92 830,86 10 1,-115-5 907,-1 2 0,0 1 1,-1 2-1,43 16 1,-73-24-834,1-1 0,-1 1 0,1 0 0,-1-1 1,0 1-1,0 0 0,1 0 0,-1 0 0,0 0 0,0 0 1,0 0-1,0 0 0,0 1 0,0-1 0,0 0 0,0 0 1,1 4-1,-2-5-107,0 1 1,0 0-1,0 0 0,0 0 1,0 0-1,0 0 1,-1 0-1,1 0 1,0-1-1,0 1 0,-1 0 1,1 0-1,0 0 1,-1 0-1,1-1 1,-1 1-1,1 0 0,-1-1 1,0 1-1,1 0 1,-1-1-1,0 1 1,1 0-1,-1-1 0,0 1 1,1-1-1,-1 1 1,0-1-1,0 0 1,-1 1-1,-11 5-6778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01.5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764 269 24575,'-2'-52'0,"-12"-71"0,13 117 0,-1-10 0,1 10 0,1-1 0,-1 1 0,0 0 0,-1 0 0,0 0 0,-2-6 0,3 10 0,0 1 0,0-1 0,0 1 0,0-1 0,0 1 0,0 0 0,-1-1 0,1 1 0,-1 0 0,1 0 0,0 0 0,-1 0 0,0 0 0,1 0 0,-1 1 0,0-1 0,1 0 0,-1 1 0,0-1 0,0 1 0,1 0 0,-1-1 0,0 1 0,0 0 0,-3 1 0,-15 2 0,1 0 0,0 2 0,0 1 0,0 0 0,1 1 0,-35 19 0,15-8 0,-52 21 0,-90 43 0,155-68 0,0 1 0,2 0 0,-1 2 0,-36 34 0,54-45 0,1 0 0,-1 1 0,1-1 0,0 1 0,1 0 0,-1 0 0,2 1 0,-1-1 0,1 1 0,0 0 0,0 0 0,1 0 0,0 0 0,1 0 0,0 0 0,0 1 0,1-1 0,-1 0 0,3 11 0,0-8 0,0-1 0,1 1 0,0-1 0,0 0 0,1 0 0,1 0 0,0-1 0,0 1 0,1-1 0,0-1 0,0 1 0,1-1 0,0 0 0,13 11 0,9 5 0,1-1 0,63 35 0,74 25 0,5 4 0,-132-64 0,-1 2 0,-1 1 0,-1 3 0,-2 1 0,43 45 0,-58-51 0,0 1 0,-1 0 0,-1 1 0,-2 1 0,-1 1 0,-1 1 0,-1-1 0,16 55 0,-22-55 0,-1 2 0,-1-1 0,-2 1 0,-1-1 0,-1 1 0,-1 0 0,-2 0 0,-9 52 0,2-44 0,-2-1 0,-1 0 0,-2 0 0,-1-1 0,-2-1 0,-26 40 0,-64 73 0,72-105 0,3 2 0,-38 67 0,66-104 0,1-1 0,-1 1 0,1 0 0,1-1 0,-1 2 0,1-1 0,1 0 0,-2 16 0,3-19 0,1 0 0,0 0 0,-1 0 0,2 0 0,-1 0 0,0 0 0,1-1 0,0 1 0,0-1 0,1 1 0,-1-1 0,1 0 0,0 1 0,0-1 0,0-1 0,4 5 0,65 59 0,12 14 0,-74-68 0,1 0 0,-2 0 0,0 1 0,0 0 0,8 21 0,-6-9 0,-2 1 0,-1 0 0,0 0 0,-3 1 0,0 0 0,-2 0 0,0 56 0,-5-41 0,-3 1 0,-1 0 0,-3-1 0,-18 60 0,-114 269 0,3-7 0,125-323 0,2 1 0,2 0 0,1 0 0,-1 55 0,8-77 0,1-1 0,1 1 0,1-1 0,1 1 0,0-1 0,2 0 0,0 0 0,2-1 0,0 1 0,1-1 0,13 22 0,-2-12 0,1-1 0,1-1 0,2-1 0,1-1 0,32 27 0,144 100 0,-54-45 0,-131-96-94,80 60 320,-83-64-440,0 0 0,0-1 0,0 0 1,1-1-1,0 0 0,19 4 0,-12-6-6612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03.2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724 490 24575,'12'-29'0,"-2"0"0,-1-1 0,-2 0 0,0 0 0,3-47 0,-10 69 0,7-37 0,-3-1 0,-2-76 0,-2 120 0,0 0 0,0 0 0,0 1 0,0-1 0,0 0 0,0 1 0,-1-1 0,1 0 0,-1 0 0,1 1 0,-1-1 0,0 1 0,1-1 0,-1 0 0,0 1 0,0 0 0,0-1 0,0 1 0,0-1 0,0 1 0,-1 0 0,1 0 0,0 0 0,-1 0 0,1 0 0,-1 0 0,1 0 0,-1 0 0,-3-1 0,3 3 0,-1-1 0,1 0 0,-1 1 0,0-1 0,1 1 0,-1 0 0,1 0 0,-1 0 0,1 0 0,0 0 0,-1 1 0,1-1 0,0 1 0,0-1 0,0 1 0,0 0 0,0 0 0,0 0 0,-2 4 0,-13 15 0,1 2 0,2 0 0,0 0 0,-12 28 0,-37 107 0,49-120 0,-82 254 0,83-240 0,2 1 0,2 1 0,-2 89 0,11-131 0,0 0 0,2 0 0,-1 0 0,1 0 0,1 0 0,0 0 0,1 0 0,6 15 0,-8-25 0,-1 1 0,0 0 0,1 0 0,0 0 0,0-1 0,0 1 0,0-1 0,0 0 0,0 1 0,0-1 0,1 0 0,-1 0 0,1-1 0,0 1 0,-1 0 0,1-1 0,0 0 0,0 1 0,0-1 0,0 0 0,0-1 0,0 1 0,0 0 0,1-1 0,-1 0 0,0 0 0,0 0 0,0 0 0,0 0 0,0 0 0,1-1 0,-1 0 0,0 0 0,0 0 0,0 0 0,3-1 0,0-1 0,-1-1 0,1 1 0,-1-1 0,0 0 0,0 0 0,0-1 0,0 0 0,-1 1 0,0-1 0,0-1 0,0 1 0,-1-1 0,0 1 0,0-1 0,0 0 0,0 0 0,-1 0 0,0-1 0,1-8 0,3-13 0,0-2 0,1-53 0,-6 63 0,-1 0 0,-1-1 0,-1 1 0,0 0 0,-2 0 0,0 0 0,-1 0 0,-1 1 0,-1 0 0,-14-29 0,15 38 0,1 1 0,-1 0 0,-1 0 0,0 0 0,0 1 0,-1 0 0,0 0 0,0 1 0,-1 0 0,0 0 0,0 1 0,0 0 0,-1 1 0,0 0 0,0 0 0,0 1 0,-1 1 0,0 0 0,1 0 0,-22-2 0,18 4 9,0 0 1,-1 1-1,1 1 0,0 0 0,0 1 1,0 1-1,0 0 0,0 1 0,1 0 0,-1 1 1,1 0-1,-16 10 0,7-1-257,1 0 1,1 1-1,0 2 1,0 0-1,-31 37 1,17-14-6579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08:29.2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38 24575,'-3'-30'0,"-2"22"0,-5 19 0,1 8 0,1 1 0,1 0 0,1 0 0,0 0 0,-2 22 0,-10 107 0,8-6-114,6 0 0,6 0 0,6 0 0,31 159 0,-29-251 114,25 78 0,-28-109 0,1 0 0,1 0 0,1-1 0,0 0 0,1-1 0,22 26 0,-30-40 22,0-1 0,0 1 0,0-1-1,0 0 1,0-1 0,1 1 0,0 0 0,-1-1 0,1 0 0,0 0 0,0 0 0,0 0-1,0-1 1,1 0 0,-1 1 0,6 0 0,-5-3-10,-1 1-1,0 0 1,1-1 0,-1 0-1,0 0 1,0 0 0,0-1-1,1 1 1,-2-1 0,1 0-1,0 0 1,0 0 0,-1-1-1,1 1 1,-1-1 0,5-5-1,4-4-206,-1 0 0,-1-1 0,0 0 0,0-1 0,-2 0 0,11-21 0,3-11-6631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03.6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400 2058 24575,'0'4'0,"1"1"0,0-1 0,-1 0 0,1 0 0,1 0 0,-1 0 0,0 1 0,1-2 0,0 1 0,0 0 0,0 0 0,1-1 0,-1 1 0,1-1 0,0 1 0,0-1 0,0 0 0,0 0 0,0-1 0,5 4 0,8 4 0,1 0 0,-1-1 0,25 9 0,-22-10 0,21 8 1,0-1 0,1-2 1,1-2-1,0-1 0,0-3 0,0-1 0,66 0 0,-54-7-19,-1-3 0,1-2 0,-1-3-1,-1-1 1,83-29 0,-67 14-42,0-2-1,-2-4 0,-2-3 1,-1-2-1,-1-3 1,-2-3-1,-3-2 1,78-76-1,-96 79 65,-1-1 0,-2-2-1,-1-1 1,-3-2 0,-2-1-1,-2-1 1,-2-2 0,-3 0-1,-2-2 1,-2-1-1,17-78 1,-26 79-146,-3 1 0,-2-1 1,-2-1-1,-3 1 0,-2 0 0,-2 0 0,-19-88 0,14 103 145,-2 1 0,-1 0-1,-2 1 1,-1 1-1,-2 0 1,-1 1 0,-2 1-1,-2 1 1,0 1 0,-2 1-1,-38-37 1,38 45-3,-1 2 0,-1 1 0,-1 1 0,-1 2 0,0 0 0,-1 2 0,0 1 0,-2 1 0,1 2 0,-1 1 0,0 1 0,-1 2 0,0 1 0,-36-1 0,5 5 0,1 2 0,-1 3 0,1 2 0,0 4 0,1 1 0,-82 28 0,78-16-111,2 2 0,1 3-1,1 2 1,2 4 0,1 1 0,1 4 0,3 1-1,1 3 1,2 3 0,-77 88 0,80-75 71,2 1 0,3 3 0,2 2 0,4 1 1,2 2-1,3 1 0,4 2 0,2 1 0,-22 102 0,39-128 40,2 0 0,1 0 0,3 0 0,2 1 0,2-1 0,2 0 0,9 50 0,-6-64 0,2-1 0,1 0 0,1-1 0,2 0 0,1 0 0,1-2 0,1 1 0,2-2 0,1 0 0,1-1 0,24 25 0,-13-21-64,2-1 0,1-2 0,1-1 0,1-2 0,1-2 0,1 0 0,1-3 0,1-1 0,1-2 0,0-2 0,79 17 0,-65-20-30,1-3 0,0-3 0,0-1 0,1-4 0,-1-1 0,0-3 0,0-3 0,89-21 0,-43-2-3157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03.9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60 355 24575,'-7'4'0,"-7"5"0,-8 4 0,7 1 0,14-10 0,18-6 0,17-9 0,19-12 0,15-8 0,15-11 0,13-10 0,12-7-912,7-5 912,3 1 0,-19 11-7279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07.4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134 194 24575,'-6'0'0,"0"1"0,1 0 0,-1 0 0,0 1 0,1 0 0,-1 0 0,1 0 0,-1 1 0,1 0 0,0 0 0,0 0 0,-5 5 0,3-3 0,0-1 0,-1 1 0,-15 6 0,10-9 0,37-10 0,967-136 0,-824 126 0,-203 20 0,-40-3 0,10 0 0,40 1 0,-1-1 0,1-1 0,-1-1 0,1-2 0,-45-13 0,-83-32 0,142 47 0,18 9 0,20 11 0,24 6 0,141 73 0,-147-71 0,-2 1 0,49 41 0,-86-64 0,0 1 0,-1 1 0,1-1 0,-1 1 0,0-1 0,0 1 0,-1 0 0,1 0 0,-1 1 0,0-1 0,-1 1 0,3 7 0,-4-9 0,0 0 0,-1 0 0,0-1 0,0 1 0,0 0 0,0 0 0,-1 0 0,1-1 0,-1 1 0,0 0 0,0-1 0,0 1 0,-1 0 0,1-1 0,-1 0 0,0 1 0,0-1 0,0 0 0,0 0 0,-5 5 0,-12 12 0,0-1 0,-1-2 0,-1 1 0,-45 27 0,-101 43 0,138-75 0,-49 16 0,78-29-36,0 0 0,0 0 0,0 0 1,0 0-1,0 0 0,0 0 0,0 0 0,0 0 0,0 0 0,0-1 0,0 1 0,0 0 0,0 0 0,0 0 0,0 0 0,0 0 0,0 0 1,0 0-1,0 0 0,0 0 0,0 0 0,0 0 0,0 0 0,0 0 0,0 0 0,0 0 0,0-1 0,0 1 0,0 0 0,0 0 0,0 0 1,0 0-1,0 0 0,0 0 0,0 0 0,0 0 0,0 0 0,10-8-6790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07.8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472 311 24575,'0'-225'0,"0"222"0,0 0 0,0-1 0,0 1 0,0 0 0,-1-1 0,0 1 0,0 0 0,0 0 0,0-1 0,0 1 0,0 0 0,-1 0 0,0 0 0,1 1 0,-1-1 0,0 0 0,-1 1 0,1-1 0,-5-4 0,3 5 0,-1-1 0,0 1 0,1-1 0,-1 1 0,0 0 0,0 1 0,0-1 0,0 1 0,0 0 0,0 0 0,-10 1 0,0 0 0,0 0 0,0 2 0,0 0 0,1 0 0,-1 2 0,0 0 0,1 0 0,-15 8 0,9-2 0,1 1 0,1 0 0,0 2 0,0 0 0,1 1 0,1 0 0,-24 29 0,32-33 0,0 0 0,1 1 0,1-1 0,0 2 0,0-1 0,-5 17 0,8-21 0,1 0 0,0 1 0,1 0 0,0-1 0,0 1 0,1 0 0,0-1 0,0 1 0,1 0 0,0-1 0,2 10 0,-2-11 0,1-1 0,0 1 0,1-1 0,-1 1 0,1-1 0,0 0 0,0 0 0,1 0 0,-1 0 0,1 0 0,0-1 0,0 0 0,1 0 0,8 6 0,-5-5 0,0 0 0,0-1 0,1 0 0,0 0 0,0-1 0,0 0 0,0-1 0,17 3 0,-12-3 0,0-1 0,0-1 0,1 0 0,-1-1 0,0 0 0,0-1 0,0-1 0,0 0 0,-1-1 0,1 0 0,-1-2 0,20-9 0,-17 4 0,0-1 0,0 0 0,-1-2 0,-1 1 0,0-2 0,-1 0 0,0 0 0,-2-1 0,0-1 0,15-28 0,-25 42 0,0-1 0,0 1 0,0 0 0,0-1 0,0 1 0,-1-1 0,1 1 0,-1-1 0,0-4 0,0 7 0,0 1 0,0-1 0,0 1 0,0-1 0,-1 1 0,1-1 0,0 1 0,0-1 0,0 1 0,0 0 0,-1-1 0,1 1 0,0-1 0,0 1 0,-1 0 0,1-1 0,0 1 0,0-1 0,-1 1 0,1 0 0,-1 0 0,1-1 0,0 1 0,-1 0 0,1 0 0,-1-1 0,0 1 0,0 0 0,0 0 0,0 1 0,0-1 0,-1 0 0,1 0 0,0 1 0,1-1 0,-1 1 0,0-1 0,0 1 0,0-1 0,0 1 0,0 0 0,0-1 0,1 1 0,-2 1 0,-4 5 0,1-1 0,0 1 0,1-1 0,-1 1 0,1 1 0,1-1 0,-1 0 0,2 1 0,-1 0 0,1 0 0,0 0 0,-2 15 0,1 1 0,1 1 0,1-1 0,3 27 0,-1-41 0,1-1 0,-1 1 0,2-1 0,-1 1 0,1-1 0,1 0 0,0 0 0,0 0 0,1-1 0,0 1 0,0-1 0,1 0 0,0-1 0,0 0 0,1 1 0,0-2 0,0 1 0,1-1 0,0 0 0,0-1 0,0 0 0,0 0 0,1-1 0,0 0 0,0 0 0,0-1 0,1 0 0,-1-1 0,1 0 0,-1-1 0,1 1 0,0-2 0,-1 1 0,1-2 0,0 1 0,-1-1 0,1-1 0,0 0 0,-1 0 0,13-5 0,-1-2 0,-1 0 0,0-2 0,0 0 0,-1-2 0,-1 0 0,0-1 0,0 0 0,-2-2 0,0 0 0,21-27 0,-10 7 0,-1-2 0,-2 0 0,-2-1 0,23-55 0,3-33-1365,-29 70-5461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08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100 367 24575,'-3'-38'0,"-2"-1"0,-1 2 0,-2-1 0,-2 1 0,-17-43 0,7 19 0,7 29 0,7 28 0,5 22 0,15 154 0,3 46 0,-17-217-8,-5 374-1349,-5-294-5469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08.6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494 375 24575,'1'-66'0,"1"38"0,-1 0 0,-2 0 0,0 1 0,-11-53 0,10 73 0,-1 1 0,1-1 0,-1 1 0,-1-1 0,1 1 0,-1 0 0,0 0 0,0 1 0,-1-1 0,0 1 0,0 0 0,0 0 0,0 1 0,-1-1 0,0 1 0,0 0 0,0 1 0,-9-4 0,10 4 0,-1 1 0,0 0 0,0 0 0,0 1 0,0 0 0,0 0 0,0 0 0,0 1 0,0 0 0,0 0 0,0 0 0,-1 1 0,1 0 0,0 0 0,0 1 0,1 0 0,-1 0 0,0 0 0,0 0 0,1 1 0,-7 4 0,-6 7 0,0 1 0,1 1 0,0 0 0,2 1 0,0 0 0,1 2 0,0 0 0,-16 31 0,14-19 0,1 0 0,2 1 0,1 1 0,2 0 0,-8 37 0,14-48 0,0 0 0,2 0 0,0 1 0,2 0 0,0-1 0,5 28 0,-4-44 0,0 1 0,1-1 0,0 0 0,0 0 0,1 0 0,-1 0 0,1 0 0,1 0 0,-1 0 0,1-1 0,5 6 0,-5-7 0,0-1 0,0 0 0,0 0 0,0 0 0,1 0 0,-1-1 0,1 1 0,0-1 0,0 0 0,0-1 0,0 1 0,0-1 0,0 0 0,0 0 0,11 0 0,-8-1 0,0-1 0,0 1 0,0-1 0,0 0 0,0-1 0,0 0 0,0 0 0,0-1 0,0 0 0,-1 0 0,9-6 0,-4 1 0,-1 1 0,1-2 0,-2 0 0,1 0 0,-2-1 0,11-13 0,-4 2 0,-1-1 0,0 0 0,-2-1 0,-1-1 0,-1 0 0,12-37 0,-12 14 0,-1-1 0,-3 0 0,-2 0 0,-1 0 0,-3 0 0,-8-75 0,7 236 0,-1-24 0,5 19-455,5-2 0,34 165 0,-37-246-6371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08.9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0 200 24575,'1'-14'0,"1"0"0,0 1 0,1-1 0,1 0 0,0 1 0,1 0 0,7-17 0,-9 25 0,0 0 0,0 0 0,0 0 0,1 1 0,-1-1 0,1 1 0,0 0 0,0 0 0,1 0 0,-1 1 0,1-1 0,0 1 0,0 0 0,0 0 0,0 1 0,0 0 0,1 0 0,-1 0 0,1 0 0,-1 1 0,1 0 0,0 0 0,0 1 0,-1-1 0,1 1 0,0 0 0,0 1 0,-1-1 0,1 1 0,0 1 0,-1-1 0,1 1 0,-1 0 0,1 0 0,-1 0 0,0 1 0,0 0 0,0 0 0,0 0 0,-1 0 0,1 1 0,-1 0 0,5 5 0,-2-1 0,-1 0 0,0 1 0,0-1 0,-1 1 0,0 0 0,0 1 0,-1-1 0,0 1 0,-1 0 0,0 0 0,-1 0 0,0 0 0,0 0 0,-1 0 0,-1 1 0,0-1 0,0 0 0,-1 1 0,0-1 0,-3 12 0,-3 9 0,-2 0 0,-1-1 0,-1 0 0,-1-1 0,-21 36 0,18-43 0,13-19 0,-1 0 0,1 0 0,-1 1 0,1-1 0,0 1 0,0-1 0,1 1 0,-1 0 0,1 0 0,0-1 0,0 1 0,0 0 0,0 0 0,0 6 0,1-9 0,1 0 0,-1 0 0,0-1 0,1 1 0,-1 0 0,0 0 0,1 0 0,-1-1 0,1 1 0,-1 0 0,1-1 0,-1 1 0,1 0 0,0-1 0,-1 1 0,1-1 0,0 1 0,0-1 0,-1 1 0,1-1 0,0 1 0,0-1 0,0 0 0,0 1 0,-1-1 0,1 0 0,0 0 0,0 0 0,0 0 0,0 0 0,0 0 0,0 0 0,1 0 0,33-6 0,-30 5 0,249-71 0,-33 8 0,-197 57-102,27-7 327,-49 14-290,0 0 0,-1-1 1,1 1-1,0 0 0,0 0 1,0 0-1,0 0 0,-1 1 1,1-1-1,0 1 0,0-1 1,0 1-1,-1-1 0,1 1 0,0 0 1,-1 0-1,1 0 0,-1 0 1,1 0-1,-1 0 0,1 0 1,1 2-1,5 11-6761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09.3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75 24575,'0'-4'0,"0"-5"0,0-4 0,0-5 0,0-2 0,0 9 0,0 15 0,0 10 0,0 6 0,0 8 0,0 3 0,0 3 0,0 4 0,0 3 0,0-6-8191</inkml:trace>
  <inkml:trace contextRef="#ctx0" brushRef="#br0" timeOffset="1">70 1434 24575,'0'3'0,"0"6"0,0 5 0,-8 4 0,-2 2 0,0 2 0,2 1 0,-1 0 0,0 0 0,3 4 0,1 1 0,2 3 0,2 5 0,1-5-8191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09.7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24575,'4'0'0,"1"4"0,0 5 0,-2 0-8191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10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541 268 24575,'1'-25'0,"-2"0"0,-1-1 0,-2 1 0,-6-28 0,9 47 0,-1 0 0,0 0 0,0 0 0,0 0 0,-1 0 0,1 0 0,-2 1 0,1-1 0,0 1 0,-1 0 0,0 0 0,0 0 0,-1 1 0,1-1 0,-1 1 0,0 0 0,0 1 0,-1-1 0,1 1 0,-1 0 0,1 0 0,-8-2 0,8 4 0,0 0 0,-1 1 0,1-1 0,0 1 0,0 0 0,0 1 0,0 0 0,-1-1 0,1 1 0,0 1 0,0-1 0,0 1 0,1 0 0,-1 0 0,0 0 0,1 1 0,-1 0 0,1 0 0,-5 4 0,-9 8 0,1 1 0,-29 33 0,43-45 0,-32 37 0,2 2 0,1 2 0,-27 52 0,45-71 0,2 0 0,0 1 0,2 1 0,1 0 0,1 0 0,2 1 0,-5 39 0,10-62 0,1 1 0,0-1 0,0 0 0,0 1 0,1-1 0,0 0 0,0 0 0,1 1 0,0-1 0,0 0 0,0-1 0,1 1 0,0 0 0,6 9 0,-6-11 0,0-1 0,0 0 0,1 0 0,-1 0 0,1 0 0,0 0 0,0-1 0,0 0 0,0 0 0,0 0 0,0 0 0,0 0 0,1-1 0,-1 0 0,1 0 0,-1 0 0,1 0 0,-1-1 0,1 0 0,9-1 0,0 0 0,0-2 0,-1 0 0,1-1 0,-1 0 0,0-1 0,0 0 0,0-1 0,0 0 0,-1-1 0,0-1 0,15-13 0,9-8 0,-2-2 0,34-39 0,-68 69 0,1 0 0,-1 1 0,1-1 0,-1 0 0,1 1 0,0-1 0,-1 1 0,1-1 0,0 1 0,-1-1 0,1 1 0,0 0 0,0-1 0,0 1 0,-1 0 0,1-1 0,0 1 0,0 0 0,1 0 0,-1 0 0,-1 0 0,1 0 0,-1 1 0,1-1 0,-1 0 0,1 1 0,-1-1 0,1 0 0,-1 1 0,1-1 0,-1 1 0,0-1 0,1 1 0,-1-1 0,0 1 0,1-1 0,-1 1 0,0-1 0,1 1 0,-1-1 0,0 1 0,0 0 0,7 46 0,-4-20 0,-1-20 0,1 0 0,0 0 0,0-1 0,1 1 0,0-1 0,0 0 0,0 0 0,1-1 0,0 1 0,0-1 0,0 0 0,0 0 0,1-1 0,0 1 0,0-1 0,0 0 0,1-1 0,-1 0 0,1 0 0,0 0 0,0-1 0,0 0 0,8 1 0,16 3 0,1-1 0,0-2 0,60-2 0,-80-2 0,16 0 0,0-1 0,0-2 0,0-1 0,-1-1 0,1-1 0,-1-2 0,42-19 0,-62 25-196,-1-1 0,1-1 0,-1 1 0,6-7 0,-9 9-189,15-15-6441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08:29.5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84 535 24575,'-84'28'0,"195"-66"0,-11-1 0,2 4 0,149-31 0,-202 58 0,-70 43 0,12-19 0,0 1 0,0 1 0,2-1 0,0 1 0,1 0 0,1 1 0,1-1 0,0 1 0,-1 27 0,2 20 0,8 90 0,-4-125 0,0-13 20,1 0 0,1 0 0,0 0 0,1-1 0,11 30 0,-13-42-79,0 0-1,0 0 1,0-1-1,1 1 1,-1-1 0,1 0-1,0 0 1,0 0-1,1 0 1,-1 0 0,1 0-1,0-1 1,0 0-1,0 0 1,1 0 0,-1 0-1,1-1 1,-1 0-1,1 0 1,0 0 0,0 0-1,-1-1 1,2 1-1,6 0 1,10-3-6767</inkml:trace>
  <inkml:trace contextRef="#ctx0" brushRef="#br0" timeOffset="1">753 45 24575,'-8'-4'0,"-6"-5"0,-8-1 0,-8 2 0,-3 1 0,1 3 0,2 1 0,5 9 0,8 8 0,14 8 0,15 5 0,14 1 0,12 4 0,1-4-8191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10.8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773 195 24575,'-1'-3'0,"1"0"0,-1 0 0,0 0 0,0 1 0,0-1 0,-1 0 0,1 1 0,-3-5 0,-2-4 0,-2-7 0,-1 0 0,-1 1 0,0 0 0,-1 1 0,-17-19 0,26 32 0,-1 0 0,0 0 0,0 1 0,0-1 0,0 1 0,0-1 0,0 1 0,0 0 0,-1 1 0,1-1 0,-1 1 0,0-1 0,1 1 0,-1 0 0,0 0 0,0 1 0,1-1 0,-1 1 0,0 0 0,0 0 0,0 0 0,0 0 0,1 1 0,-1-1 0,0 1 0,0 0 0,1 0 0,-1 1 0,0-1 0,1 1 0,-1 0 0,1 0 0,0 0 0,-4 2 0,-10 10 0,1 0 0,0 0 0,0 1 0,2 1 0,0 1 0,0 0 0,-18 33 0,9-7 0,1 0 0,-21 62 0,32-72 0,1 0 0,1 0 0,-7 67 0,14-84 0,1 1 0,1 0 0,1 0 0,0-1 0,1 1 0,1 0 0,0-1 0,2 0 0,11 32 0,-14-44 0,0 0 0,0-1 0,1 1 0,-1 0 0,1-1 0,0 1 0,0-1 0,0 0 0,0 0 0,0 0 0,7 4 0,-9-7 0,1 1 0,-1 0 0,1-1 0,-1 1 0,0-1 0,1 0 0,0 1 0,-1-1 0,1 0 0,-1 0 0,1 0 0,-1 0 0,1 0 0,-1 0 0,1-1 0,-1 1 0,1 0 0,-1-1 0,1 1 0,-1-1 0,1 0 0,-1 1 0,0-1 0,1 0 0,-1 0 0,0 0 0,0 0 0,0 0 0,0 0 0,0 0 0,0 0 0,0 0 0,0-1 0,0 1 0,0 0 0,1-3 0,3-5 0,1-1 0,-1-1 0,0 1 0,-1-1 0,-1 1 0,1-1 0,-2-1 0,0 1 0,0 0 0,-1 0 0,0-17 0,-1 20 0,0 0 0,-1-1 0,0 1 0,0 0 0,-1 0 0,0 1 0,-1-1 0,1 0 0,-2 1 0,1-1 0,-1 1 0,0 0 0,0 0 0,-1 1 0,0-1 0,-10-9 0,4 7 10,-1 0 0,-1 1 0,1 0 0,-1 1 0,-1 1 0,1 0 0,-1 1 0,0 0 0,0 1 0,0 1 0,-19-3 0,21 4-109,1 1 0,-1 0 0,1 1 0,-1 0 0,0 1 0,1 0 0,-1 1 0,1 0 0,0 1 0,-1 0 0,1 1 0,1 0 0,-1 1 0,-17 10 0,11-1-6727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12.2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1729 68 24575,'-42'-1'0,"27"-1"0,0 2 0,0-1 0,1 2 0,-1 0 0,0 1 0,1 1 0,-17 4 0,29-6 0,0 0 0,-1 0 0,1 0 0,0 1 0,0-1 0,-1 1 0,1-1 0,0 1 0,1 0 0,-1 0 0,0 0 0,0 0 0,1 0 0,-1 0 0,1 0 0,0 0 0,-2 5 0,3-6 0,-1 0 0,1 0 0,0 1 0,0-1 0,0 0 0,0 0 0,0 1 0,0-1 0,0 0 0,1 0 0,-1 0 0,0 1 0,1-1 0,-1 0 0,1 0 0,-1 0 0,1 0 0,-1 0 0,1 0 0,0 0 0,0 0 0,0 0 0,-1 0 0,1 0 0,0 0 0,0 0 0,0-1 0,0 1 0,0 0 0,0-1 0,1 1 0,-1-1 0,0 1 0,0-1 0,0 1 0,0-1 0,3 0 0,21 6 0,0-2 0,1-1 0,-1-1 0,1-1 0,45-5 0,-54 3 0,427-54-450,-223 20-285,-154 26 735,476-51 0,-541 60 12,23 0-42,-25 0 34,0 0 0,0 0 0,0 1 0,0-1 0,-1 0 0,1 0 0,0 0 0,0 0 0,0 0 0,0 1 0,0-1 0,-1 0 0,1 0 0,0 0 0,0 1 0,0-1 0,0 0 0,0 0 0,0 0 0,0 1 0,0-1 0,0 0 0,0 0 0,0 0 0,0 1 0,0-1 0,0 0 0,0 0 0,0 0 0,0 1 0,0-1 0,0 0 0,0 0 0,0 0 0,0 1 0,0-1 0,0 0 0,1 0 0,-1 0 0,0 0 0,0 1 0,0-1 0,0 0 0,0 0 0,0 0 0,1 0 0,-1 0 0,0 1 0,0-1 0,0 0 0,1 0 0,-1 0 0,0 0 0,-43 23 929,32-18-915,-1 1 0,1 0 0,-14 11 0,21-13-19,0-1 0,0 1-1,0 0 1,1 0-1,0 0 1,0 0 0,0 1-1,0-1 1,1 1-1,0 0 1,0 0 0,-2 5-1,0 11 2,1 0 0,1-1 0,1 1 0,1 0 0,1 0 0,0 0 0,5 23 0,1 21 0,26 725 0,30 152-2102,-10-266 1211,-20 198 891,-70-1 0,-10-517-260,-2 29-324,30 0 3351,19-384-2737,0 0 0,1 0-1,-1 0 1,0 1 0,0-1 0,0 0-1,0 0 1,0 0 0,0 0 0,-1 0-1,1 0 1,0 0 0,0 0 0,-1 0-1,1 0 1,-1 0 0,1 0 0,-1 0-1,1 0 1,-1 0 0,0 0 0,1 0-1,-1-1 1,0 1 0,0 0 0,1 0-1,-1-1 1,0 1 0,-1 0 0,-2 0-9,1-1 0,0 0 1,0 0-1,0-1 0,-1 1 1,1-1-1,0 1 1,-6-3-1,8 2-36,-26-5 15,1 1 0,-1 1 0,-1 1 0,1 1 0,0 2 0,-1 0 0,-33 6 0,16 2 0,1 2 0,0 2 0,-67 27 0,17-1 53,-598 233-417,-13-36 75,-108-51 289,801-182-110,-39 5 344,50-6-297,-1-1 0,0 0 0,0 0-1,0 0 1,0 0 0,0 0 0,0-1 0,1 1 0,-1 0 0,0-1-1,0 0 1,0 1 0,1-1 0,-1 0 0,0 0 0,1 0 0,-1 0-1,1 0 1,-1 0 0,1-1 0,-2-1 0,-1-10-6263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14.1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158 908 24575,'-4'-34'0,"4"34"0,0 0 0,0-1 0,0 1 0,0 0 0,-1 0 0,1 0 0,0-1 0,0 1 0,0 0 0,0 0 0,0 0 0,0 0 0,0 0 0,-1 0 0,1-1 0,0 1 0,0 0 0,0 0 0,0 0 0,0 0 0,-1 0 0,1 0 0,0 0 0,0 0 0,0 0 0,-1 0 0,1 0 0,0-1 0,0 1 0,0 0 0,0 0 0,-1 0 0,1 0 0,0 1 0,0-1 0,0 0 0,-1 0 0,1 0 0,0 0 0,0 0 0,0 0 0,0 0 0,-1 0 0,1 0 0,-11 17 0,-16 51 0,3 1 0,2 2 0,4 0 0,2 1 0,4 0 0,-4 126 0,35-332 0,-17 126 0,55-226 0,-47 201 0,1 2 0,2 0 0,1 0 0,1 1 0,23-31 0,-34 54 0,2 0 0,-1 0 0,1 0 0,0 1 0,1 0 0,-1 0 0,1 1 0,0 0 0,11-6 0,-15 10 0,-1 0 0,1-1 0,0 2 0,0-1 0,0 0 0,0 0 0,0 1 0,0 0 0,0-1 0,0 1 0,0 0 0,0 1 0,0-1 0,0 0 0,0 1 0,0 0 0,0-1 0,0 1 0,-1 1 0,1-1 0,0 0 0,-1 1 0,1-1 0,0 1 0,-1 0 0,0-1 0,1 1 0,-1 1 0,3 2 0,9 11 0,-1 1 0,-1 0 0,0 1 0,-2 0 0,16 36 0,31 105 0,-37-96 0,-1-7 0,43 114 0,-61-166 0,1-1 0,-1 1 0,1-1 0,0 0 0,0 0 0,0 0 0,0 0 0,1 0 0,-1-1 0,1 1 0,-1 0 0,1-1 0,0 0 0,0 0 0,0 0 0,0 0 0,1 0 0,-1-1 0,0 0 0,1 1 0,-1-1 0,1 0 0,5 0 0,-3-1 0,1 0 0,-1 0 0,0-1 0,1 0 0,-1-1 0,0 1 0,0-1 0,1 0 0,-2-1 0,1 1 0,0-1 0,8-6 0,41-29 0,-1-3 0,62-62 0,-62 54 0,-16 13 0,35-29 0,-64 58 0,-1 1 0,1 0 0,0 0 0,1 1 0,-1 1 0,18-7 0,-24 10 0,0 1 0,0-1 0,0 1 0,0-1 0,1 1 0,-1 0 0,0 0 0,0 1 0,0-1 0,0 0 0,0 1 0,0 0 0,0 0 0,0 0 0,0 0 0,5 3 0,0 1 0,0 1 0,0 0 0,14 14 0,-16-14 0,1 1 0,0-1 0,1-1 0,14 10 0,-19-14 0,0 0 0,0 0 0,0 0 0,0 0 0,0 0 0,1 0 0,-1-1 0,0 0 0,0 0 0,1 0 0,-1 0 0,0 0 0,1 0 0,-1-1 0,0 0 0,0 1 0,0-1 0,4-2 0,8-5 0,-1-1 0,1 0 0,-2-1 0,1-1 0,-1 0 0,-1-1 0,0 0 0,11-16 0,16-14 0,-38 41 0,0 1 0,-1-1 0,1 0 0,0 1 0,-1-1 0,1 1 0,0-1 0,0 1 0,-1-1 0,1 1 0,0-1 0,0 1 0,0 0 0,0-1 0,0 1 0,0 0 0,0 0 0,-1 0 0,1 0 0,0 0 0,0 0 0,0 0 0,0 0 0,0 0 0,0 0 0,0 0 0,0 1 0,0-1 0,-1 0 0,1 1 0,0-1 0,0 0 0,0 1 0,0-1 0,-1 1 0,1 0 0,1 0 0,3 4 0,-1 1 0,0-1 0,0 1 0,6 9 0,10 14 0,-14-24 0,1-2 0,-1 1 0,1 0 0,-1-1 0,1-1 0,0 1 0,0-1 0,0 0 0,0 0 0,0-1 0,1 0 0,14 0 0,-5-1 0,1 0 0,-1-2 0,0 0 0,24-6 0,-29 5 0,1-1 0,0-1 0,-1 0 0,0-1 0,0 0 0,-1-1 0,19-13 0,-24 15 0,0 0 0,-1 0 0,1-1 0,-1 1 0,0-1 0,-1-1 0,0 1 0,1 0 0,-2-1 0,1 0 0,-1 0 0,0 0 0,-1 0 0,4-14 0,-6 18 0,0-1 0,0 1 0,0-1 0,0 0 0,0 1 0,-1-1 0,1 1 0,-1-1 0,0 1 0,0-1 0,0 1 0,-1 0 0,1-1 0,-1 1 0,0 0 0,0 0 0,0 0 0,0 0 0,0 0 0,-1 1 0,1-1 0,-1 1 0,0-1 0,1 1 0,-1 0 0,0 0 0,-1 0 0,-5-2 0,-7-3 0,-1 0 0,1 1 0,-1 1 0,-26-4 0,9 3 0,0 2 0,-1 1 0,1 1 0,-55 5 0,66 0 0,0 0 0,0 1 0,0 2 0,1 0 0,0 1 0,0 1 0,-36 20 0,52-24 0,0-1 0,1 1 0,-1 0 0,1 1 0,0-1 0,0 1 0,0 0 0,1 0 0,0 1 0,-5 6 0,8-10 0,0 0 0,1 0 0,-1 0 0,0 0 0,0 0 0,1 1 0,-1-1 0,1 0 0,0 0 0,0 1 0,0-1 0,0 0 0,0 0 0,0 0 0,1 1 0,-1-1 0,1 0 0,-1 0 0,1 0 0,0 0 0,0 0 0,0 0 0,0 0 0,0 0 0,0 0 0,1 0 0,-1 0 0,1-1 0,-1 1 0,1 0 0,0-1 0,-1 0 0,4 2 0,6 5 0,0-1 0,0-1 0,1 0 0,0-1 0,0 0 0,0-1 0,1 0 0,21 4 0,107 6 0,-83-13 0,0-3 0,1-2 0,-1-3 0,-1-2 0,99-30 0,-125 29 0,-1-1 0,0-1 0,40-24 0,-55 27 0,-1 0 0,0-1 0,0 0 0,-1-1 0,-1-1 0,0 0 0,0-1 0,12-17 0,-22 27 0,0 0 0,0 0 0,0 0 0,0 0 0,-1 0 0,0-1 0,1 1 0,-1-1 0,0 1 0,0-1 0,-1 1 0,1-1 0,-1 0 0,0 1 0,0-1 0,0 0 0,0 1 0,-1-1 0,1 1 0,-2-5 0,0 4 0,0 0 0,0 0 0,-1 0 0,0 0 0,0 1 0,0-1 0,0 1 0,0 0 0,0 0 0,-1 0 0,0 0 0,1 0 0,-1 1 0,0 0 0,-7-3 0,-4-2 0,-1 2 0,1 0 0,-1 0 0,0 2 0,-1 0 0,1 0 0,0 2 0,-1 0 0,1 1 0,-19 2 0,21-1 0,1 1 0,0 0 0,-1 1 0,1 0 0,1 1 0,-1 1 0,0 0 0,1 0 0,0 2 0,0-1 0,1 1 0,-19 16 0,25-18 0,0 0 0,1 0 0,-1 0 0,1 0 0,1 1 0,-1-1 0,1 1 0,0 0 0,0 0 0,0 0 0,-2 12 0,5-16 0,-1 1 0,1 0 0,0 0 0,0 0 0,0 0 0,0-1 0,0 1 0,1 0 0,-1 0 0,1 0 0,0-1 0,-1 1 0,2 0 0,-1-1 0,0 1 0,0-1 0,1 1 0,-1-1 0,1 0 0,0 1 0,0-1 0,0 0 0,0 0 0,0 0 0,0 0 0,0-1 0,1 1 0,-1-1 0,4 2 0,1 1 0,-1-1 0,1 0 0,0-1 0,0 0 0,1 0 0,-1 0 0,0-1 0,1 0 0,-1 0 0,0-1 0,13 0 0,-7-2 0,-1 0 0,1-1 0,-1 0 0,0-1 0,0 0 0,15-7 0,1-4 0,-1-2 0,0 0 0,-1-2 0,39-37 0,-42 36 0,0-2 0,-2-1 0,-1-1 0,-1 0 0,-1-2 0,-1 0 0,-1-1 0,-1 0 0,-2-1 0,-1-1 0,-1 0 0,-1-1 0,6-33 0,-9 22 0,-1-1 0,1-41 0,-7 64 0,-1 0 0,0 0 0,-1 0 0,-1 1 0,-1-1 0,-12-33 0,15 49 0,0 0 0,-1 0 0,1 0 0,-1 0 0,0 0 0,0 0 0,0 0 0,0 1 0,-1-1 0,1 1 0,-1 0 0,-4-4 0,6 6 0,-1-1 0,1 1 0,0-1 0,0 1 0,0 0 0,0 0 0,0-1 0,0 1 0,0 0 0,-1 0 0,1 0 0,0 0 0,0 1 0,0-1 0,0 0 0,0 0 0,0 1 0,-1-1 0,1 0 0,0 1 0,0-1 0,0 1 0,0 0 0,0-1 0,0 1 0,1 0 0,-1-1 0,0 1 0,0 0 0,0 0 0,1 0 0,-1 0 0,0 0 0,1 0 0,-1 0 0,1 0 0,-1 0 0,1 0 0,0 0 0,-1 0 0,1 2 0,-5 11 0,0 0 0,1 1 0,1 0 0,0 0 0,1 0 0,0 22 0,5 95 0,19 48 0,-1-7 0,-17-115 0,-2 0 0,-2 1 0,-4-1 0,-20 113 0,16-134-1365,2-8-5461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14.5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67 24575,'0'-4'0,"0"-5"0,-8-5 0,-2-3 0,-3 0 0,0 12 0,2 13 0,8 10 0,3 9 0,3 7 0,7 7 0,3 6 0,-1 3 0,-3 2 0,-2-2 0,-3-1 0,-2-2 0,-1-8-8191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14.8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0 441 24575,'3'-4'0,"52"-99"0,-46 90 0,0 0 0,0 1 0,1 0 0,1 0 0,16-13 0,-26 23 0,1 1 0,0-1 0,-1 1 0,1-1 0,0 1 0,0 0 0,0 0 0,0 0 0,0 0 0,0 1 0,0-1 0,0 0 0,0 1 0,0-1 0,0 1 0,0 0 0,1 0 0,-1 0 0,0 0 0,0 0 0,0 0 0,1 1 0,-1-1 0,0 1 0,0-1 0,0 1 0,0 0 0,0 0 0,0 0 0,0 0 0,0 0 0,-1 0 0,1 0 0,0 1 0,0-1 0,-1 1 0,1-1 0,-1 1 0,0 0 0,2 2 0,5 8 0,-1-1 0,0 1 0,-1 1 0,-1-1 0,5 16 0,21 69 0,-15-45 0,28 65 0,-34-96 0,0 0 0,2-1 0,0-1 0,1 0 0,1 0 0,16 16 0,-25-30 0,-1-1 0,1 0 0,0 0 0,1-1 0,-1 1 0,0-1 0,1 0 0,0-1 0,0 1 0,0-1 0,10 2 0,-11-3 0,-1-1 0,1 0 0,0 0 0,0 0 0,0-1 0,0 0 0,0 0 0,0 0 0,0 0 0,0-1 0,-1 0 0,1 0 0,-1 0 0,1 0 0,-1-1 0,7-5 0,8-7 0,-2 0 0,1-2 0,-2 0 0,0-1 0,15-24 0,-4 2 0,34-68 0,-42 69 0,-3-1 0,-1 0 0,-2-1 0,-1 0 0,-3-1 0,-1-1 0,4-79 0,-12 112 0,0-1 0,-1 1 0,0 0 0,-5-17 0,6 25 0,-1 0 0,1 0 0,-1 0 0,0 0 0,0 0 0,0 0 0,0 0 0,0 1 0,0-1 0,-1 0 0,1 1 0,-1-1 0,-1-1 0,2 3 0,0-1 0,0 1 0,0-1 0,0 1 0,0 0 0,-1-1 0,1 1 0,0 0 0,0 0 0,0 0 0,0 0 0,-1 0 0,1 0 0,0 0 0,0 0 0,0 1 0,0-1 0,0 0 0,-1 1 0,1-1 0,0 0 0,0 1 0,0 0 0,0-1 0,-1 2 0,-2 1-128,1 0 0,0 0 0,0 1 0,0-1 0,0 1 0,1-1 0,-1 1 0,1 0 0,-3 5 0,5-8 43,-13 26-6741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15.3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551 1942 24575,'1'2'0,"-1"-1"0,0 1 0,1 0 0,-1 0 0,1-1 0,-1 1 0,1 0 0,0-1 0,0 1 0,0-1 0,0 1 0,0-1 0,0 1 0,0-1 0,0 0 0,0 0 0,1 1 0,-1-1 0,0 0 0,1 0 0,-1 0 0,1 0 0,0-1 0,-1 1 0,3 0 0,47 14 0,-47-14 0,44 7 0,-1-1 0,82-1 0,98-17 0,492-84-3095,-3-44 1578,-700 136 1565,1062-270-483,-812 184-734,496-241 0,-489 173 1056,-234 131 235,-2-2 0,-1-2 0,-1-1 0,51-59 0,-73 75 353,-1-1-1,-1 0 0,-1-1 0,0 0 0,-2-1 0,0 0 0,0 0 0,8-36 0,-14 44-339,0-1-1,-1 1 0,0-1 0,0 0 0,-1 0 1,-1 1-1,0-1 0,0 0 0,-1 1 0,-1-1 0,0 1 1,0-1-1,-1 1 0,0 0 0,0 1 0,-1-1 1,-9-12-1,-1 4-119,0 0 1,-1 1-1,-1 1 1,-1 1 0,0 0-1,-1 1 1,0 2-1,-1-1 1,0 2-1,-25-9 1,-10-3-21,-2 4 1,-103-23-1,18 16-1101,-239-12 0,-149 32 140,171 20 966,-466 77 0,-341 141 0,651-92 8,414-105-41,2 4-1,-185 104 1,257-127-27,2 1-1,0 1 1,1 1-1,0 2 1,2 0-1,1 2 1,-31 40-1,40-45 63,0 0 0,2 1 0,1 0 0,0 1 0,1 0 0,1 0 0,1 1 0,1 0 0,1 0 0,0 0 0,0 39 0,4-32 103,2-1-1,1 0 0,1 0 0,1 0 1,2 0-1,0-1 0,2 0 0,1 0 1,0-1-1,2-1 0,2 0 0,0 0 0,1-1 1,1-1-1,35 37 0,-26-34 68,2 0 0,1-2 0,1-1 0,1-1-1,0-1 1,2-2 0,0-2 0,1 0 0,1-2 0,0-2-1,52 12 1,-17-11-149,1-3 0,-1-4 0,1-2 0,78-7-1,276-41-1322,-404 41 1121,64-8-6647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15.7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1 24575,'-4'4'0,"-5"1"0,-1 3 0,5 5 0,11 0 0,12 1 0,11-1 0,7-4 0,10-2 0,-4-3-8191</inkml:trace>
  <inkml:trace contextRef="#ctx0" brushRef="#br0" timeOffset="1">218 224 24575,'-12'0'0,"-10"0"0,-6 0 0,-6 0 0,-1 0 0,2 0 0,3 0 0,6 0-8191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17.2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396 1273 24575,'270'0'0,"-263"-1"0,0 0 0,0 0 0,-1 0 0,1-1 0,0 0 0,0 0 0,-1-1 0,0 0 0,1 0 0,-1-1 0,0 1 0,0-1 0,-1 0 0,1-1 0,7-8 0,8-9 0,-1-1 0,22-35 0,-20 28 0,21-30 0,-2-2 0,47-96 0,-74 129 0,-1-1 0,-2-1 0,-1 0 0,-2 0 0,0-1 0,-3 0 0,0 0 0,-1-37 0,-5 48 0,-1 0 0,-1 0 0,-1 0 0,0 0 0,-2 1 0,0-1 0,-2 1 0,0 1 0,-1 0 0,-1 0 0,-1 1 0,0 0 0,-2 0 0,-18-20 0,16 22 0,0 0 0,-1 1 0,-1 0 0,0 2 0,-1 0 0,0 1 0,-1 1 0,-1 0 0,1 2 0,-2 0 0,1 1 0,-1 1 0,-37-7 0,38 11 0,1 1 0,-1 1 0,1 1 0,-1 1 0,1 0 0,-1 1 0,1 2 0,-1 0 0,1 0 0,1 2 0,-1 1 0,1 0 0,0 1 0,1 1 0,-1 0 0,-20 17 0,5-3 0,1 2 0,2 1 0,0 2 0,2 0 0,1 2 0,-36 52 0,46-56 0,1 0 0,1 1 0,2 0 0,0 1 0,2 0 0,1 1 0,2 1 0,0 0 0,-3 38 0,9-50 0,1 1 0,1 0 0,1-1 0,1 1 0,0-1 0,2 1 0,0-1 0,1 0 0,0 0 0,12 24 0,-6-21 0,1 0 0,0-1 0,1 0 0,2-1 0,0 0 0,1-2 0,28 25 0,-16-19 0,1-1 0,1-2 0,1-1 0,1-1 0,0-2 0,1-1 0,1-2 0,0-1 0,1-1 0,64 10 0,-55-17-22,0-1 0,0-2 0,1-2 0,-1-2 0,53-10 0,-1-7-854,115-40 1,-115 28-5433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17.7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0 352 24575,'0'1'0,"1"-1"0,-1 1 0,0-1 0,0 0 0,0 1 0,0-1 0,0 0 0,1 1 0,-1-1 0,0 1 0,0-1 0,1 0 0,-1 1 0,0-1 0,0 0 0,1 0 0,-1 1 0,0-1 0,1 0 0,-1 0 0,1 1 0,-1-1 0,0 0 0,1 0 0,-1 0 0,0 0 0,1 0 0,-1 0 0,1 1 0,-1-1 0,1 0 0,-1 0 0,0 0 0,1 0 0,-1 0 0,1-1 0,-1 1 0,0 0 0,1 0 0,-1 0 0,1 0 0,-1 0 0,0 0 0,1-1 0,21-7 0,170-103 0,-63 33 0,-72 45 0,81-42 0,-115 64 0,0 1 0,1 1 0,47-12 0,-70 21 0,0 0 0,-1-1 0,1 1 0,0 0 0,0-1 0,0 1 0,-1 0 0,1 0 0,0 0 0,0 0 0,0 0 0,0 0 0,0 0 0,-1 0 0,1 0 0,0 0 0,0 0 0,0 1 0,0-1 0,-1 0 0,1 1 0,0-1 0,0 0 0,-1 1 0,1-1 0,0 1 0,-1-1 0,1 1 0,1 0 0,-2 1 0,-1-1 0,1 0 0,0 1 0,0-1 0,-1 0 0,1 1 0,0-1 0,-1 0 0,1 0 0,-1 0 0,0 1 0,1-1 0,-1 0 0,0 0 0,0 0 0,-1 1 0,-43 44 0,-181 118 0,-14 14 0,237-175 0,-6 4 0,1 0 0,1 1 0,-9 10 0,15-16 0,0-1 0,0 0 0,0 1 0,0-1 0,0 1 0,1-1 0,-1 1 0,1-1 0,-1 1 0,1 0 0,-1-1 0,1 3 0,0-3 0,0 0 0,0 0 0,1 0 0,-1-1 0,0 1 0,0 0 0,1 0 0,-1-1 0,1 1 0,-1 0 0,1-1 0,-1 1 0,1 0 0,-1-1 0,1 1 0,-1-1 0,1 1 0,0-1 0,-1 1 0,1-1 0,0 1 0,-1-1 0,1 0 0,0 1 0,0-1 0,1 1 0,4 0 0,1 1 0,0-1 0,0 0 0,-1 0 0,1-1 0,0 0 0,0 0 0,0 0 0,0-1 0,0 0 0,-1-1 0,12-3 0,11-5 0,43-21 0,-35 14 0,151-73-1365,-139 63-5461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19.1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427 246 24575,'-150'11'0,"41"-1"0,-59 10 0,276-15 0,154 5 0,-139-3 0,150-10 0,-63-24-334,259-67-1,-147 24-786,294-21 602,-591 89 542,-15 1 52,-1 1 1,1-1 0,0-1 0,-1 0-1,1 0 1,11-5 0,-42 2 1124,-73 3-1046,1 5 0,-1 3 0,-168 34-1,-272 98-291,351-87 121,-86 31-492,206-59 518,1 2 0,-69 41 1,121-61-10,-39 27 0,46-30 0,1 0 0,-1 0 0,1 0 0,0 1 0,0-1 0,0 0 0,0 1 0,0 0 0,1-1 0,-1 1 0,1 0 0,-1 0 0,1 0 0,-1 6 0,2-7 8,0-1 0,0 1 1,0 0-1,1 0 0,-1-1 1,1 1-1,-1 0 0,1 0 1,0-1-1,0 1 0,-1-1 1,1 1-1,0-1 0,0 1 1,1-1-1,-1 1 0,0-1 1,0 0-1,1 0 0,-1 1 0,1-1 1,-1 0-1,1 0 0,-1-1 1,1 1-1,0 0 0,-1 0 1,1-1-1,0 1 0,2-1 1,9 5 108,0-2 1,25 4-1,-32-6-150,51 5 33,-1-2 0,1-2 0,96-11 0,169-41 0,-190 26 0,146-8 0,-271 31 0,3 0 0,1 1 0,-1 0 0,0 1 0,15 2 0,-24-3 0,-1 0 0,0 0 0,0 0 0,0 0 0,1 0 0,-1 0 0,0 0 0,0 0 0,0 0 0,1 0 0,-1 0 0,0 0 0,0 0 0,0 0 0,0 0 0,1 0 0,-1 0 0,0 0 0,0 1 0,0-1 0,0 0 0,1 0 0,-1 0 0,0 0 0,0 0 0,0 1 0,0-1 0,0 0 0,0 0 0,1 0 0,-1 0 0,0 1 0,0-1 0,0 0 0,0 0 0,0 0 0,0 1 0,0-1 0,0 0 0,0 0 0,0 0 0,0 0 0,0 1 0,0-1 0,0 0 0,0 0 0,0 1 0,-10 6 0,-18 4 0,-10 1-682,-51 8-1,47-14-6143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08:30.0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449 428 24575,'-56'0'0,"21"-2"0,0 2 0,0 2 0,-53 9 0,78-9 0,0 1 0,0 0 0,0 0 0,1 1 0,-1 0 0,1 1 0,0 0 0,1 0 0,-1 1 0,1 0 0,0 1 0,0 0 0,1 0 0,0 0 0,1 1 0,-10 13 0,9-10 0,2 0 0,-1 0 0,1 0 0,0 0 0,1 1 0,1-1 0,0 1 0,0 0 0,2 0 0,-1 1 0,1 18 0,1-22 0,1-1 0,0 0 0,0 0 0,1 0 0,0 0 0,0-1 0,1 1 0,0 0 0,0-1 0,1 0 0,0 0 0,0 0 0,1 0 0,-1 0 0,2-1 0,-1 0 0,1 0 0,8 6 0,-1-2 0,1-2 0,0 1 0,0-2 0,1 0 0,-1-1 0,2 0 0,-1-1 0,1-1 0,0 0 0,-1-1 0,2-1 0,-1 0 0,0-2 0,0 0 0,0 0 0,0-1 0,0-2 0,0 1 0,0-2 0,0 0 0,-1 0 0,1-2 0,-1 0 0,-1-1 0,1 0 0,-1-1 0,19-15 0,-14 9 0,-1-2 0,-1 0 0,-1-1 0,0-1 0,25-37 0,49-105 0,-72 122 0,2 1 0,1 1 0,2 1 0,1 0 0,33-34 0,-49 61 0,0 1 0,0 0 0,0 1 0,1 0 0,0 0 0,0 0 0,1 2 0,16-8 0,-22 11 0,0 0 0,0 0 0,0 0 0,1 0 0,-1 1 0,0-1 0,0 1 0,0 0 0,1 1 0,-1-1 0,0 1 0,0-1 0,0 1 0,0 1 0,0-1 0,0 0 0,0 1 0,0 0 0,0 0 0,-1 0 0,1 1 0,-1-1 0,1 1 0,3 3 0,3 5 0,-1 1 0,0 0 0,-1 1 0,0 0 0,-1 0 0,0 0 0,7 24 0,-6-19 0,-8-17 0,0 1 0,1-1 0,-1 1 0,1-1 0,0 1 0,-1-1 0,1 0 0,0 1 0,0-1 0,0 0 0,0 0 0,0 0 0,0 1 0,0-1 0,0 0 0,0 0 0,1-1 0,-1 1 0,0 0 0,1 0 0,-1-1 0,0 1 0,3 0 0,-1-1 0,-1-1 0,0 1 0,0-1 0,1 0 0,-1 1 0,0-1 0,0 0 0,0 0 0,0-1 0,0 1 0,0 0 0,0-1 0,-1 1 0,1-1 0,3-3 0,16-18 0,-2 0 0,25-37 0,-22 28 0,27-29 0,-30 41 0,1 0 0,1 2 0,1 0 0,1 1 0,0 1 0,1 2 0,1 0 0,0 2 0,0 0 0,2 2 0,35-10 0,-42 15 0,0 2 0,0-1 0,0 2 0,1 1 0,-1 1 0,0 0 0,0 2 0,0 0 0,1 1 0,-2 1 0,1 1 0,0 1 0,-1 0 0,0 1 0,-1 2 0,26 14 0,-22-8 0,-1 1 0,-1 1 0,0 1 0,-1 1 0,-1 1 0,-1 0 0,-1 1 0,-1 1 0,0 0 0,-2 1 0,0 1 0,-2 0 0,14 44 0,-10-19 0,-2 1 0,-2 0 0,-3 0 0,-1 1 0,-3 0 0,-3 63 0,-2-94-91,0 0 0,-2-1 0,0 1 0,-1-1 0,-1 0 0,-1 0 0,-1-1 0,0 1 0,-1-2 0,-1 1 0,-1-1 0,0 0 0,-1-1 0,-26 28 0,-2-7-6735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26.0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673 184 24575,'-1'17'0,"0"0"0,-7 27 0,5-26 0,16-72 0,-8 41 0,-2-1 0,1-1 0,-2 1 0,0 0 0,0-21 0,-2 31 0,0 0 0,-1-1 0,0 1 0,0 0 0,0 0 0,0 0 0,-1 0 0,0 0 0,1 0 0,-2 0 0,1 0 0,0 0 0,-1 1 0,1 0 0,-1-1 0,0 1 0,0 0 0,-1 0 0,1 0 0,-1 1 0,1-1 0,-7-2 0,-2-1 0,1 1 0,-1 0 0,0 1 0,0 0 0,-1 1 0,1 0 0,-1 1 0,0 0 0,1 1 0,-1 1 0,0 0 0,0 1 0,1 0 0,-14 3 0,6 1 0,0 0 0,0 1 0,0 1 0,1 1 0,1 1 0,-1 0 0,-31 23 0,28-15 0,0 1 0,1 0 0,1 2 0,1 0 0,1 1 0,1 1 0,1 1 0,1 0 0,-13 28 0,19-34 0,1 1 0,0 1 0,2 0 0,0 0 0,2 0 0,0 0 0,1 1 0,0 0 0,2-1 0,1 1 0,0 0 0,1 0 0,6 30 0,-5-43 0,0 0 0,0 1 0,1-1 0,0 0 0,0 0 0,1-1 0,-1 1 0,2-1 0,-1 0 0,1 0 0,0 0 0,0 0 0,0-1 0,1 0 0,0 0 0,0-1 0,0 1 0,0-1 0,1-1 0,0 1 0,0-1 0,0 0 0,7 2 0,-4-3 0,0 0 0,0 0 0,0 0 0,0-1 0,0-1 0,1 0 0,-1 0 0,0-1 0,0-1 0,0 1 0,0-1 0,0-1 0,0 0 0,-1-1 0,1 1 0,14-10 0,-3 0 0,-1-2 0,0 0 0,-1-2 0,-1 0 0,-1-1 0,29-37 0,-26 26 0,-1 0 0,-1-1 0,-1-1 0,16-44 0,-25 54 0,-2 1 0,5-26 0,-10 38 0,0-1 0,0 1 0,0-1 0,-1 1 0,0 0 0,-1-1 0,0 1 0,-2-11 0,3 19 0,0 0 0,0-1 0,0 1 0,0 0 0,0 0 0,0 0 0,0-1 0,0 1 0,0 0 0,0 0 0,0 0 0,0-1 0,0 1 0,0 0 0,0 0 0,0 0 0,0-1 0,0 1 0,-1 0 0,1 0 0,0 0 0,0-1 0,0 1 0,0 0 0,0 0 0,0 0 0,-1 0 0,1 0 0,0-1 0,0 1 0,0 0 0,0 0 0,-1 0 0,1 0 0,0 0 0,0 0 0,0 0 0,-1 0 0,1 0 0,0 0 0,0 0 0,0 0 0,-1 0 0,1 0 0,0 0 0,0 0 0,0 0 0,-1 0 0,1 0 0,0 0 0,0 0 0,0 0 0,-1 0 0,-5 14 0,-1 24 0,3 5 0,2 0 0,3 1 0,1-1 0,2 0 0,13 62 0,-11-83 0,0 0 0,2 0 0,0-1 0,1 0 0,1-1 0,1 0 0,1-1 0,1 0 0,0 0 0,2-2 0,0 0 0,20 18 0,-28-29-136,-1-1-1,1 1 1,0-2-1,1 1 1,-1-1-1,1 0 1,0-1-1,0 0 0,14 4 1,4-2-6690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26.6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918 307 24575,'2'-33'0,"8"-48"0,-6 57 0,0 0 0,-2 0 0,-1-1 0,-2-26 0,1 49 0,-1-1 0,1 1 0,0 0 0,-1-1 0,0 1 0,1 0 0,-1-1 0,0 1 0,0 0 0,0 0 0,-1 0 0,1 0 0,0 0 0,-4-4 0,4 5 0,0 0 0,0 1 0,-1-1 0,1 0 0,0 1 0,-1-1 0,1 1 0,0-1 0,-1 1 0,1-1 0,0 1 0,-1 0 0,1 0 0,-1 0 0,1 0 0,-1 0 0,1 0 0,-3 1 0,-1 0 0,1 0 0,-1 1 0,1 0 0,0 0 0,0 0 0,0 1 0,0-1 0,0 1 0,0 0 0,0 0 0,1 0 0,0 0 0,-5 6 0,-26 40 0,2 2 0,2 0 0,2 2 0,3 2 0,2 0 0,2 1 0,-23 104 0,42-152 0,-14 80 0,14-79 0,1 0 0,1 0 0,0 0 0,0 0 0,1 0 0,0 0 0,3 13 0,-4-22 0,0 0 0,0 0 0,0 1 0,0-1 0,0 0 0,0 0 0,0 0 0,0 0 0,0 0 0,0 1 0,0-1 0,0 0 0,0 0 0,0 0 0,0 0 0,0 0 0,0 0 0,0 1 0,0-1 0,1 0 0,-1 0 0,0 0 0,0 0 0,0 0 0,0 0 0,0 0 0,0 0 0,0 1 0,0-1 0,1 0 0,-1 0 0,0 0 0,0 0 0,0 0 0,0 0 0,0 0 0,0 0 0,1 0 0,-1 0 0,0 0 0,0 0 0,0 0 0,0 0 0,0 0 0,1 0 0,-1 0 0,0 0 0,0 0 0,0 0 0,0 0 0,0 0 0,0 0 0,1 0 0,-1 0 0,0 0 0,0-1 0,0 1 0,0 0 0,0 0 0,0 0 0,0 0 0,1 0 0,-1 0 0,0 0 0,0 0 0,0-1 0,7-14 0,3-23 0,-5 11 0,-1 0 0,-2 0 0,0 0 0,-2-1 0,-1 1 0,-2 0 0,0-1 0,-2 1 0,0 1 0,-2-1 0,-16-39 0,13 44 0,0 0 0,-1 1 0,-2 0 0,0 1 0,-1 0 0,-1 1 0,0 0 0,-2 2 0,0 0 0,-1 1 0,0 0 0,-2 2 0,-29-18 0,37 25 0,-1 1 0,1 0 0,-1 1 0,0 1 0,0 0 0,0 1 0,-1 0 0,1 1 0,-1 0 0,1 1 0,-26 2 0,32-1 0,1 2 0,-1-1 0,0 0 0,0 1 0,1 1 0,0-1 0,-1 1 0,1 0 0,0 0 0,0 1 0,0-1 0,1 1 0,-1 1 0,1-1 0,0 1 0,0 0 0,1 0 0,0 0 0,-1 1 0,2 0 0,-1 0 0,1 0 0,0 0 0,0 0 0,-2 8 0,2-6-59,0 1 0,1 0-1,0 0 1,1 1-1,-1-1 1,2 0 0,0 0-1,0 1 1,0-1 0,1 0-1,1 0 1,-1 0 0,1 1-1,1-2 1,0 1-1,0 0 1,1-1 0,0 1-1,0-1 1,1 0 0,0 0-1,8 9 1,17 17-6767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27.0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119 131 24575,'-4'0'0,"-5"0"0,-1-4 0,-2-1 0,-4-3 0,10-9 0,12 0 0,13 1 0,12 5 0,11-1 0,6 3 0,6-2 0,6 2 0,-1 2 0,-9 2-8191</inkml:trace>
  <inkml:trace contextRef="#ctx0" brushRef="#br0" timeOffset="1">164 532 24575,'-8'4'0,"-10"5"0,-9 4 0,-4 1 0,-1 1 0,2-1 0,13-4 0,17-3 0,16-11 0,17-4 0,14-12 0,15-7 0,11-6 0,8-6 0,-8 5-8191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28.0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69 250 24575,'1'-17'0,"1"1"0,5-26 0,3-17 0,-9 41 0,1 7 0,-1 0 0,-1 0 0,0-1 0,0 1 0,-1 0 0,-3-11 0,4 22 0,0 0 0,0-1 0,0 1 0,0 0 0,0-1 0,0 1 0,0 0 0,0-1 0,0 1 0,0 0 0,0-1 0,0 1 0,0 0 0,0 0 0,-1-1 0,1 1 0,0 0 0,0 0 0,0-1 0,0 1 0,-1 0 0,1 0 0,0-1 0,0 1 0,-1 0 0,1 0 0,0 0 0,0-1 0,-1 1 0,1 0 0,0 0 0,-1 0 0,1 0 0,0 0 0,0 0 0,-1 0 0,1 0 0,0 0 0,-1 0 0,1 0 0,0 0 0,-1 0 0,1 0 0,0 0 0,-1 0 0,1 0 0,0 0 0,0 0 0,-1 0 0,1 0 0,0 1 0,-1-1 0,1 0 0,0 0 0,0 0 0,-1 0 0,1 1 0,-11 15 0,0 13 0,1 0 0,1 0 0,1 1 0,2 0 0,-3 37 0,-2 157 0,11-215 0,0 34-195,2 1 0,1-1 0,3 0 0,1 0 0,2-1 0,30 83 0,-14-63-6631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28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182 267 24575,'-11'-4'0,"0"-1"0,1-1 0,0 0 0,0 0 0,-17-15 0,17 13 0,0 0 0,-1 1 0,-19-11 0,29 18 0,0-1 0,0 1 0,0-1 0,0 1 0,0 0 0,0-1 0,0 1 0,0 0 0,0 0 0,0 0 0,0 0 0,0 0 0,0 0 0,0 0 0,-1 0 0,1 0 0,0 0 0,0 1 0,0-1 0,0 0 0,0 1 0,0-1 0,1 1 0,-1-1 0,-1 1 0,1 1 0,-1-1 0,1 0 0,0 1 0,0-1 0,0 1 0,0 0 0,1-1 0,-1 1 0,0 0 0,1-1 0,-1 1 0,1 0 0,-1 2 0,0 6 0,0 0 0,1 0 0,2 20 0,3 7 0,2-1 0,2 0 0,14 35 0,-10-30 0,14 71 0,-21-46 0,-5-40 0,-1-21 0,0-7 0,-1-24 0,0-198 0,4 193 0,0-1 0,2 1 0,1 0 0,2 0 0,12-31 0,-18 56 0,0 0 0,0 0 0,1 1 0,0 0 0,0-1 0,1 1 0,-1 0 0,1 1 0,0-1 0,1 1 0,-1-1 0,1 1 0,-1 1 0,1-1 0,1 1 0,-1-1 0,0 2 0,1-1 0,-1 0 0,1 1 0,0 0 0,0 1 0,0-1 0,0 1 0,0 0 0,0 1 0,0-1 0,0 1 0,0 0 0,0 1 0,1-1 0,-1 1 0,0 1 0,0-1 0,-1 1 0,1 0 0,0 0 0,0 1 0,8 4 0,0 3 0,1 0 0,-1 1 0,-1 1 0,0 0 0,-1 1 0,0 0 0,-1 1 0,15 23 0,-9-8 0,-1 0 0,-2 0 0,18 52 0,-32-81 0,0 1 0,0-1 0,0 0 0,0 0 0,0 1 0,0-1 0,0 0 0,0 0 0,0 1 0,0-1 0,1 0 0,-1 0 0,0 0 0,0 1 0,0-1 0,0 0 0,0 0 0,0 0 0,0 1 0,1-1 0,-1 0 0,0 0 0,0 0 0,0 1 0,0-1 0,1 0 0,-1 0 0,0 0 0,0 0 0,0 0 0,1 0 0,-1 0 0,0 1 0,0-1 0,1 0 0,-1 0 0,0 0 0,0 0 0,1 0 0,-1 0 0,0 0 0,0 0 0,1 0 0,-1 0 0,0 0 0,0 0 0,0-1 0,1 1 0,-1 0 0,1 0 0,8-16 0,7-32 0,-15 43 0,8-25 0,2 1 0,0 0 0,19-33 0,-25 52 0,1 0 0,1 0 0,-1 1 0,2 0 0,-1 0 0,1 0 0,0 1 0,1 0 0,0 1 0,1 0 0,18-11 0,-25 17 0,0-1 0,0 0 0,0 1 0,1 0 0,-1 0 0,0 0 0,1 0 0,-1 0 0,1 1 0,-1 0 0,1 0 0,0 0 0,-1 0 0,1 0 0,-1 0 0,1 1 0,-1 0 0,0 0 0,1 0 0,-1 0 0,0 0 0,1 1 0,-1 0 0,0-1 0,5 5 0,0 1 0,-1 2 0,1-1 0,-1 1 0,-1 0 0,0 0 0,0 0 0,4 11 0,-5-11 0,0 0 0,0-1 0,1 0 0,0 0 0,0 0 0,1-1 0,0 0 0,0 0 0,1 0 0,0-1 0,0-1 0,0 1 0,1-1 0,0-1 0,0 1 0,0-2 0,0 1 0,1-1 0,-1-1 0,1 1 0,0-2 0,0 1 0,0-1 0,0-1 0,-1 0 0,1 0 0,0-1 0,0 0 0,0-1 0,0 0 0,-1-1 0,11-3 0,-5-1 0,0-1 0,-1 0 0,0 0 0,0-2 0,-1 1 0,0-2 0,14-14 0,4-7 0,38-52 0,-59 71 0,-1-1 0,0 0 0,7-19 0,-16 33 0,0 0 0,0 0 0,0 0 0,0 0 0,0-1 0,0 1 0,0 0 0,0 0 0,0 0 0,0 0 0,0 0 0,0-1 0,0 1 0,0 0 0,0 0 0,0 0 0,0 0 0,0-1 0,0 1 0,0 0 0,0 0 0,0 0 0,0 0 0,0 0 0,1 0 0,-1-1 0,0 1 0,0 0 0,0 0 0,0 0 0,0 0 0,0 0 0,0 0 0,1 0 0,-1-1 0,0 1 0,0 0 0,0 0 0,0 0 0,0 0 0,1 0 0,-1 0 0,0 0 0,0 0 0,0 0 0,0 0 0,0 0 0,1 0 0,-1 0 0,0 0 0,0 0 0,0 0 0,0 0 0,0 0 0,1 0 0,-1 0 0,0 0 0,0 0 0,0 0 0,0 1 0,0-1 0,1 0 0,-1 0 0,0 0 0,0 0 0,0 0 0,0 0 0,0 1 0,3 16 0,-3 29 0,-1-43 0,1 6 0,0-1 0,0 0 0,1 1 0,0-1 0,0 1 0,1-1 0,0 0 0,0 0 0,1 0 0,0 0 0,0 0 0,1-1 0,0 1 0,1-1 0,-1 0 0,1 0 0,1-1 0,-1 0 0,1 1 0,0-2 0,1 1 0,-1-1 0,1 0 0,0 0 0,0-1 0,1 0 0,-1 0 0,1-1 0,0 0 0,0 0 0,0-1 0,0 0 0,0 0 0,15 0 0,-15-1 0,-1 0 0,0-1 0,1 0 0,-1-1 0,0 0 0,1 0 0,-1 0 0,0-1 0,0 0 0,0-1 0,0 1 0,0-1 0,-1-1 0,1 1 0,-1-1 0,0 0 0,0 0 0,0-1 0,-1 0 0,1 0 0,-1 0 0,0-1 0,-1 0 0,0 0 0,1 0 0,-2 0 0,1 0 0,-1-1 0,0 0 0,0 0 0,-1 0 0,2-7 0,-3 10 0,0 0 0,0 0 0,-1 0 0,1 1 0,-1-1 0,0 0 0,0 0 0,-1 0 0,1 0 0,-1 0 0,0 0 0,1 0 0,-2 0 0,1 0 0,0 1 0,-1-1 0,-3-5 0,1 3 0,0 1 0,-1 0 0,1 0 0,-1 0 0,0 1 0,-1-1 0,1 1 0,-1 1 0,-9-6 0,-5-1 0,-1 2 0,0 1 0,0 0 0,0 1 0,-31-3 0,16 3 0,0 3 0,-69 1 0,86 3 0,0 2 0,0 0 0,-1 0 0,2 2 0,-1 1 0,1 0 0,-20 10 0,36-16 7,0 1-1,0 0 0,1 0 0,-1 0 1,0 0-1,1 0 0,-1 1 0,0-1 1,1 0-1,-1 1 0,1-1 1,0 1-1,0-1 0,-1 1 0,1 0 1,0 0-1,0-1 0,-1 4 1,2-4-65,0 1 1,1-1 0,-1 1 0,0-1 0,0 1 0,1-1 0,-1 0 0,0 1 0,1-1 0,0 1-1,-1-1 1,1 0 0,0 0 0,-1 1 0,1-1 0,0 0 0,0 0 0,0 0 0,0 0 0,0 0-1,0 0 1,1 0 0,-1 0 0,0-1 0,2 2 0,19 11-6769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29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404 689 24575,'-17'-7'0,"1"-1"0,0 0 0,0-1 0,1-1 0,-24-20 0,20 14 0,-42-24 0,55 37 0,1 0 0,-1 1 0,0-1 0,1 1 0,-1 0 0,0 1 0,-1-1 0,1 1 0,0 1 0,-9-1 0,12 1 0,0 1 0,-1-1 0,1 1 0,0 0 0,0 0 0,0 0 0,0 1 0,0-1 0,0 1 0,0 0 0,1 0 0,-1 0 0,0 0 0,1 0 0,0 0 0,-1 1 0,1-1 0,0 1 0,0-1 0,0 1 0,-1 3 0,-8 14 0,1 1 0,0-1 0,2 2 0,1-1 0,0 1 0,2 0 0,0 0 0,2 1 0,0 0 0,2-1 0,1 29 0,1-44 0,-1-1 0,1 0 0,0 0 0,1 0 0,0 0 0,0-1 0,0 1 0,0 0 0,1-1 0,0 0 0,0 1 0,1-1 0,-1 0 0,1-1 0,0 1 0,1-1 0,-1 1 0,1-1 0,-1 0 0,1-1 0,0 1 0,11 4 0,-9-5 0,0-1 0,-1 0 0,1 0 0,0-1 0,0 1 0,0-1 0,0-1 0,1 0 0,-1 0 0,0 0 0,0-1 0,0 0 0,0 0 0,0-1 0,0 0 0,-1 0 0,1 0 0,0-1 0,10-6 0,-1-1 0,-1-1 0,1-1 0,-2-1 0,0 0 0,0 0 0,-1-1 0,15-22 0,-13 15 0,-1-1 0,-1 0 0,-1-1 0,-1-1 0,8-24 0,-10 18 0,-2 0 0,-1 0 0,-2-1 0,0 1 0,-2-1 0,-2 0 0,-1 0 0,-5-35 0,1 32 0,-1-1 0,-2 1 0,-2 0 0,-1 1 0,-2 0 0,-30-58 0,5 35 0,36 52 0,-1 0 0,-1 1 0,1-1 0,0 1 0,-1 0 0,0 0 0,0 0 0,0 1 0,0-1 0,0 1 0,-6-3 0,9 5 0,0 0 0,0 0 0,0 0 0,0-1 0,1 1 0,-1 0 0,0 0 0,0 0 0,0 0 0,0 1 0,0-1 0,1 0 0,-1 0 0,0 0 0,0 1 0,0-1 0,1 0 0,-1 1 0,0-1 0,0 1 0,1-1 0,-1 1 0,0-1 0,0 2 0,-11 22 0,4 35 0,7-54 0,-2 93 0,3 0 0,5 0 0,18 98 0,-1-71 0,73 227 0,-93-344-136,1 0-1,0-1 1,0 1-1,1-1 1,0 0-1,0 0 1,0 0-1,1 0 0,7 6 1,3 0-6690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29.7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93 105 24575,'-12'-13'0,"1"0"0,-16-26 0,2 2 0,25 37 0,0 0 0,0 0 0,0 0 0,0-1 0,0 1 0,0 0 0,0 0 0,-1 0 0,1 0 0,0-1 0,0 1 0,0 0 0,0 0 0,-1 0 0,1 0 0,0 0 0,0 0 0,0-1 0,0 1 0,-1 0 0,1 0 0,0 0 0,0 0 0,0 0 0,-1 0 0,1 0 0,0 0 0,0 0 0,-1 0 0,1 0 0,0 0 0,0 0 0,0 0 0,-1 0 0,1 0 0,0 0 0,0 0 0,-1 1 0,-3 8 0,1 16 0,3-24 0,-3 46 0,2 1 0,3-1 0,1 0 0,2 0 0,3 0 0,1-1 0,17 49 0,-15-69-1365,0-4-5461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30.1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1 483 24575,'0'-41'0,"-1"-23"0,2 47 0,-1 14 0,1 7 0,6 33 0,2-1 0,1 0 0,2-1 0,1 0 0,2-1 0,1 0 0,31 46 0,-41-71 0,1 0 0,0 0 0,1 0 0,-1-1 0,2 0 0,-1-1 0,1 0 0,1 0 0,-1-1 0,1 0 0,20 8 0,-24-11 0,1-1 0,0 0 0,0 0 0,0-1 0,0 0 0,1 0 0,-1-1 0,0 0 0,0 0 0,0-1 0,1 0 0,-1 0 0,0 0 0,0-1 0,0 0 0,-1-1 0,1 1 0,0-1 0,-1-1 0,7-3 0,1-4 0,1-1 0,-2 0 0,1-1 0,-2 0 0,0-1 0,0 0 0,-2-1 0,0 0 0,0-1 0,-1 0 0,-1 0 0,8-26 0,-6 13 0,0-1 0,-3-1 0,0 0 0,-2 0 0,-1 0 0,-1-46 0,-3 51 0,-3 0 0,0 1 0,-13-50 0,12 61 0,0 0 0,-1 0 0,-1 1 0,0 0 0,-1 0 0,-1 1 0,0 0 0,-14-17 0,21 27 0,0 1 0,0-1 0,-1 1 0,1 0 0,0 0 0,0 0 0,-1 0 0,1 0 0,-1 0 0,1 0 0,-1 0 0,0 0 0,1 1 0,-1-1 0,0 1 0,1-1 0,-1 1 0,0 0 0,1-1 0,-1 1 0,0 0 0,-2 0 0,2 1 0,1 0 0,-1 0 0,0 0 0,1 0 0,0 0 0,-1 0 0,1 0 0,0 0 0,-1 1 0,1-1 0,0 0 0,0 1 0,0-1 0,0 1 0,0 0 0,1-1 0,-1 1 0,0-1 0,1 1 0,-1 0 0,1 0 0,-1 2 0,-1 6-114,1 1 1,-1-1-1,2 1 0,-1 0 0,2 0 1,-1-1-1,2 1 0,-1 0 0,1-1 1,1 1-1,4 12 0,4 7-6712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30.4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1446 124 24575,'-7'-16'0,"1"0"0,1-1 0,-3-19 0,-1-2 0,77 140 0,-26-27 13,-3 2-1,-4 2 1,43 140 0,-60-150-138,-2 0-1,-4 2 1,-3-1 0,1 138 0,-14-155 110,-1 0-1,-3 0 0,-3 0 1,-1-1-1,-3 0 0,-2-2 1,-25 52-1,12-40 18,-3 0 0,-2-2 0,-3-2 0,-89 105 0,83-117-120,-2-3 0,-2-1 0,-2-2 0,-1-3 0,-2-2 0,-1-2 0,-2-3 0,-1-2 0,-63 21 0,53-25-30,-2-3 1,0-4-1,-1-2 1,0-4 0,-1-2-1,0-4 1,-128-6-1,104-9-4993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30.8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637 155 24575,'0'-6'0,"0"1"0,0-1 0,-1 0 0,0 0 0,0 1 0,-1-1 0,1 0 0,-1 1 0,0-1 0,-1 1 0,1 0 0,-1 0 0,0 0 0,-1 0 0,1 0 0,-7-6 0,3 5 0,0 0 0,0 1 0,0 0 0,-1 1 0,1 0 0,-1 0 0,0 0 0,0 1 0,0 0 0,-14-2 0,12 2 0,0 2 0,1-1 0,-1 1 0,0 1 0,0 0 0,0 0 0,0 1 0,1 0 0,-1 0 0,0 1 0,-14 5 0,10-1 0,1 0 0,0 1 0,0 1 0,1-1 0,0 2 0,0 0 0,-12 12 0,-1 4 0,1 1 0,2 0 0,0 2 0,2 0 0,1 2 0,1 0 0,2 1 0,1 0 0,-19 59 0,24-54 0,0 0 0,3 0 0,1 0 0,1 1 0,3 0 0,0 0 0,3 0 0,1 0 0,8 41 0,1-21 17,3-1 0,3 0 1,2-1-1,2 0 0,3-2 0,37 62 0,-38-78-182,1-1 0,2-1 0,1-1 0,2-2 0,1-1 0,2-1 0,1-1 0,71 47 0,-32-36-6661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07:25.7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1 515 24575,'2'-3'0,"0"0"0,0 0 0,0 0 0,0 1 0,1-1 0,-1 1 0,1 0 0,0 0 0,0 0 0,-1 0 0,6-3 0,39-15 0,-24 11 0,127-63 0,29-13 0,-143 73 0,1 2 0,0 1 0,69-6 0,24 8 0,-94 6 0,0 0 0,0-2 0,41-10 0,18-16 0,-72 20 0,1 2 0,-1 0 0,1 2 0,1 0 0,47-2 0,-57 8 0,1 0 0,-2 2 0,1 0 0,0 0 0,0 2 0,-1-1 0,0 2 0,0 0 0,24 15 0,-37-21 0,7 4 0,0-1 0,0 0 0,0-1 0,0 0 0,1 0 0,-1-1 0,12 1 0,64-4 0,-38 1 0,-12-1 0,42-8 0,-42 5 0,46-2 0,-19 9 0,100 14 0,-139-13 0,1-2 0,-1 0 0,1-2 0,-1-1 0,0 0 0,1-2 0,-1 0 0,25-9 0,-30 8 0,1 1 0,0 0 0,1 2 0,-1 0 0,0 1 0,1 1 0,-1 0 0,1 1 0,-1 2 0,28 6 0,-23-5 0,0-1 0,-1-1 0,1-1 0,0-1 0,0-1 0,0-1 0,29-7 0,61-3 0,-16 1 0,-65 6 0,35-1 0,-43 6 0,16-1 0,0-1 0,40-7 0,36-14 0,625-90 0,-51 104 0,-407 11 0,-197-2 0,234 4 0,-223 2 0,126 23 0,-22 8 0,135 27 0,-143-7 0,-95-26 0,-29-9 0,74 34 0,-109-40 0,-1 2 0,0 1 0,59 46 0,126 108 0,48 41 0,-235-186 0,-1 3 0,-1 0 0,-1 2 0,29 47 0,80 152 0,-110-183 0,-7-13 0,-1 2 0,-1 0 0,-3 1 0,-1 0 0,-1 1 0,-3 1 0,-1 0 0,-2 1 0,-2-1 0,-1 50 0,-5-78 0,-1 0 0,-1 0 0,0 0 0,0 0 0,-2 0 0,-10 22 0,8-17 0,0 0 0,-8 28 0,12-33 0,1 0 0,0 0 0,0 1 0,1-1 0,1 0 0,0 1 0,1-1 0,0 0 0,1 0 0,1 0 0,0 0 0,6 17 0,-2-14 0,-1 0 0,-1 1 0,-1 0 0,0 0 0,-1 1 0,0 22 0,-1 0 0,-8 66 0,2-86 0,-1-1 0,0 0 0,-2 0 0,0-1 0,-18 33 0,24-49 0,-6 10 0,-1 0 0,0-1 0,-15 17 0,15-20 0,1 1 0,0 0 0,1 0 0,-1 1 0,2-1 0,-9 20 0,11-21 0,-1 1 0,0-1 0,-1 0 0,0 0 0,0 0 0,0-1 0,-1 1 0,-1-1 0,1-1 0,-1 1 0,0-1 0,0 0 0,-1-1 0,-14 8 0,-7 2 0,-2-1 0,-56 17 0,66-24 0,-70 17 0,61-18 0,-63 11 0,91-16-91,0-1 0,0 1 0,0-1 0,1 1 0,-1-1 0,0 0 0,0 0 0,0 0 0,0 0 0,0 0 0,0 0 0,0-1 0,0 1 0,-3-2 0,-6-5-6735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08:31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2274 24575,'4'-1'0,"0"-1"0,1 1 0,-1-1 0,0 0 0,-1 0 0,1 0 0,0 0 0,0-1 0,-1 0 0,6-5 0,14-9 0,34-11 0,0 2 0,1 2 0,98-25 0,191-24 0,-210 48 0,815-146-2806,-666 122 2564,2267-364-4994,1032-142-291,-1226 200 5427,-971 152 55,-229 4 5063,-1118 192-3291,-18 4-457,-1-1 0,0-2-1,37-13 1,-48 15 257,-12 10-950,0-5-575,1 0 0,-1 1 1,1-1-1,0 1 0,-1-1 0,1 1 0,0-1 0,0 1 1,0-1-1,0 1 0,0-1 0,0 3 0,1-1-2,0-1 0,0 1 0,1-1 0,-1 1 0,1-1 0,-1 0 0,1 1 0,0-1 0,0 0 0,0 0 0,0-1 0,0 1 0,1 0 0,-1-1 0,0 1 0,1-1 0,-1 1 0,1-1 0,0 0 0,-1 0 0,1-1 0,0 1 0,5 0 0,8 2 0,0-1 0,31 0 0,-38-2 0,673-33-32,-395 12-551,-198 15 583,722-26 0,-795 33 156,0 1 0,0 1 0,25 6 0,-30-6-165,-10-3 9,-1 0 0,0 0 0,0 0 0,1 0 0,-1 0 0,0 0 0,1 0 0,-1 0 0,0 0 0,1 0 0,-1 0 0,0 1 0,1-1 0,-1 0 0,0 0 0,0 0 0,1 0 0,-1 0 0,0 1 0,0-1 0,1 0 0,-1 0 0,0 1 0,0-1 0,0 0 0,1 0 0,-1 1 0,0-1 0,0 0 0,0 0 0,0 1 0,0-1 0,1 0 0,-1 1 0,0-1 0,0 0 0,0 0 0,0 1 0,0-1 0,0 0 0,0 1 0,0-1 0,0 0 0,0 1 0,-14 11 0,-27 6 0,39-17 0,-18 8-115,15-6 41,0-1 1,0 1-1,0-1 1,-1 0-1,1 0 0,0-1 1,-1 0-1,1 0 1,-1 0-1,0 0 1,1-1-1,-1 0 1,0 0-1,1 0 1,-1-1-1,-6-1 1,-6-7-6753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31.3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950 922 24575,'-266'63'12,"86"-19"-151,-241 70-311,410-111 450,-33 15 0,42-17 0,0 0 0,0 0 0,0-1 0,1 2 0,-1-1 0,0 0 0,1 0 0,-1 0 0,1 1 0,0-1 0,-1 1 0,1-1 0,0 1 0,0 0 0,0-1 0,0 1 0,0 0 0,-1 2 0,2-3 8,0-1-1,1 1 1,-1 0 0,0 0-1,0 0 1,1 0-1,-1-1 1,1 1 0,-1 0-1,1-1 1,-1 1 0,1 0-1,-1-1 1,1 1-1,-1 0 1,1-1 0,0 1-1,-1-1 1,1 1 0,0-1-1,0 1 1,-1-1-1,1 0 1,0 1 0,0-1-1,0 0 1,-1 0 0,1 1-1,0-1 1,0 0 0,0 0-1,1 0 1,33 4 305,-31-4-301,77 2-35,0-3-1,0-3 1,89-18-1,241-64-1001,-248 48 922,1289-230-5169,15 64 2020,-697 101 884,-74 11 2208,423-61-662,-17-46 1329,-901 154 3891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33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83 24575,'-1'0'0,"-50"4"0,51-4 0,-1 0 0,0 1 0,0-1 0,1 0 0,-1 0 0,0 1 0,0-1 0,1 0 0,-1 1 0,0-1 0,1 0 0,-1 1 0,0-1 0,1 1 0,-1-1 0,1 1 0,-1 0 0,1-1 0,-1 1 0,1-1 0,0 1 0,-1 1 0,1-1 0,0 0 0,0 0 0,1 0 0,-1 0 0,0 0 0,1 0 0,-1 0 0,1 0 0,-1 0 0,1 0 0,-1 0 0,1-1 0,0 1 0,-1 0 0,1 0 0,0 0 0,0-1 0,0 1 0,0 0 0,0-1 0,1 2 0,5 2 0,0 0 0,0-1 0,0 1 0,1-1 0,-1 0 0,1-1 0,-1 0 0,1 0 0,16 1 0,75 0 0,-91-3 0,45-3 30,-1-1 0,0-3 0,71-18 0,-37 0-773,95-40 1,-128 43-6084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33.5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22 24575,'-10'-16'0,"12"11"0,8 8 0,11 10 0,0 0 0,-2 2 0,32 29 0,46 59 0,-85-90 0,-2 1 0,0 0 0,0 0 0,-1 1 0,-1 0 0,-1 0 0,0 1 0,8 27 0,-13-36 0,-1-1 0,1 1 0,-1 0 0,-1 0 0,1-1 0,-1 1 0,0 0 0,-1 0 0,0 0 0,0-1 0,0 1 0,-1 0 0,0-1 0,0 1 0,0-1 0,-1 0 0,0 0 0,-1 0 0,1 0 0,-1 0 0,0-1 0,0 0 0,-1 0 0,-6 6 0,-6 4-195,-1-1 0,0 0 0,-1-1 0,-1-1 0,0-1 0,-22 9 0,16-11-6631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33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71 24575,'0'-53'0,"0"36"0,0 32 0,4 97 0,30 184 0,5 29-1365,-34-294-5461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34.3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112 296 24575,'-7'0'0,"0"0"0,0 1 0,0-1 0,0 1 0,0 1 0,1-1 0,-1 1 0,0 0 0,-9 5 0,14-6 0,-1 1 0,1 0 0,-1 0 0,1 0 0,0 0 0,0 0 0,0 0 0,0 1 0,0-1 0,1 0 0,-1 1 0,1 0 0,-1-1 0,1 1 0,0 0 0,0 0 0,0 0 0,1 0 0,-1-1 0,1 1 0,-1 0 0,1 0 0,0 0 0,1 6 0,0-4 0,0 0 0,0 0 0,0-1 0,1 1 0,0 0 0,0-1 0,0 1 0,1-1 0,0 0 0,-1 1 0,2-1 0,-1-1 0,0 1 0,1 0 0,-1-1 0,1 0 0,0 0 0,0 0 0,1 0 0,-1 0 0,0-1 0,6 2 0,-3 0 0,1 0 0,0-1 0,0 0 0,0-1 0,0 0 0,1 0 0,-1-1 0,0 0 0,1 0 0,-1-1 0,1 0 0,12-1 0,-12-2 0,0 0 0,0-1 0,0 0 0,-1-1 0,0 1 0,0-2 0,0 1 0,0-1 0,-1 0 0,0 0 0,0-1 0,0 0 0,-1-1 0,0 1 0,7-14 0,4-7 0,-1-2 0,-1 1 0,11-38 0,-19 51 0,-2 0 0,0-1 0,-1 1 0,0-1 0,1-25 0,-5 38 0,1 0 0,-1 0 0,-1 0 0,1 0 0,-1 0 0,1 0 0,-1 0 0,0 0 0,0 0 0,-1 1 0,1-1 0,-1 0 0,0 1 0,0-1 0,0 1 0,0 0 0,-1 0 0,0-1 0,1 2 0,-1-1 0,0 0 0,0 0 0,0 1 0,-1 0 0,1 0 0,-1 0 0,1 0 0,-7-2 0,2 1 0,-1 0 0,1 0 0,-1 1 0,1 1 0,-1-1 0,0 1 0,0 1 0,1 0 0,-1 0 0,0 1 0,0 0 0,0 0 0,1 1 0,-1 0 0,1 0 0,-15 7 0,14-4 0,-1 1 0,0 0 0,1 0 0,0 1 0,1 0 0,0 1 0,0 0 0,0 0 0,1 1 0,0 0 0,1 0 0,-10 17 0,4 2 0,0 0 0,2 1 0,0 0 0,3 1 0,0 0 0,2 0 0,1 0 0,1 1 0,2-1 0,5 61 0,-2-78 0,0 0 0,1 1 0,0-1 0,1 0 0,0 0 0,1-1 0,1 0 0,0 1 0,0-2 0,13 18 0,-16-27-85,0 1 0,0 0-1,0-1 1,0 0 0,1 0-1,-1 0 1,1 0 0,-1 0-1,1-1 1,0 0 0,-1 1-1,1-1 1,0-1 0,0 1-1,7 0 1,11 1-6741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34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1 115 24575,'2'-13'0,"4"12"0,-5 2 0,0 0 0,0 1 0,0-1 0,-1 0 0,1 0 0,0 1 0,0-1 0,-1 0 0,1 1 0,-1-1 0,1 1 0,-1-1 0,0 0 0,1 3 0,5 60 0,-2 1 0,-6 78 0,-1-38 0,3-20 0,0-85 0,0 0 0,0 0 0,0 0 0,0 0 0,0 0 0,0 0 0,0 0 0,1 0 0,-1 0 0,0 0 0,0 0 0,0 0 0,0 0 0,0 0 0,0 0 0,0 1 0,0-1 0,0 0 0,0 0 0,0 0 0,0 0 0,0 0 0,0 0 0,0 0 0,0 0 0,0 0 0,0 0 0,1 0 0,-1 0 0,0 0 0,0 0 0,0 0 0,0 0 0,0 0 0,0 0 0,0 0 0,0 1 0,0-1 0,4-13 0,8-31 0,-5 18 0,10-28 0,2 1 0,2 0 0,2 2 0,55-88 0,-77 137 0,1-1 0,-1 1 0,1 0 0,0 0 0,0 0 0,0 0 0,0 0 0,0 0 0,0 0 0,0 1 0,0-1 0,1 1 0,-1 0 0,5-2 0,-6 3 0,1 0 0,-1 0 0,0 0 0,0 0 0,1 0 0,-1 0 0,0 0 0,1 1 0,-1-1 0,0 0 0,0 1 0,0 0 0,1-1 0,-1 1 0,0-1 0,0 1 0,0 0 0,0 0 0,0 0 0,0 0 0,0-1 0,-1 1 0,1 0 0,0 1 0,0-1 0,-1 0 0,1 0 0,-1 0 0,1 0 0,-1 0 0,1 1 0,-1-1 0,1 2 0,7 21 0,0 1 0,-1 0 0,-2 1 0,4 45 0,-5 104 0,-1-189 0,0-1 0,1 1 0,1 0 0,0 0 0,1 1 0,14-26 0,64-97 0,-80 131 0,87-120 0,-81 113 0,1 1 0,0-1 0,1 2 0,0-1 0,1 2 0,0 0 0,22-12 0,-31 19 0,-1 0 0,1 1 0,0-1 0,-1 1 0,1 0 0,0 0 0,0 0 0,0 1 0,0-1 0,0 1 0,0 0 0,0 0 0,0 1 0,0-1 0,0 1 0,0-1 0,0 1 0,5 3 0,-5-2 0,-1 0 0,1 1 0,0-1 0,-1 1 0,0 0 0,0 0 0,0 1 0,0-1 0,0 1 0,-1-1 0,0 1 0,1 0 0,-1 0 0,-1 0 0,1 0 0,2 7 0,6 26 33,-2 0-1,-1 1 0,3 61 1,-7-56-531,2-1-1,16 63 1,-14-82-6328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35.2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132 69 24575,'0'-2'0,"0"0"0,0 1 0,-1-1 0,1 0 0,-1 0 0,1 0 0,-1 1 0,0-1 0,0 0 0,0 1 0,0-1 0,0 0 0,0 1 0,0-1 0,0 1 0,-1 0 0,1-1 0,-3-1 0,3 3 0,1-1 0,-1 1 0,0-1 0,0 1 0,1 0 0,-1-1 0,0 1 0,0 0 0,0 0 0,1 0 0,-1-1 0,0 1 0,0 0 0,0 0 0,0 0 0,1 0 0,-1 1 0,0-1 0,0 0 0,0 0 0,0 0 0,1 1 0,-1-1 0,0 0 0,0 1 0,1-1 0,-1 1 0,0-1 0,1 1 0,-1-1 0,0 1 0,1-1 0,-1 1 0,1-1 0,-1 1 0,1 0 0,-1-1 0,1 1 0,-1 0 0,1 0 0,0-1 0,-1 1 0,1 0 0,0 1 0,-8 20 0,2 1 0,1 0 0,0 0 0,2 0 0,-1 27 0,1-21 0,-1 61 0,4-59 0,-2 0 0,-1 0 0,-10 41 0,13-70 0,0 0 0,-1 0 0,1-1 0,-1 1 0,1 0 0,-1-1 0,0 1 0,0 0 0,0-1 0,0 1 0,-2 2 0,3-4 0,-1 0 0,1 0 0,0 0 0,-1 0 0,1 0 0,0 0 0,0 0 0,-1 0 0,1 0 0,0 0 0,-1 0 0,1 0 0,0 0 0,0 0 0,-1 0 0,1-1 0,0 1 0,-1 0 0,1 0 0,0 0 0,0 0 0,0 0 0,-1-1 0,1 1 0,0 0 0,0 0 0,0-1 0,-1 1 0,1 0 0,0 0 0,0-1 0,0 1 0,0 0 0,-1 0 0,1-1 0,0 1 0,0 0 0,0 0 0,0-1 0,-2-5 0,0 1 0,1-1 0,0 1 0,0-1 0,0 0 0,0-6 0,2-7 0,1 0 0,0 0 0,1 0 0,2 0 0,-1 1 0,2 0 0,1 0 0,0 0 0,1 0 0,1 1 0,0 1 0,1 0 0,1 0 0,1 1 0,0 0 0,1 1 0,0 0 0,1 1 0,21-14 0,-30 23 0,0 0 0,1 1 0,0 0 0,-1 0 0,1 1 0,0-1 0,1 1 0,-1 0 0,0 1 0,1 0 0,-1 0 0,0 0 0,10 0 0,-11 2 0,0 0 0,0 0 0,0 1 0,0-1 0,0 1 0,-1 0 0,1 0 0,-1 0 0,1 1 0,-1 0 0,0 0 0,0 0 0,0 0 0,-1 0 0,1 1 0,-1 0 0,5 6 0,5 8 0,-1 1 0,-1 1 0,-1-1 0,-1 2 0,0-1 0,10 44 0,-10-26 0,-2 0 0,-1 0 0,0 46 0,82-263 0,-60 128 0,58-95 0,-75 131 0,0 0 0,1 1 0,0 0 0,1 1 0,0 1 0,30-21 0,-38 29 0,0 1 0,0 0 0,1 1 0,-1-1 0,1 1 0,-1 0 0,1 1 0,0-1 0,0 1 0,0 0 0,10 0 0,-12 1 0,-1 1 0,0-1 0,1 1 0,-1 0 0,0-1 0,0 2 0,0-1 0,0 0 0,0 1 0,0-1 0,0 1 0,0 0 0,0 0 0,-1 0 0,1 0 0,-1 0 0,1 1 0,-1-1 0,0 1 0,0-1 0,0 1 0,1 3 0,7 14 2,-1 0-1,-2 0 0,0 1 1,8 37-1,-10-35 12,0 0 1,2 0-1,17 36 0,-21-52-102,1-1 0,0 1 0,1-1 0,-1 0 0,1-1 0,0 1-1,1-1 1,-1 0 0,1 0 0,0 0 0,0-1 0,1 0 0,-1 0 0,1 0 0,12 3 0,14 4-6737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35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495 268 24575,'1'-34'0,"0"14"0,-1-1 0,-1 1 0,-1 0 0,0 0 0,-6-20 0,7 34 0,-1 1 0,0 0 0,0 0 0,-1 1 0,1-1 0,-1 0 0,0 1 0,0 0 0,0-1 0,-1 1 0,0 0 0,0 1 0,0-1 0,0 1 0,0 0 0,0 0 0,-1 0 0,0 0 0,0 1 0,1 0 0,-1 0 0,-1 0 0,-9-2 0,9 3 0,0 0 0,-1 1 0,1-1 0,0 1 0,0 0 0,-1 1 0,1-1 0,0 1 0,0 1 0,0-1 0,-11 5 0,6-1 0,1 0 0,0 0 0,0 1 0,1 1 0,-18 14 0,6 0 0,0 1 0,1 1 0,2 0 0,-17 28 0,14-18 0,1 1 0,-19 47 0,33-67 0,1 0 0,1 0 0,0 0 0,0 1 0,2-1 0,0 1 0,0 0 0,2-1 0,0 21 0,1-33 0,-1 1 0,1-1 0,0 1 0,0-1 0,0 1 0,0-1 0,0 1 0,1-1 0,-1 0 0,1 1 0,-1-1 0,1 0 0,0 0 0,0 0 0,0-1 0,0 1 0,0 0 0,0-1 0,0 1 0,1-1 0,-1 0 0,0 1 0,1-1 0,-1-1 0,1 1 0,0 0 0,-1 0 0,1-1 0,0 0 0,-1 1 0,5-1 0,5 0 0,1 0 0,0 0 0,0-1 0,-1-1 0,17-3 0,-9-1 0,-1-1 0,0 0 0,0-2 0,0 0 0,-1-1 0,-1 0 0,0-2 0,0 0 0,25-24 0,-11 5 0,-1-1 0,-1-2 0,35-54 0,-63 87 0,0-1 0,0 0 0,0 1 0,0 0 0,0-1 0,1 1 0,-1 0 0,0-1 0,1 1 0,-1 0 0,3-2 0,-4 3 0,1 0 0,-1 0 0,0 0 0,1 0 0,-1 0 0,0 0 0,1 1 0,-1-1 0,0 0 0,0 0 0,1 0 0,-1 0 0,0 0 0,1 0 0,-1 0 0,0 1 0,0-1 0,1 0 0,-1 0 0,0 0 0,0 1 0,1-1 0,-1 0 0,0 0 0,0 1 0,0-1 0,0 0 0,1 0 0,-1 1 0,0-1 0,0 0 0,0 0 0,0 1 0,0-1 0,0 0 0,0 1 0,0-1 0,3 46 0,-3-40 0,-4 58 0,2-36 0,1 0 0,4 49 0,-3-75 4,1 1 0,0-1 0,0 1 0,0-1 0,0 1-1,0-1 1,1 0 0,-1 1 0,1-1 0,-1 0 0,1 0 0,0 0-1,0 0 1,0 0 0,0-1 0,0 1 0,0 0 0,0-1 0,1 0 0,-1 0-1,1 1 1,-1-1 0,1 0 0,-1-1 0,1 1 0,-1 0 0,1-1-1,0 0 1,-1 1 0,4-1 0,5 0-252,1 1 1,-1-2-1,1 1 1,-1-2-1,19-3 1,7-6-6579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36.0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165 496 24575,'-1'0'0,"0"0"0,-1 0 0,1 0 0,0 0 0,0-1 0,0 1 0,-1 0 0,1-1 0,0 1 0,0 0 0,0-1 0,0 1 0,0-1 0,0 0 0,0 1 0,0-1 0,0 0 0,0 1 0,0-1 0,0 0 0,1 0 0,-1 0 0,-1-1 0,1-1 0,0 1 0,0 0 0,1-1 0,-1 1 0,0 0 0,1-1 0,0 1 0,0-1 0,-1 1 0,2-5 0,0-6 0,1 0 0,1 0 0,6-18 0,-7 24 0,17-43 0,2-1 0,2 2 0,38-60 0,-19 36 0,-42 73 0,3-7 0,1 1 0,0-1 0,0 1 0,7-6 0,-11 11 0,0 1 0,0-1 0,1 1 0,-1 0 0,0 0 0,1-1 0,-1 1 0,1 0 0,-1-1 0,0 1 0,1 0 0,-1 0 0,1 0 0,-1 0 0,0-1 0,1 1 0,-1 0 0,1 0 0,-1 0 0,1 0 0,-1 0 0,1 0 0,-1 0 0,1 0 0,-1 0 0,1 0 0,-1 0 0,0 1 0,1-1 0,0 1 0,0 0 0,0 0 0,0 0 0,0 1 0,-1-1 0,1 0 0,0 0 0,-1 1 0,1-1 0,-1 0 0,0 1 0,1-1 0,-1 0 0,0 1 0,0 1 0,4 26 0,-2 1 0,-1 0 0,-5 42 0,-17 91 0,0-12 0,-6 73 0,26-221 0,1-1 0,-1 0 0,1 0 0,-1 0 0,0 0 0,0 1 0,0-1 0,0 0 0,0 0 0,-1-1 0,1 1 0,-1 0 0,1 0 0,-1-1 0,1 1 0,-1-1 0,0 1 0,0-1 0,0 0 0,0 1 0,0-1 0,0 0 0,0-1 0,0 1 0,0 0 0,-1 0 0,1-1 0,-3 1 0,-9 1 0,0-1 0,0 0 0,-26-3 0,-8 2 0,36 1 0,-46 8 0,54-9 0,0 1 0,0 0 0,0 1 0,0-1 0,1 1 0,-1 0 0,0 0 0,1 0 0,-1 0 0,1 0 0,-4 4 0,7-6 0,0 1 0,0-1 0,-1 0 0,1 1 0,0-1 0,0 0 0,0 1 0,-1-1 0,1 1 0,0-1 0,0 0 0,0 1 0,0-1 0,0 1 0,0-1 0,0 1 0,0-1 0,0 0 0,0 1 0,0-1 0,0 1 0,0-1 0,0 0 0,0 1 0,0-1 0,1 1 0,-1-1 0,0 0 0,0 1 0,0-1 0,1 1 0,-1-1 0,0 0 0,1 1 0,-1-1 0,0 0 0,0 0 0,1 1 0,-1-1 0,1 0 0,-1 0 0,0 1 0,1-1 0,-1 0 0,1 0 0,-1 0 0,0 0 0,1 0 0,-1 0 0,1 1 0,-1-1 0,1 0 0,24 6 0,-4-4 0,-1-1 0,1 0 0,0-2 0,-1 0 0,26-5 0,102-29 0,-107 25 0,-20 4 0,573-123 0,-584 127 0,-1 0 0,1 1 0,0 1 0,0 0 0,0 0 0,11 2 0,-7 5 76,-14-6-130,0-1 1,0 1 0,0-1-1,0 1 1,0-1 0,0 1-1,0-1 1,0 1-1,0-1 1,0 1 0,0-1-1,0 1 1,0-1 0,0 1-1,0-1 1,-1 1 0,1-1-1,0 0 1,0 1-1,0-1 1,-1 1 0,1-1-1,0 1 1,-1-1 0,1 0-1,-1 1 1,-12 12-6773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36.4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243 587 24575,'-30'1'0,"-43"8"0,-5 1 0,72-10 0,-27 2 0,32-2 0,0 0 0,-1 0 0,1 0 0,0 1 0,0-1 0,0 0 0,0 0 0,0 1 0,0-1 0,0 0 0,0 1 0,0-1 0,0 1 0,0-1 0,0 1 0,0 0 0,0-1 0,0 1 0,1 0 0,-2 1 0,3-2 0,-1 1 0,1 0 0,0 0 0,0-1 0,-1 1 0,1-1 0,0 1 0,0-1 0,0 1 0,0-1 0,0 1 0,0-1 0,0 0 0,0 0 0,0 1 0,0-1 0,0 0 0,0 0 0,0 0 0,1 0 0,28 2 0,-29-1 0,81 0 0,0-3 0,-1-4 0,1-4 0,147-36 0,1163-201-3288,16 123-1,-1308 119 3255,81-5-101,256-45 1,-405 48 1002,0-1 0,39-17 0,-57 20-333,-1-2-1,1 1 1,-1-2-1,-1 0 1,0 0-1,0-1 1,15-15-1,-13 14-614,-15 20 280,-17 24-1685,8-21-5341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10:38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534 1153 24575,'-12'-13'0,"-1"2"0,-1 0 0,0 0 0,-1 1 0,1 1 0,-2 0 0,1 1 0,-2 1 0,1 1 0,-33-9 0,40 13 0,0 0 0,0 1 0,0 0 0,0 1 0,-1 0 0,1 0 0,0 1 0,0 0 0,0 0 0,0 1 0,0 1 0,1-1 0,-1 2 0,1-1 0,0 1 0,-1 0 0,2 1 0,-1-1 0,0 2 0,1-1 0,0 1 0,-11 11 0,2 2 0,0 0 0,1 1 0,1 1 0,1 0 0,1 1 0,-12 26 0,20-37 0,0 0 0,0 0 0,1 0 0,0 1 0,1-1 0,1 1 0,0-1 0,0 1 0,1 0 0,1-1 0,-1 1 0,2-1 0,0 1 0,0-1 0,6 15 0,-6-18 0,1-1 0,1 1 0,-1-1 0,1 0 0,1 0 0,-1 0 0,1-1 0,0 1 0,1-1 0,-1 0 0,1-1 0,1 0 0,-1 1 0,1-2 0,-1 1 0,1-1 0,1 0 0,-1-1 0,0 1 0,1-1 0,0-1 0,0 0 0,0 0 0,0 0 0,0-1 0,0 0 0,13-1 0,-11 0 0,1-1 0,0 0 0,-1-1 0,0 0 0,1 0 0,-1-1 0,0-1 0,0 0 0,0 0 0,-1-1 0,0 0 0,0-1 0,0 0 0,0 0 0,12-12 0,5-8 0,0 0 0,-2-2 0,24-35 0,-13 11 0,-2-2 0,-3-1 0,-2-1 0,-3-2 0,-2 0 0,19-78 0,-14 16 0,-4-2 0,8-145 0,-29 237 0,4-42 0,-3 0 0,-7-87 0,2 152 0,0 0 0,-1 0 0,0 0 0,0 0 0,-1 0 0,-5-11 0,8 17 0,-1 0 0,1 0 0,0 0 0,-1 0 0,1 1 0,-1-1 0,0 0 0,1 0 0,-1 0 0,0 0 0,1 1 0,-1-1 0,0 0 0,0 1 0,0-1 0,1 0 0,-1 1 0,0-1 0,0 1 0,0 0 0,0-1 0,0 1 0,0 0 0,0-1 0,0 1 0,0 0 0,0 0 0,0 0 0,0 0 0,0 0 0,0 0 0,0 0 0,0 0 0,0 1 0,0-1 0,0 0 0,0 0 0,0 1 0,0-1 0,0 1 0,0-1 0,0 1 0,0-1 0,0 1 0,1 0 0,-1-1 0,0 1 0,0 0 0,1 0 0,-1-1 0,0 1 0,1 0 0,-2 2 0,-2 4 0,-1 0 0,1 0 0,0 0 0,1 1 0,-1-1 0,2 1 0,-4 14 0,-9 62 0,12-62 0,-20 171 0,2 384 0,26-479-273,5 0 0,3-1 0,5 0 0,32 99 0,-42-169-6553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41.3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0 248 24575,'0'2'0,"1"0"0,-1 0 0,1 0 0,-1 0 0,1 0 0,0-1 0,0 1 0,-1 0 0,1-1 0,1 1 0,-1 0 0,0-1 0,0 1 0,0-1 0,1 0 0,-1 1 0,1-1 0,-1 0 0,1 0 0,0 0 0,-1 0 0,1 0 0,0 0 0,0-1 0,-1 1 0,1 0 0,0-1 0,0 0 0,3 1 0,9 2 0,0-1 0,27 0 0,-34-2 0,389-12 0,-62 0 0,-67 13 0,-271-2 0,-1 1 0,0-1 0,0 1 0,0-2 0,1 1 0,-1 0 0,0-1 0,1 0 0,-1 0 0,1 0 0,0 0 0,0-1 0,0 0 0,0 0 0,0 0 0,-3-4 0,-6-7 0,1 0 0,-21-33 0,25 33 0,-2 1 0,1 0 0,-2 1 0,-11-12 0,9 13 0,2 2 0,0 0 0,1-1 0,0-1 0,-9-11 0,19 22 0,-1-1 0,1 1 0,0 0 0,-1 0 0,1-1 0,0 1 0,0 0 0,-1 0 0,1-1 0,0 1 0,0 0 0,0-1 0,-1 1 0,1 0 0,0-1 0,0 1 0,0 0 0,0-1 0,0 1 0,0-1 0,0 1 0,0 0 0,0-1 0,0 1 0,0 0 0,0-1 0,0 1 0,0 0 0,0-1 0,0 1 0,0-1 0,0 1 0,0 0 0,1-1 0,-1 1 0,0-1 0,15 4 0,25 15 0,-38-17 0,149 89 0,-119-73 0,1 0 0,1-3 0,1 0 0,58 13 0,-92-26 0,1-1 0,-1 0 0,0 0 0,1 1 0,-1-1 0,0 1 0,1-1 0,-1 1 0,0 0 0,0-1 0,0 1 0,0 0 0,0 0 0,1 0 0,-2 0 0,1 0 0,0 0 0,0 0 0,0 0 0,0 0 0,0 2 0,0-2 0,-1 0 0,0 1 0,-1-1 0,1 0 0,0 0 0,0 0 0,0 0 0,-1 0 0,1 1 0,-1-1 0,1 0 0,-1 0 0,1 0 0,-1 0 0,1 0 0,-1 0 0,0 0 0,0-1 0,-1 3 0,-7 5 0,0-1 0,-1 1 0,-19 10 0,21-13 0,-22 14 0,1 1 0,1 2 0,-35 33 0,53-44 0,-1 0 0,2 1 0,-1 0 0,1 1 0,1 0 0,1 0 0,0 0 0,0 1 0,1 0 0,-5 19 0,8-147 0,4-239-1365,-1 344-5461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46.6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47 24575,'2'-3'0,"0"-1"0,0 0 0,0 1 0,-1-1 0,1 0 0,0-6 0,4-4 0,-3 32 0,0 157 0,7 160 0,-1-139-1365,-8-165-5461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47.5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1 449 24575,'-1'-8'0,"1"0"0,1 0 0,-1 0 0,1 0 0,1 0 0,0 0 0,0 0 0,5-12 0,-5 15 0,1 1 0,0 0 0,1 0 0,-1 0 0,1 0 0,-1 0 0,1 1 0,0-1 0,1 1 0,-1 0 0,0 1 0,1-1 0,0 1 0,6-3 0,156-52 0,-113 41 0,76-34 0,-124 47 0,1-1 0,-1 1 0,0-1 0,-1-1 0,1 1 0,-1-1 0,0 0 0,0 0 0,0-1 0,-1 1 0,0-1 0,0 0 0,0 0 0,4-9 0,-7 12 0,0 0 0,0-1 0,0 1 0,0 0 0,-1 0 0,1-1 0,-1 1 0,0 0 0,0 0 0,0-1 0,0 1 0,0 0 0,-1-1 0,0 1 0,1 0 0,-1 0 0,0 0 0,-1 0 0,1 0 0,-1 0 0,1 0 0,-1 0 0,0 0 0,0 1 0,0-1 0,0 1 0,0-1 0,-1 1 0,1 0 0,-1 0 0,0 0 0,-3-2 0,5 3 0,0 0 0,0 1 0,1-1 0,-1 1 0,0-1 0,0 0 0,0 1 0,0-1 0,0 1 0,0 0 0,0-1 0,-1 1 0,1 0 0,0 0 0,0 0 0,0-1 0,0 1 0,0 0 0,0 1 0,0-1 0,0 0 0,-1 0 0,1 0 0,0 1 0,0-1 0,0 0 0,0 1 0,0-1 0,0 1 0,0-1 0,0 1 0,0 0 0,1-1 0,-1 1 0,0 0 0,0 0 0,0 0 0,1-1 0,-1 1 0,0 0 0,1 0 0,-1 0 0,1 0 0,-1 0 0,1 0 0,-1 2 0,-1 2 0,1 1 0,-1 0 0,1-1 0,0 1 0,0 0 0,1 0 0,0 9 0,4 20 0,2 0 0,1 0 0,19 54 0,-13-46 0,13 70 0,-22-68 0,-4-34 0,1 1 0,0-1 0,1 1 0,0-1 0,6 18 0,-8-28 0,0-1 0,0 1 0,0-1 0,1 0 0,-1 1 0,0-1 0,0 1 0,0-1 0,1 0 0,-1 1 0,0-1 0,0 0 0,1 1 0,-1-1 0,0 0 0,1 1 0,-1-1 0,1 0 0,-1 0 0,0 1 0,1-1 0,-1 0 0,1 0 0,-1 0 0,1 0 0,-1 1 0,0-1 0,1 0 0,-1 0 0,1 0 0,12-9 0,8-27 0,-17 29 0,0 0 0,1-1 0,0 1 0,0 0 0,1 1 0,-1-1 0,1 1 0,1 0 0,-1 0 0,11-6 0,-12 9 0,0 1 0,0 0 0,0-1 0,0 1 0,0 1 0,1-1 0,-1 1 0,0 0 0,1 0 0,-1 1 0,1 0 0,0 0 0,-1 0 0,1 0 0,10 3 0,1 2 0,-1 0 0,1 1 0,20 11 0,-25-11 0,-1-1 0,1 0 0,1 0 0,-1-1 0,1-1 0,0 0 0,20 2 0,-26-4 0,0-1 0,0 0 0,0 0 0,1-1 0,-1 0 0,0 0 0,0 0 0,0-1 0,0 0 0,-1-1 0,1 0 0,0 0 0,-1 0 0,0 0 0,0-1 0,0 0 0,0-1 0,0 1 0,-1-1 0,0 0 0,0 0 0,5-8 0,5-6 0,-1 0 0,21-38 0,-31 49 0,0-1 0,0 1 0,-1-1 0,0 1 0,-1-1 0,0 0 0,0 0 0,-1-1 0,0 1 0,0-12 0,-1 20 0,0-1 0,0 1 0,0 0 0,-1 0 0,1 0 0,0 0 0,0 0 0,0 0 0,-1 0 0,1 0 0,-1 0 0,1 0 0,-1 0 0,1 0 0,-1 0 0,0 0 0,1 0 0,-1 0 0,-1-1 0,2 2 0,-1 0 0,0 0 0,1 0 0,-1-1 0,1 1 0,-1 0 0,0 0 0,1 0 0,-1 0 0,0 0 0,1 0 0,-1 1 0,0-1 0,1 0 0,-1 0 0,0 0 0,1 0 0,-1 1 0,1-1 0,-1 0 0,1 1 0,-1-1 0,0 1 0,-3 2 0,0 0 0,0 1 0,1-1 0,0 1 0,-1 0 0,-4 8 0,1 0 0,1 1 0,1 0 0,0 1 0,0-1 0,2 1 0,-1 0 0,-1 22 0,3-15 0,1 1 0,1-1 0,0 1 0,6 28 0,-6-46 0,1 0 0,0 0 0,0 0 0,1 0 0,-1 0 0,1 0 0,-1 0 0,1-1 0,0 1 0,1 0 0,-1-1 0,1 0 0,-1 1 0,1-1 0,0 0 0,0-1 0,0 1 0,8 4 0,-8-5 0,0-1 0,1 0 0,0 0 0,-1 0 0,1 0 0,0 0 0,-1-1 0,1 1 0,0-1 0,-1 0 0,1 0 0,0-1 0,0 1 0,-1-1 0,1 0 0,0 0 0,-1 0 0,1 0 0,-1 0 0,1-1 0,4-3 0,24-16 0,-1-1 0,-1-1 0,39-41 0,11-8 0,104-67 0,-180 137 0,-1 0 0,0 0 0,1 0 0,-1 1 0,0-1 0,1 1 0,0 0 0,-1 0 0,1 0 0,0 1 0,0-1 0,-1 1 0,1 0 0,5 0 0,0 2 0,-1 0 0,1 0 0,0 1 0,12 6 0,-14-6 0,-5-2 0,0 0 0,0-1 0,0 1 0,0-1 0,1 1 0,-1-1 0,0 0 0,0 0 0,0 0 0,1 0 0,-1 0 0,0-1 0,0 1 0,1-1 0,-1 1 0,0-1 0,3-1 0,-1 0 0,1-1 0,-1 0 0,0 0 0,0 0 0,0 0 0,0 0 0,5-6 0,0-3 0,0 1 0,-1-2 0,0 1 0,10-22 0,-18 33 0,1 0 0,-1-1 0,1 1 0,-1-1 0,0 1 0,0-1 0,1 1 0,-1-1 0,0 1 0,0-1 0,0 1 0,-1-1 0,1 1 0,0-1 0,0 1 0,-1-1 0,1 1 0,-1 0 0,-1-3 0,2 3 0,-1 1 0,1-1 0,-1 1 0,1-1 0,-1 1 0,1-1 0,-1 1 0,0 0 0,1-1 0,-1 1 0,1 0 0,-1-1 0,0 1 0,0 0 0,1 0 0,-1 0 0,0-1 0,1 1 0,-1 0 0,0 0 0,0 0 0,1 0 0,-1 0 0,0 1 0,0-1 0,1 0 0,-1 0 0,0 0 0,1 1 0,-1-1 0,0 0 0,1 0 0,-1 1 0,0-1 0,1 1 0,-1-1 0,1 1 0,-1-1 0,1 1 0,-1-1 0,1 1 0,-1 1 0,-6 5 0,0 0 0,1 1 0,0 0 0,1 0 0,0 1 0,0-1 0,1 1 0,0 0 0,1 1 0,-5 16 0,-1 14 0,-5 49 0,11-68 0,2-13 0,-1 0 0,2 0 0,-1 0 0,1 0 0,0 0 0,1 0 0,0 0 0,0 0 0,1 0 0,0-1 0,0 1 0,1 0 0,0-1 0,0 1 0,0-1 0,1 0 0,1 0 0,-1-1 0,1 1 0,0-1 0,0 0 0,1 0 0,0-1 0,11 9 0,-5-6-170,0 0-1,0-1 0,0 0 1,1-1-1,0 0 0,0-1 1,28 6-1,-9-5-6655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48.0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51 427 24575,'1'-3'0,"-1"1"0,1 0 0,0-1 0,0 1 0,-1 0 0,1 0 0,1 0 0,-1-1 0,0 1 0,0 0 0,1 1 0,-1-1 0,1 0 0,0 0 0,0 1 0,-1-1 0,4-1 0,39-26 0,-33 22 0,41-24 0,-21 13 0,0-2 0,40-33 0,-62 45 0,0-1 0,-1 0 0,0 0 0,0-1 0,-1 0 0,0-1 0,-1 1 0,0-1 0,-1 0 0,0-1 0,4-13 0,-8 22 0,0 0 0,0 0 0,-1 0 0,1 0 0,-1 0 0,0 0 0,1 0 0,-1 0 0,-1 0 0,1 0 0,0 0 0,-1 0 0,1 0 0,-1 0 0,0 0 0,0 1 0,0-1 0,-1 0 0,1 0 0,-1 1 0,1-1 0,-5-4 0,3 5 0,0-1 0,0 1 0,-1-1 0,1 1 0,-1 0 0,1 0 0,-1 1 0,0-1 0,0 1 0,0 0 0,0 0 0,0 0 0,0 0 0,0 1 0,0 0 0,-8 0 0,2 1 0,0 0 0,0 1 0,0 0 0,0 1 0,0 0 0,0 1 0,1 0 0,0 0 0,0 1 0,0 0 0,0 1 0,1-1 0,0 2 0,0-1 0,0 1 0,1 1 0,0-1 0,-7 10 0,-3 6 0,1 1 0,2 0 0,0 1 0,1 1 0,-13 35 0,16-31 0,1-1 0,1 1 0,-5 40 0,11-57 0,1-1 0,0 1 0,1 0 0,1 0 0,0 0 0,0 0 0,1 0 0,1-1 0,0 1 0,8 19 0,-8-26 8,1 0 0,-1 0 0,1-1 0,0 0 0,0 0 0,1 0 0,0 0 0,0 0 0,0-1 0,0 0 0,0 0 0,1-1 0,0 1 0,9 3 0,-3-2-220,1-1 0,0 0 0,0 0-1,1-2 1,-1 0 0,15 1 0,9-2-6614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48.5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1 145 24575,'0'-5'0,"0"-1"0,1 1 0,-1 0 0,1 0 0,1 1 0,-1-1 0,0 0 0,1 0 0,0 1 0,0-1 0,1 0 0,-1 1 0,1 0 0,0 0 0,0 0 0,1 0 0,3-3 0,-5 5 0,0 0 0,1 0 0,-1 1 0,1-1 0,-1 1 0,1 0 0,-1-1 0,1 1 0,0 1 0,0-1 0,-1 0 0,1 1 0,0-1 0,0 1 0,0 0 0,0 0 0,-1 0 0,1 0 0,0 0 0,0 1 0,0-1 0,0 1 0,-1 0 0,1 0 0,0 0 0,-1 0 0,1 1 0,-1-1 0,1 0 0,3 4 0,3 2 0,1 2 0,-2-1 0,1 1 0,-1 0 0,0 1 0,-1 0 0,0 0 0,-1 0 0,0 1 0,0 0 0,-1 1 0,-1-1 0,0 1 0,4 17 0,-1 8 0,-1 0 0,-2 0 0,0 56 0,-4-80 0,0 0 0,-2-1 0,-3 23 0,3-30 0,1 0 0,0-1 0,-1 1 0,0-1 0,0 1 0,0-1 0,-1 0 0,1 0 0,-1 0 0,0 0 0,0 0 0,-7 5 0,9-8 0,1 0 0,-1 0 0,0-1 0,1 1 0,-1 0 0,0-1 0,0 1 0,0-1 0,1 1 0,-1-1 0,0 1 0,0-1 0,0 1 0,0-1 0,0 0 0,0 0 0,0 1 0,0-1 0,0 0 0,0 0 0,0 0 0,0 0 0,0 0 0,0 0 0,0-1 0,0 1 0,0 0 0,0 0 0,0-1 0,0 1 0,0-1 0,0 1 0,1 0 0,-1-1 0,0 0 0,0 1 0,0-1 0,1 0 0,-1 1 0,0-1 0,0 0 0,1 0 0,-1 1 0,1-1 0,-1 0 0,1 0 0,-1 0 0,1 0 0,0 0 0,-1 0 0,1 0 0,0-1 0,-2-3 0,0-1 0,1 0 0,0 0 0,0 0 0,1 0 0,0 0 0,1-11 0,2 2 0,0 0 0,1 0 0,1 1 0,0-1 0,2 1 0,10-19 0,55-80 0,-60 96 0,-4 6 0,34-50 0,68-77 0,-106 133 0,0 1 0,1-1 0,0 1 0,10-7 0,-14 10 0,0 1 0,0-1 0,-1 1 0,1 0 0,0-1 0,0 1 0,-1 0 0,1 0 0,0-1 0,0 1 0,0 0 0,-1 0 0,1 0 0,0 0 0,0 0 0,0 0 0,0 0 0,0 0 0,-1 0 0,1 1 0,0-1 0,0 0 0,0 0 0,-1 1 0,1-1 0,0 1 0,0-1 0,-1 0 0,1 1 0,0 0 0,-1-1 0,1 1 0,-1-1 0,1 1 0,-1 0 0,1-1 0,-1 1 0,1 0 0,-1-1 0,1 1 0,-1 0 0,0 0 0,1 0 0,-1-1 0,0 1 0,0 1 0,4 15 0,-1 0 0,-1 1 0,-1-1 0,0 0 0,-2 0 0,-3 30 0,1 9 0,2-30 0,-1-3 0,2 1 0,1 0 0,1 0 0,4 24 0,-4-40 0,1 0 0,-1-1 0,1 0 0,0 0 0,0 0 0,1 0 0,0 0 0,1 0 0,-1-1 0,1 0 0,0 0 0,1 0 0,-1-1 0,1 0 0,0 0 0,10 6 0,-7-6 0,0 0 0,-1 0 0,2-1 0,-1 0 0,0-1 0,1 0 0,0 0 0,0-1 0,0-1 0,0 1 0,0-2 0,0 1 0,10-2 0,-6 0 0,0-2 0,-1 0 0,1 0 0,0-1 0,-1-1 0,0 0 0,0-1 0,18-11 0,-8 2 0,0-1 0,-1-1 0,-1-2 0,-1 0 0,0-1 0,-1 0 0,-2-2 0,28-44 0,-36 50 0,-2 0 0,0-1 0,-1 0 0,-1-1 0,5-25 0,9-29 0,-17 115 0,-25 155 107,-1 22-1579,23-197-5354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48.9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14 24575,'-7'-4'0,"-7"-1"0,0 0-8191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49.3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19 762 24575,'-1'0'0,"0"-1"0,1 1 0,-1-1 0,0 1 0,0 0 0,1-1 0,-1 0 0,1 1 0,-1-1 0,0 1 0,1-1 0,-1 0 0,1 1 0,-1-1 0,1 0 0,0 1 0,-1-1 0,1 0 0,0 0 0,-1 1 0,1-1 0,0 0 0,0 0 0,0 0 0,0 0 0,-5-27 0,5 24 0,-1-6 0,1-1 0,0 1 0,1 0 0,0 0 0,1 0 0,0 0 0,1 0 0,-1 0 0,2 1 0,0-1 0,0 1 0,10-16 0,7-9 0,49-57 0,-56 73 0,126-139 0,-136 153 0,-5 8 0,-14 22 0,-17 35 0,30-54 0,-1 1 0,1-1 0,0 1 0,1-1 0,0 1 0,0 0 0,1 0 0,0-1 0,0 1 0,1 0 0,0 0 0,0-1 0,1 1 0,0 0 0,0-1 0,1 0 0,0 1 0,0-1 0,1 0 0,-1-1 0,2 1 0,-1-1 0,1 1 0,6 6 0,45 51 0,44 58 0,-89-106 0,0 1 0,-1 0 0,-1 0 0,-1 1 0,12 36 0,-19-50 0,0-1 0,0 0 0,0 0 0,-1 1 0,0-1 0,0 1 0,0-1 0,0 0 0,0 1 0,0-1 0,-1 0 0,0 1 0,0-1 0,0 0 0,0 0 0,0 0 0,-1 1 0,-1 2 0,0-2 0,0-1 0,0 1 0,0-1 0,-1 0 0,1 0 0,-1 0 0,0 0 0,0-1 0,0 1 0,0-1 0,-9 3 0,3-1 0,0-1 0,0-1 0,0 0 0,0 0 0,0-1 0,-1 0 0,1-1 0,0 0 0,-1-1 0,1 0 0,-14-3 0,20 3-114,0-1 1,0 1-1,0-1 0,0 0 0,1 0 1,-1 0-1,0-1 0,1 1 0,0-1 1,-1 0-1,-4-6 0,-6-10-6712</inkml:trace>
  <inkml:trace contextRef="#ctx0" brushRef="#br0" timeOffset="1">843 4 24575,'0'-4'0,"0"7"0,0 10 0,0 10 0,0 9 0,0 7 0,0 4 0,0 7 0,0 1 0,0 4 0,0 1 0,-7 1 0,-3-1 0,0-10-8191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49.7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1 347 24575,'2'-1'0,"0"0"0,0-1 0,0 1 0,0-1 0,0 1 0,0-1 0,-1 0 0,1 0 0,-1 0 0,1 0 0,-1 0 0,0 0 0,1-1 0,0-3 0,6-7 0,6-4 0,2 0 0,0 1 0,1 1 0,0 1 0,1 0 0,32-18 0,-30 20 0,-1 0 0,0-2 0,-1-1 0,0 0 0,-1-1 0,17-21 0,-32 35 0,-1 0 0,1-1 0,-1 1 0,0-1 0,1 1 0,-1-1 0,0 1 0,-1-1 0,1 0 0,0 1 0,-1-1 0,1-5 0,-1 7 0,0 0 0,-1 0 0,1 1 0,0-1 0,0 0 0,-1 0 0,1 0 0,-1 0 0,1 1 0,-1-1 0,1 0 0,-1 0 0,1 1 0,-1-1 0,1 0 0,-1 1 0,0-1 0,1 1 0,-1-1 0,0 1 0,0-1 0,1 1 0,-1-1 0,0 1 0,0 0 0,0-1 0,0 1 0,0 0 0,1 0 0,-1 0 0,0 0 0,0 0 0,0 0 0,0 0 0,0 0 0,0 0 0,0 0 0,1 0 0,-1 0 0,0 1 0,0-1 0,-1 1 0,-3 0 0,1 0 0,0 1 0,0-1 0,-1 1 0,1 0 0,0 1 0,0-1 0,1 1 0,-1-1 0,1 1 0,-1 0 0,1 0 0,0 1 0,0-1 0,0 1 0,0 0 0,1-1 0,0 1 0,-1 0 0,1 0 0,1 1 0,-1-1 0,1 0 0,-1 1 0,1-1 0,0 5 0,-1 1 0,0 0 0,1 0 0,1 0 0,0 0 0,0 0 0,1 0 0,0 0 0,0 0 0,1 0 0,7 19 0,7 5 0,2 0 0,1-2 0,32 41 0,30 50 0,-73-108 0,-1 1 0,0 0 0,-1 0 0,-1 0 0,0 0 0,4 29 0,-9-41 0,1 0 0,-1 1 0,0-1 0,0 0 0,0 1 0,0-1 0,-1 0 0,0 1 0,0-1 0,0 0 0,0 0 0,-1 0 0,1 0 0,-1 0 0,0 0 0,-1 0 0,1-1 0,0 1 0,-1-1 0,0 1 0,-5 4 0,3-5 0,1 0 0,-1 0 0,0 0 0,0-1 0,-1 0 0,1 0 0,0 0 0,-1 0 0,1-1 0,-1 0 0,1 0 0,-1-1 0,1 1 0,-1-1 0,0-1 0,-8 0 0,-11-6-1365,3-3-5461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50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314 208 24575,'1'-23'0,"-2"0"0,0 0 0,-1 0 0,-2 0 0,-11-44 0,14 65 0,1 1 0,-1-1 0,0 1 0,1-1 0,-1 1 0,0-1 0,0 1 0,0 0 0,0-1 0,0 1 0,0 0 0,0 0 0,0-1 0,-1 1 0,1 0 0,0 0 0,-3-1 0,3 2 0,0 0 0,0 0 0,0 0 0,0 0 0,0 0 0,0 0 0,0 0 0,0 0 0,0 0 0,0 0 0,0 0 0,0 1 0,0-1 0,0 0 0,0 1 0,0-1 0,0 1 0,0-1 0,0 1 0,-1 0 0,-2 3 0,-1 0 0,1 1 0,0-1 0,0 1 0,1-1 0,0 1 0,0 0 0,-4 7 0,-12 32 0,1 1 0,2 0 0,-11 59 0,-19 149 0,13-59 0,-7-30-1365,27-123-5461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50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1 858 24575,'0'-5'0,"0"0"0,0 0 0,0 0 0,0 0 0,1 0 0,0 1 0,0-1 0,0 0 0,1 0 0,-1 1 0,1-1 0,0 1 0,0 0 0,1-1 0,0 1 0,-1 0 0,1 0 0,0 1 0,1-1 0,-1 1 0,1-1 0,0 1 0,-1 0 0,6-3 0,5-2 0,-1 1 0,1 0 0,0 1 0,1 0 0,0 1 0,27-5 0,99-9 0,-96 14 0,189-11 0,-123 11 0,127-23 0,-227 26 0,0 0 0,0-1 0,0 0 0,0 0 0,-1-1 0,0 0 0,0-1 0,0-1 0,18-12 0,-28 18 0,1 0 0,-1-1 0,1 1 0,-1 0 0,0-1 0,1 1 0,-1 0 0,0-1 0,1 1 0,-1-1 0,0 1 0,0 0 0,1-1 0,-1 1 0,0-1 0,0 1 0,0-1 0,0 1 0,1-1 0,-1 1 0,0-1 0,0 1 0,0-1 0,0 1 0,0-1 0,0 1 0,0-1 0,-1 1 0,1-1 0,0 1 0,0-1 0,-1 0 0,-15-7 0,-25 4 0,26 6 0,0 0 0,0 1 0,0 1 0,0 1 0,1 0 0,0 1 0,0 0 0,0 1 0,1 0 0,0 2 0,1-1 0,-1 1 0,2 1 0,-1 0 0,1 1 0,1 0 0,0 1 0,1 0 0,0 0 0,0 1 0,2 0 0,0 1 0,0 0 0,1 0 0,1 0 0,-5 21 0,9-32 0,0 1 0,0-1 0,1 1 0,0-1 0,0 1 0,0-1 0,0 0 0,0 1 0,1-1 0,-1 1 0,1-1 0,0 0 0,0 1 0,0-1 0,1 0 0,-1 0 0,1 0 0,-1 0 0,1 0 0,0 0 0,0 0 0,1-1 0,-1 1 0,4 2 0,0-1 0,0 0 0,0-1 0,0 0 0,1 0 0,-1-1 0,1 1 0,0-1 0,-1-1 0,1 1 0,0-1 0,8 0 0,1-1 0,1 0 0,-1-1 0,0-1 0,0 0 0,0-1 0,-1-1 0,1 0 0,-1-2 0,0 1 0,0-2 0,-1 0 0,1-1 0,-2 0 0,18-13 0,0-3 0,-2-2 0,0 0 0,-2-2 0,42-54 0,-69 82 0,0 0 0,0 0 0,0 1 0,0-1 0,0 0 0,0 0 0,0 0 0,0 0 0,0 0 0,0 0 0,0 0 0,0 0 0,0 0 0,1 0 0,-1 1 0,0-1 0,0 0 0,0 0 0,0 0 0,0 0 0,0 0 0,0 0 0,0 0 0,0 0 0,1 0 0,-1 0 0,0 0 0,0 0 0,0 0 0,0 0 0,0 0 0,0 0 0,0 0 0,0 0 0,1 0 0,-1 0 0,0 0 0,0 0 0,0 0 0,0 0 0,0 0 0,0 0 0,0 0 0,0 0 0,0 0 0,1-1 0,-1 1 0,0 0 0,0 0 0,0 0 0,0 0 0,0 0 0,0 0 0,0 0 0,0 0 0,0 0 0,0 0 0,0 0 0,0-1 0,0 1 0,0 0 0,0 0 0,0 0 0,0 0 0,0 0 0,0 13 0,-7 20 0,1-12 0,-11 54 0,16-68 0,0 0 0,1 0 0,-1-1 0,2 1 0,-1 0 0,1 0 0,0 0 0,3 12 0,-2-16 0,0 1 0,0-1 0,0 0 0,0 0 0,0 0 0,1-1 0,0 1 0,-1 0 0,1-1 0,0 0 0,0 1 0,0-1 0,0-1 0,0 1 0,1 0 0,-1-1 0,7 3 0,5 0 0,-1 0 0,31 4 0,-23-6 0,1-1 0,-1-1 0,1-2 0,0 0 0,-1-1 0,0-1 0,1-1 0,-2-1 0,1-1 0,-1-1 0,0 0 0,22-14 0,-10 3 0,0-1 0,-1-2 0,-2-1 0,0-2 0,-2-1 0,36-40 0,-60 62 0,0-1 0,-1 0 0,1 0 0,-1 0 0,0 0 0,-1 0 0,1-1 0,-1 1 0,0-1 0,0 0 0,1-6 0,-3 10 0,0 1 0,0-1 0,0 1 0,0 0 0,0-1 0,0 1 0,0-1 0,-1 1 0,1-1 0,-1 1 0,1-1 0,-1 1 0,1 0 0,-1-1 0,0 1 0,0 0 0,0 0 0,1 0 0,-3-2 0,1 2 0,0-1 0,0 1 0,-1-1 0,1 1 0,0 0 0,-1 0 0,1 0 0,-1 0 0,0 0 0,1 1 0,-1-1 0,0 1 0,1 0 0,-4 0 0,-5 0 0,1 1 0,-1 0 0,1 1 0,-1 0 0,1 1 0,0 0 0,0 0 0,0 1 0,0 1 0,1-1 0,0 1 0,0 1 0,0 0 0,1 0 0,-1 1 0,1 0 0,1 1 0,-9 10 0,2-2 0,1 0 0,1 1 0,0 1 0,2 0 0,0 0 0,1 1 0,0 1 0,-7 28 0,13-37 0,0 0 0,1-1 0,0 2 0,1-1 0,0 0 0,1 0 0,0 0 0,4 22 0,-3-28 0,0 1 0,1-1 0,0 0 0,0 0 0,1 0 0,0 0 0,-1-1 0,1 1 0,1-1 0,-1 1 0,1-1 0,0 0 0,0-1 0,0 1 0,0-1 0,0 1 0,1-1 0,0-1 0,0 1 0,6 2 0,5 2 0,0-2 0,1 0 0,-1-1 0,1-1 0,0 0 0,-1-1 0,1-1 0,33-2 0,-27-1 0,-1-1 0,1-1 0,-1 0 0,0-2 0,0-1 0,24-11 0,-9 0 0,-1-2 0,-1-2 0,-2-1 0,0-2 0,-1 0 0,-1-3 0,-2 0 0,-1-2 0,-1-1 0,-2-1 0,-1-2 0,19-35 0,-23 34 0,-1-1 0,-2-1 0,-2 0 0,-1-1 0,-3-1 0,0 0 0,-3 0 0,-1-1 0,-2 0 0,-2 0 0,-1 0 0,-5-50 0,2 82 0,0 0 0,-1-1 0,0 1 0,0 0 0,-1 0 0,0 0 0,-8-14 0,10 20 0,0 0 0,0 0 0,0 0 0,0 0 0,-1 1 0,1-1 0,-1 1 0,1-1 0,-1 1 0,0-1 0,0 1 0,1 0 0,-1 0 0,0 0 0,0 0 0,0 0 0,0 0 0,0 1 0,0-1 0,-1 1 0,1-1 0,0 1 0,0 0 0,0 0 0,0 0 0,-1 0 0,1 0 0,0 0 0,0 1 0,0-1 0,0 1 0,0-1 0,0 1 0,0 0 0,-3 1 0,-3 3 0,1-1 0,1 1 0,-1 0 0,1 1 0,0-1 0,0 1 0,1 1 0,-1-1 0,1 1 0,1 0 0,0 0 0,-1 0 0,2 0 0,-1 1 0,-2 9 0,-5 17 0,1 1 0,-6 40 0,13-63 0,-48 373 0,18-104 0,26-222-1365,5-38-5461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10:38.7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1 380 24575,'24'0'0,"169"-5"0,-153 2 0,0-2 0,70-19 0,-24-3 0,154-72 0,66-71 0,-266 145-1365,-8 4-5461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50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0 120 24575,'12'-11'0,"1"0"0,0 1 0,0 0 0,1 1 0,0 1 0,1 0 0,0 1 0,0 1 0,0 0 0,1 1 0,0 1 0,21-4 0,15 2 0,1 2 0,77 3 0,-117 2 0,-5-2 0,0 1 0,0 1 0,-1 0 0,1 0 0,0 1 0,13 3 0,-19-3 0,0-1 0,1 0 0,-1 1 0,0-1 0,0 1 0,0-1 0,0 1 0,0 0 0,0 0 0,-1 0 0,1 0 0,-1 0 0,1 0 0,-1 1 0,0-1 0,0 0 0,0 1 0,0-1 0,0 1 0,0-1 0,-1 1 0,1-1 0,-1 5 0,4 45 0,-6 103 0,-2-51 0,4-97 0,0 1 0,0 0 0,1 0 0,0 0 0,0-1 0,1 1 0,0-1 0,0 1 0,5 7 0,-6-12 0,1 0 0,0-1 0,0 1 0,0-1 0,0 0 0,0 1 0,0-1 0,1 0 0,-1 0 0,1-1 0,0 1 0,-1 0 0,1-1 0,0 1 0,0-1 0,0 0 0,0 0 0,0-1 0,0 1 0,0 0 0,1-1 0,-1 0 0,0 0 0,0 0 0,5 0 0,1-1 0,0-1 0,0 0 0,0 0 0,0-1 0,0 0 0,0-1 0,-1 0 0,1 0 0,-1-1 0,0 0 0,0 0 0,8-8 0,5-6 0,0 0 0,32-40 0,-43 46 0,0-2 0,0 0 0,-2 0 0,1 0 0,-2-1 0,7-21 0,-11 28 0,0 0 0,-1-1 0,0 1 0,0-1 0,-1 1 0,0-1 0,-1 1 0,0-1 0,-1 1 0,0-1 0,0 0 0,-1 1 0,-3-10 0,3 14 0,-1 0 0,1 0 0,-1 1 0,0-1 0,-1 1 0,1 0 0,-1 0 0,0 0 0,0 0 0,0 0 0,0 1 0,-1 0 0,1 0 0,-1 0 0,0 0 0,0 1 0,0 0 0,0 0 0,0 0 0,0 1 0,-1 0 0,-7-1 0,-13-2 0,0 2 0,0 1 0,-38 3 0,38-1 0,12-1 0,0 2 0,0-1 0,0 2 0,-16 4 0,28-6 0,0 0 0,-1 0 0,1 0 0,0 0 0,-1 0 0,1 0 0,0 0 0,0 1 0,0-1 0,0 1 0,0 0 0,1 0 0,-4 3 0,4-3 0,1-1 0,0 0 0,-1 1 0,1-1 0,0 1 0,-1-1 0,1 1 0,0-1 0,0 1 0,0-1 0,1 1 0,-1-1 0,0 0 0,0 1 0,1-1 0,-1 1 0,1-1 0,-1 0 0,1 1 0,0-1 0,-1 0 0,1 0 0,0 1 0,0-1 0,0 0 0,1 1 0,2 2 8,-1-1-1,0 0 0,1 0 1,0 0-1,0-1 0,0 1 1,0-1-1,0 0 0,0 0 1,0 0-1,1-1 0,-1 1 1,6 0-1,61 7-1102,-64-8 722,36 1-6453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51.3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241 97 24575,'1'0'0,"17"-8"0,-1-1 0,0-1 0,0 0 0,0-1 0,-2-1 0,17-15 0,-27 19 0,-8 7 0,-12 9 0,-4 7 0,1 2 0,1 0 0,1 2 0,-18 24 0,-49 88 0,66-100 0,1 1 0,1 0 0,2 1 0,-10 36 0,22-65 0,0-1 0,1 1 0,-1-1 0,1 1 0,0-1 0,0 1 0,0-1 0,1 1 0,-1 0 0,2 4 0,-2-7 0,1-1 0,-1 1 0,0 0 0,1-1 0,-1 1 0,0-1 0,1 1 0,-1-1 0,0 1 0,1-1 0,-1 1 0,1-1 0,-1 1 0,1-1 0,-1 1 0,1-1 0,0 0 0,-1 1 0,1-1 0,-1 0 0,1 0 0,1 1 0,-1-1 0,1 0 0,-1 0 0,0-1 0,1 1 0,-1 0 0,0 0 0,1-1 0,-1 1 0,0-1 0,1 1 0,-1-1 0,0 0 0,0 1 0,0-1 0,2-1 0,4-4 0,0-1 0,0 0 0,-1 0 0,1 0 0,-2-1 0,1 0 0,-1 0 0,0 0 0,-1-1 0,0 1 0,3-11 0,-1 3 0,-2 1 0,0 0 0,0-1 0,-2 0 0,2-31 0,-4 40 0,0 0 0,-1-1 0,0 1 0,0-1 0,0 1 0,-1 0 0,0 0 0,-1 0 0,0 0 0,0 0 0,0 0 0,-1 1 0,0 0 0,0-1 0,0 2 0,-1-1 0,0 0 0,0 1 0,-1 0 0,1 0 0,-1 0 0,0 1 0,0 0 0,-1 0 0,1 1 0,-1-1 0,0 2 0,0-1 0,0 1 0,0 0 0,0 0 0,-1 1 0,1 0 0,-11-1 0,-9 2-1365,3 0-5461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52.0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284 894 24575,'11'-11'0,"0"-1"0,-1-1 0,0 0 0,10-19 0,-16 24 0,0 1 0,0-1 0,-1 0 0,0 0 0,-1-1 0,0 1 0,0-1 0,0 1 0,0-15 0,-2 21 0,0 0 0,0 1 0,0-1 0,-1 0 0,1 0 0,0 1 0,-1-1 0,1 0 0,-1 1 0,1-1 0,-1 0 0,0 1 0,0-1 0,0 1 0,1-1 0,-2 1 0,1-1 0,0 1 0,0 0 0,0-1 0,-1 1 0,1 0 0,-2-1 0,0 1 0,0 0 0,0 0 0,0 0 0,0 0 0,0 0 0,0 1 0,0-1 0,0 1 0,0 0 0,0 0 0,0 0 0,-4 1 0,-4 1 0,1 0 0,-1 1 0,1 0 0,-1 1 0,1 0 0,-14 9 0,4-1 0,1 0 0,0 2 0,2 0 0,-1 1 0,2 1 0,0 1 0,1 0 0,0 1 0,2 1 0,0 0 0,1 1 0,-15 33 0,26-51 0,0 0 0,1-1 0,-1 1 0,0 0 0,1 0 0,0 0 0,-1 0 0,1 0 0,0 0 0,0 0 0,0 0 0,0 0 0,1 0 0,-1 0 0,0 0 0,1 0 0,0 0 0,-1 0 0,1 0 0,0 0 0,1 2 0,0-1 0,0-1 0,0 0 0,1 0 0,-1 0 0,0 0 0,1 0 0,0-1 0,-1 1 0,1-1 0,0 1 0,-1-1 0,1 0 0,3 1 0,2 0 0,-1-1 0,0 0 0,1 0 0,-1 0 0,1-1 0,-1 0 0,1 0 0,0-1 0,-1 0 0,0 0 0,9-3 0,1-4 0,0 0 0,-1-1 0,-1-1 0,0 0 0,0-1 0,-1-1 0,0 0 0,-1-1 0,0 0 0,11-17 0,2-4 0,-3-1 0,0-1 0,22-51 0,53-166 0,-18 40 0,-69 189 0,3-11 0,24-40 0,-33 67 0,0 0 0,0 0 0,0 1 0,1 0 0,0 0 0,1 0 0,-1 1 0,1 0 0,1 0 0,12-7 0,-18 12 0,0 0 0,0 0 0,0 0 0,0 0 0,0 1 0,1-1 0,-1 0 0,0 1 0,1 0 0,-1-1 0,0 1 0,1 0 0,-1 0 0,0 1 0,1-1 0,-1 0 0,0 1 0,1 0 0,-1-1 0,0 1 0,0 0 0,0 0 0,1 0 0,-1 0 0,0 0 0,-1 1 0,1-1 0,0 1 0,0-1 0,0 1 0,-1 0 0,1 0 0,-1-1 0,0 1 0,1 0 0,-1 0 0,0 0 0,1 3 0,3 7 0,0-1 0,-1 0 0,0 1 0,-1 0 0,0 0 0,1 14 0,-1 11 0,-2 1 0,-1 0 0,-1 0 0,-3 0 0,-1 0 0,-2-1 0,-19 62 0,-111 245 0,111-286 0,-37 76 0,-34 81 0,82-177 0,3-1 0,1 1 0,-11 73 0,22-107 0,-1-1 0,1 1 0,0-1 0,0 1 0,0-1 0,0 1 0,1-1 0,-1 1 0,1-1 0,0 1 0,0-1 0,1 0 0,-1 0 0,0 1 0,1-1 0,0 0 0,0 0 0,0 0 0,0-1 0,0 1 0,5 4 0,-3-5 0,-1 0 0,1 0 0,0 0 0,-1 0 0,1 0 0,0-1 0,0 0 0,0 0 0,0 0 0,0 0 0,1-1 0,-1 1 0,0-1 0,0 0 0,0 0 0,0-1 0,0 1 0,6-2 0,2-2 0,0 0 0,0 0 0,0-2 0,0 1 0,-1-1 0,0-1 0,0 0 0,0-1 0,10-9 0,5-7 0,-1-1 0,25-32 0,-36 40 0,0-2 0,-2 0 0,0 0 0,-2-1 0,0-1 0,-1 0 0,-1 0 0,-1 0 0,-1-1 0,6-38 0,-10 50 0,-1-1 0,-1 1 0,1-1 0,-2 1 0,1-1 0,-2 1 0,1 0 0,-1-1 0,-1 1 0,0 0 0,0 0 0,-1 0 0,-1 1 0,1-1 0,-1 1 0,-1 0 0,0 1 0,0-1 0,-1 1 0,1 0 0,-2 1 0,1-1 0,-1 2 0,-1-1 0,-8-5 0,8 6-65,0 1 0,-1 1 0,0-1 0,0 1 0,0 1 0,0 0 0,-1 1 0,1 0 0,-1 0 0,0 1 0,1 0 0,-1 1 0,0 0 0,1 1 0,-1 0 0,0 1 0,1 0 0,-1 0 0,1 1 0,-12 6 0,2 2-6761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54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 6 24575,'8'0'0,"2"-4"0,-1 3 0,-1 12 0,-3 9 0,-1 8 0,-10 7 0,-3 5 0,-5 4 0,1 1 0,-1 1 0,-2-3 0,1-2 0,0-4 0,2-5 0,3-3 0,0-4 0,2-5-8191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4:55.1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1 238 24575,'2'-6'0,"0"0"0,0 0 0,1 0 0,0 0 0,0 0 0,0 0 0,1 1 0,0 0 0,0 0 0,5-5 0,-2 1 0,-6 7 0,1 1 0,-1-1 0,0 0 0,1 1 0,-1-1 0,1 1 0,-1-1 0,1 1 0,0 0 0,0 0 0,-1-1 0,1 1 0,0 1 0,0-1 0,0 0 0,0 0 0,0 1 0,0-1 0,1 1 0,-1 0 0,4-1 0,-3 2 0,-1 0 0,1-1 0,-1 1 0,1 0 0,-1 1 0,1-1 0,-1 0 0,0 1 0,1-1 0,-1 1 0,0 0 0,0 0 0,0 0 0,3 4 0,5 8 0,0 1 0,-1 0 0,-1 0 0,8 21 0,-13-29 0,55 161 0,1 1 0,-53-156 0,1 0 0,0 0 0,1-1 0,0 0 0,1 0 0,0-1 0,1 0 0,0-1 0,22 18 0,-28-25 0,0 0 0,1 0 0,-1 0 0,1 0 0,0-1 0,0 0 0,0 0 0,0 0 0,1-1 0,-1 1 0,0-1 0,1-1 0,-1 1 0,1-1 0,-1 0 0,1 0 0,-1 0 0,0-1 0,1 0 0,-1 0 0,0 0 0,1-1 0,-1 1 0,0-1 0,0-1 0,0 1 0,-1-1 0,1 0 0,4-3 0,8-8 0,-1 0 0,-1-1 0,-1-1 0,0 0 0,18-29 0,49-97 0,-68 118 0,-1-1 0,-2-1 0,0 0 0,-2 0 0,-1-1 0,-1 0 0,-1 0 0,-2-1 0,0 1 0,-2-1 0,-1 0 0,-1 1 0,-8-45 0,7 67 14,1 0-1,-1 1 0,1-1 0,-1 1 1,0-1-1,-1 1 0,1 0 1,-6-7-1,7 10-48,0 0-1,1 0 1,-1 0 0,0 0-1,0 1 1,0-1-1,0 0 1,0 0 0,0 1-1,0-1 1,0 1 0,0-1-1,0 1 1,0 0 0,0-1-1,0 1 1,0 0 0,0-1-1,0 1 1,-1 0-1,1 0 1,0 0 0,0 0-1,0 0 1,0 1 0,0-1-1,-1 0 1,1 0 0,0 1-1,0-1 1,0 1 0,0-1-1,0 1 1,0-1-1,0 1 1,0 0 0,0-1-1,0 1 1,1 0 0,-1 0-1,-1 1 1,-9 11-6791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11.0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160 175 24575,'-14'1'0,"1"-1"0,0 0 0,0-1 0,0-1 0,0 0 0,0-1 0,0 0 0,0-1 0,-21-9 0,33 13 0,1 0 0,0 0 0,-1 0 0,1 0 0,0 0 0,0 0 0,-1 0 0,1-1 0,0 1 0,-1 0 0,1 0 0,0 0 0,0 0 0,-1 0 0,1 0 0,0-1 0,0 1 0,-1 0 0,1 0 0,0 0 0,0-1 0,0 1 0,0 0 0,-1 0 0,1-1 0,0 1 0,0 0 0,0 0 0,0-1 0,0 1 0,0 0 0,-1 0 0,1-1 0,0 1 0,0 0 0,0-1 0,0 1 0,0 0 0,0 0 0,0-1 0,0 1 0,0 0 0,1-1 0,-1 1 0,0 0 0,0 0 0,0-1 0,0 1 0,0 0 0,0 0 0,0-1 0,1 1 0,-1 0 0,0 0 0,0-1 0,0 1 0,1 0 0,-1 0 0,0 0 0,0 0 0,1-1 0,-1 1 0,0 0 0,23-8 0,-19 7 0,368-68 0,-221 46 0,29-3-1365,-106 18-5461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11.4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72 24575,'-11'4'0,"-12"5"0,-9 1 0,-7 2 0,0 0 0,9-3 0,19-2 0,21-3 0,21-10 0,21-3 0,16-8 0,12-5 0,11-6 0,5-3 0,-14 5-8191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13.0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105 175 24575,'8'-20'0,"0"0"0,-2-1 0,-1 0 0,4-32 0,-2 14 0,-50 218 0,-14 64 0,19 2-1365,29-177-5461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13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114 139 24575,'-1'-3'0,"0"0"0,0 0 0,-1 0 0,1 0 0,-1 1 0,0-1 0,1 1 0,-1-1 0,-1 1 0,-2-3 0,-4-7 0,1 1 0,4 4 0,0 0 0,-1 1 0,0 0 0,0 0 0,-10-9 0,15 15 0,0-1 0,-1 1 0,1 0 0,-1-1 0,1 1 0,-1 0 0,0 0 0,1-1 0,-1 1 0,1 0 0,-1 0 0,0 0 0,1 0 0,-1-1 0,1 1 0,-1 0 0,0 0 0,1 0 0,-1 1 0,1-1 0,-1 0 0,0 0 0,1 0 0,-1 0 0,1 0 0,-1 1 0,1-1 0,-1 0 0,0 1 0,-1 1 0,1 0 0,-1 0 0,1 0 0,0 0 0,0 0 0,0 0 0,0 0 0,0 1 0,1-1 0,-1 0 0,0 1 0,1 3 0,-4 17 0,2 0 0,1 0 0,0 0 0,2 0 0,5 30 0,28 112 0,-9-54 0,-23-109 0,-1-8 0,1-27 0,-2-45 0,0 52 0,1 1 0,0 0 0,2 0 0,1 0 0,1 0 0,12-35 0,-12 48 0,0 0 0,1 0 0,1 0 0,-1 1 0,2-1 0,0 2 0,0-1 0,1 1 0,0 1 0,0-1 0,1 2 0,1-1 0,-1 1 0,13-7 0,-19 13 0,-1 0 0,1 0 0,0 0 0,0 1 0,-1-1 0,1 1 0,0 0 0,0 0 0,0 0 0,1 0 0,-1 1 0,0 0 0,0 0 0,0 0 0,0 0 0,0 0 0,0 1 0,5 1 0,-4 0 0,1 1 0,0 0 0,-1 0 0,0 1 0,0-1 0,0 1 0,0 0 0,0 1 0,-1-1 0,0 1 0,5 6 0,2 4 0,-1 1 0,-1 0 0,0 0 0,-1 1 0,0 0 0,-2 0 0,0 1 0,-1 0 0,3 20 0,-1 7 0,-3 0 0,0 72 0,-5-110 0,4 24 0,-3-31 0,0 1 0,0-1 0,0 1 0,1-1 0,-1 1 0,0-1 0,1 1 0,-1-1 0,0 1 0,1-1 0,-1 0 0,1 1 0,-1-1 0,0 1 0,1-1 0,-1 0 0,1 1 0,-1-1 0,1 0 0,-1 0 0,1 0 0,0 1 0,-1-1 0,1 0 0,-1 0 0,1 0 0,-1 0 0,1 0 0,0 0 0,-1 0 0,1 0 0,-1 0 0,1 0 0,-1 0 0,1 0 0,-1 0 0,1-1 0,0 1 0,-1 0 0,1 0 0,-1-1 0,1 1 0,-1 0 0,1-1 0,-1 1 0,0 0 0,1-1 0,25-17 0,-1-1 0,-1-2 0,-1 0 0,0-1 0,24-32 0,-29 34 0,7-9 0,6-7 0,1 1 0,2 1 0,56-42 0,-88 74 0,1 0 0,-1 0 0,1 1 0,0-1 0,-1 1 0,1-1 0,0 1 0,0 0 0,0 0 0,0 0 0,0 1 0,0-1 0,0 1 0,0-1 0,0 1 0,1 0 0,-1 0 0,6 1 0,-6 1 0,1 0 0,-1 0 0,1 0 0,-1 0 0,0 0 0,0 1 0,0-1 0,0 1 0,0 0 0,0 0 0,-1 0 0,0 0 0,1 1 0,1 4 0,18 31 0,-15-26 0,1 0 0,0 0 0,0-1 0,15 17 0,-19-26 0,0 1 0,0-1 0,1 0 0,-1 0 0,0 0 0,1 0 0,0-1 0,0 0 0,0 0 0,0 0 0,0 0 0,0-1 0,0 0 0,0 0 0,0-1 0,11 1 0,-7-2 0,1 0 0,-1 0 0,1-1 0,-1 0 0,0 0 0,0-1 0,0-1 0,0 0 0,0 0 0,-1 0 0,0-1 0,0 0 0,0-1 0,14-13 0,3-5 0,-1-2 0,35-49 0,-52 65 0,24-39 0,-31 49 0,0-1 0,0 1 0,0 0 0,0 0 0,0 0 0,0 0 0,0-1 0,0 1 0,0 0 0,0 0 0,0 0 0,0 0 0,0 0 0,1-1 0,-1 1 0,0 0 0,0 0 0,0 0 0,0 0 0,0 0 0,0-1 0,0 1 0,1 0 0,-1 0 0,0 0 0,0 0 0,0 0 0,0 0 0,0 0 0,1 0 0,-1 0 0,0 0 0,0 0 0,0-1 0,0 1 0,1 0 0,-1 0 0,0 0 0,0 0 0,0 0 0,0 0 0,1 0 0,-1 1 0,0-1 0,0 0 0,0 0 0,0 0 0,1 0 0,-1 0 0,0 0 0,1 12 0,-6 26 0,4-31 0,0 3 0,-2 9 0,0 0 0,1 1 0,2-1 0,0 1 0,4 30 0,-4-46 0,1 0 0,0 0 0,0 0 0,1 0 0,-1 0 0,1 0 0,0 0 0,0-1 0,0 1 0,1-1 0,-1 1 0,1-1 0,-1 0 0,1 0 0,0 0 0,1-1 0,-1 1 0,0-1 0,1 1 0,-1-1 0,1 0 0,0-1 0,0 1 0,0 0 0,-1-1 0,1 0 0,1 0 0,-1 0 0,0-1 0,0 1 0,0-1 0,8-1 0,-1 1 0,1-2 0,0 1 0,-1-2 0,0 1 0,0-2 0,0 0 0,0 0 0,0 0 0,-1-2 0,0 1 0,0-1 0,12-10 0,-8 6 0,0-2 0,0 0 0,-2 0 0,1-1 0,-2-1 0,1 0 0,10-20 0,-18 29 0,-2-1 0,1 1 0,0-1 0,-1 0 0,0 0 0,-1 0 0,1 0 0,-1 0 0,0 0 0,-1 0 0,1 0 0,-2-9 0,1 12 0,-1 0 0,1 0 0,-1-1 0,0 1 0,0 0 0,-1 0 0,1 0 0,0 0 0,-1 0 0,0 1 0,0-1 0,0 0 0,0 1 0,0-1 0,0 1 0,-1 0 0,1 0 0,-1 0 0,0 0 0,1 0 0,-1 0 0,0 1 0,0 0 0,-5-3 0,-4 1 0,0 0 0,0 0 0,-1 1 0,1 0 0,0 1 0,-1 1 0,1 0 0,-1 1 0,1 0 0,0 0 0,0 2 0,-13 3 0,15-4 0,1 1 0,-1 1 0,1-1 0,0 2 0,0-1 0,0 1 0,0 1 0,1 0 0,0 0 0,0 0 0,1 1 0,0 0 0,0 0 0,0 1 0,-6 10 0,12-16-37,0-1 0,0 1 1,0 0-1,0 0 0,0 0 0,1 0 0,-1 0 0,1 0 0,-1 0 0,1 0 0,0 0 0,-1 0 1,1 0-1,0 0 0,1 1 0,-1-1 0,0 0 0,0 0 0,1 0 0,0 0 0,-1 0 0,1 0 1,0 0-1,0-1 0,0 1 0,0 0 0,0 0 0,0 0 0,0-1 0,1 1 0,-1-1 0,1 1 1,-1-1-1,1 0 0,0 1 0,1 0 0,22 14-6789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14.1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137 683 24575,'26'-8'0,"-3"1"0,0-1 0,25-13 0,-43 19 0,0-1 0,1 0 0,-1 0 0,-1-1 0,1 0 0,0 1 0,-1-1 0,0-1 0,0 1 0,0-1 0,-1 1 0,1-1 0,-1 0 0,3-7 0,-5 11 0,-1-1 0,1 0 0,-1 0 0,1 0 0,-1 1 0,0-1 0,0 0 0,1 0 0,-1 0 0,0 0 0,-1 1 0,1-1 0,0 0 0,-1 0 0,1 0 0,-1 1 0,1-1 0,-1 0 0,0 1 0,1-1 0,-1 0 0,0 1 0,0-1 0,0 1 0,-1-1 0,1 1 0,0 0 0,-1-1 0,1 1 0,0 0 0,-1 0 0,1 0 0,-1 0 0,0 0 0,1 0 0,-1 1 0,0-1 0,1 0 0,-1 1 0,-2-1 0,-3-1 0,0 0 0,0 1 0,0-1 0,0 2 0,0-1 0,0 1 0,0 0 0,0 0 0,-10 2 0,6 1 0,1 1 0,0 0 0,-1 1 0,2-1 0,-1 2 0,0 0 0,1 0 0,-16 15 0,10-8 0,1 1 0,1 1 0,0 0 0,-12 19 0,21-28 0,1 0 0,0 0 0,0 0 0,0 0 0,1 0 0,0 0 0,0 1 0,0-1 0,1 1 0,-1 8 0,2-12 0,0-1 0,0 0 0,0 1 0,1-1 0,-1 0 0,1 0 0,-1 1 0,1-1 0,0 0 0,0 0 0,0 0 0,0 0 0,0 0 0,0 0 0,0 0 0,1 0 0,-1 0 0,1 0 0,0-1 0,-1 1 0,1-1 0,0 1 0,0-1 0,0 0 0,0 0 0,0 0 0,0 0 0,0 0 0,0 0 0,1 0 0,-1-1 0,3 1 0,8 2 0,1-2 0,0 0 0,0 0 0,0-1 0,0-1 0,0 0 0,0-1 0,0-1 0,0 0 0,-1-1 0,20-8 0,-8 2 0,-1-1 0,-1-1 0,0-1 0,-1-1 0,26-21 0,-33 23 0,0-1 0,-2 0 0,0-1 0,0 0 0,-1-1 0,-1 0 0,-1-1 0,0 0 0,-1-1 0,0 0 0,-2-1 0,0 1 0,-1-1 0,0-1 0,-2 1 0,0-1 0,-2 0 0,2-24 0,-5-108 0,-1 128 0,0 0 0,-2 0 0,-1 0 0,-11-31 0,14 49 0,0 0 0,0 1 0,0-1 0,-1 1 0,1 0 0,-1 0 0,-4-5 0,6 9 0,1-1 0,-1 1 0,1-1 0,-1 1 0,1 0 0,-1-1 0,1 1 0,-1 0 0,1-1 0,-1 1 0,0 0 0,1 0 0,-1-1 0,0 1 0,1 0 0,-1 0 0,1 0 0,-1 0 0,0 0 0,1 0 0,-1 0 0,0 0 0,0 0 0,-1 1 0,1 0 0,0-1 0,0 1 0,0 0 0,0 0 0,1 0 0,-1 0 0,0 0 0,0 0 0,0 0 0,1 0 0,-1 0 0,1 0 0,-1 1 0,1-1 0,-1 0 0,0 2 0,-4 21 0,0 0 0,2 0 0,0 0 0,2 1 0,3 46 0,-1-23 0,-2 113 0,5 174 0,4-273-1365,-3-40-5461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09:53.5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247 1 24575,'-5'0'0,"0"0"0,0 1 0,0-1 0,0 1 0,0 0 0,0 1 0,1-1 0,-1 1 0,0 0 0,1 0 0,-1 0 0,1 1 0,-8 5 0,6-2 0,0-1 0,1 1 0,-1 1 0,1-1 0,1 1 0,-1-1 0,-6 15 0,0 7 0,0 1 0,2 0 0,-9 49 0,14-56 0,-23 138 0,-8 242 0,30-312 0,0 54-1365,5-121-5461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14.5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147 78 24575,'15'-39'0,"-15"37"0,1 1 0,-1-1 0,1 0 0,-1 0 0,0 0 0,0 0 0,0-1 0,0 1 0,0 0 0,0 0 0,-1 0 0,1 0 0,0 0 0,-1 1 0,0-1 0,-1-3 0,2 5 0,0 0 0,0-1 0,0 1 0,0 0 0,-1 0 0,1 0 0,0-1 0,0 1 0,-1 0 0,1 0 0,0 0 0,0 0 0,0 0 0,-1 0 0,1-1 0,0 1 0,0 0 0,-1 0 0,1 0 0,0 0 0,-1 0 0,1 0 0,0 0 0,0 0 0,-1 0 0,1 0 0,0 0 0,0 0 0,-1 0 0,1 0 0,0 0 0,0 1 0,-1-1 0,1 0 0,0 0 0,-1 0 0,-9 11 0,-3 15 0,-8 30 0,3 0 0,2 2 0,-8 63 0,1-10 0,6-51-1365,9-37-5461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14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0 570 24575,'2'-19'0,"1"1"0,1 0 0,0 0 0,1 1 0,8-19 0,-13 35 0,0-1 0,1 0 0,-1 1 0,1-1 0,0 1 0,-1-1 0,1 0 0,0 1 0,0 0 0,0-1 0,0 1 0,0-1 0,1 1 0,-1 0 0,0 0 0,1 0 0,-1 0 0,0 0 0,1 0 0,-1 0 0,1 0 0,1 0 0,-1 1 0,0 0 0,0 1 0,-1-1 0,1 1 0,0-1 0,-1 1 0,1 0 0,0-1 0,-1 1 0,1 0 0,-1 0 0,1 0 0,-1 0 0,0 0 0,1 1 0,-1-1 0,0 0 0,0 1 0,0-1 0,0 1 0,0-1 0,1 3 0,21 35 0,-3 0 0,-1 2 0,-2 0 0,15 52 0,-16-44 0,1-1 0,43 81 0,-55-122 0,-1 0 0,1 0 0,1 0 0,-1-1 0,1 1 0,0-1 0,1-1 0,-1 1 0,1-1 0,0 0 0,0-1 0,1 0 0,0 0 0,-1 0 0,1-1 0,0 0 0,1-1 0,-1 0 0,0 0 0,15 1 0,-9-2 0,-1-2 0,0 1 0,0-2 0,0 1 0,0-2 0,0 0 0,0 0 0,-1-1 0,1-1 0,-1 0 0,0-1 0,20-13 0,-9 4 0,-1-2 0,0-1 0,-1 0 0,-1-2 0,-1 0 0,-1-1 0,16-24 0,-14 13 0,0-2 0,-2 0 0,-2 0 0,18-53 0,-14 20 0,19-111 0,-7-67 0,-30 233 0,-1 7 0,0 0 0,0 0 0,-1 0 0,0 0 0,0 0 0,0 0 0,-1 0 0,1 0 0,-1 0 0,-2-6 0,3 10 0,-1 1 0,1-1 0,0 1 0,-1-1 0,1 1 0,0 0 0,-1-1 0,1 1 0,-1 0 0,1-1 0,-1 1 0,1 0 0,-1 0 0,1 0 0,-1-1 0,1 1 0,-1 0 0,1 0 0,-1 0 0,1 0 0,-1 0 0,1 0 0,-1 0 0,0 0 0,1 0 0,-1 0 0,1 0 0,-1 0 0,1 0 0,-1 1 0,1-1 0,-1 0 0,1 0 0,-1 1 0,1-1 0,-1 0 0,1 1 0,0-1 0,-1 0 0,1 1 0,-1-1 0,1 0 0,0 1 0,-1-1 0,1 1 0,-1 0 0,-20 24 0,19-22 0,-46 63-1365,26-32-5461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31.7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38 149 24575,'0'-13'0,"0"-1"0,1 1 0,0 0 0,1 0 0,1 0 0,0 0 0,0 1 0,2-1 0,6-15 0,-11 28 0,0 0 0,0 0 0,0 0 0,0 0 0,0-1 0,0 1 0,0 0 0,0 0 0,0 0 0,1 0 0,-1 0 0,0-1 0,0 1 0,0 0 0,0 0 0,0 0 0,0 0 0,0 0 0,0 0 0,1 0 0,-1-1 0,0 1 0,0 0 0,0 0 0,0 0 0,0 0 0,0 0 0,1 0 0,-1 0 0,0 0 0,0 0 0,0 0 0,0 0 0,1 0 0,-1 0 0,0 0 0,0 0 0,0 0 0,0 0 0,0 0 0,1 0 0,-1 0 0,0 0 0,0 0 0,0 0 0,0 0 0,0 0 0,1 0 0,-1 0 0,0 1 0,0-1 0,0 0 0,0 0 0,0 0 0,0 0 0,0 0 0,1 0 0,-1 0 0,0 1 0,0-1 0,0 0 0,0 0 0,0 0 0,0 1 0,5 16 0,-1 24 0,-5 55 0,-23 159 0,5-94 0,-10 5 0,22-132 0,6-32 0,1 0 0,-1 0 0,1 0 0,-1 0 0,1 0 0,0 0 0,0 0 0,0 0 0,0 0 0,1 0 0,-1 1 0,0-1 0,1 0 0,0 0 0,-1-1 0,1 1 0,0 0 0,0 0 0,0 0 0,0 0 0,0-1 0,0 1 0,1 0 0,-1-1 0,3 3 0,-1-2 0,1 0 0,1 0 0,-1 0 0,0 0 0,0-1 0,1 1 0,-1-1 0,1 0 0,-1-1 0,9 1 0,15 0 0,-1-1 0,0-1 0,1-2 0,-1-1 0,0-1 0,28-9 0,5-5 0,86-40 0,-126 50 0,104-51 0,-105 49 0,-1-1 0,0 0 0,-1-1 0,22-21 0,-22 8-1365,-12 14-5461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32.1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258 0 24575,'0'66'0,"13"101"0,-8-136 0,-1 1 0,-2-1 0,-2 48 0,-1-69 0,0 0 0,0 0 0,-1-1 0,-1 1 0,1 0 0,-2-1 0,1 0 0,-1 0 0,-1 0 0,1 0 0,-1 0 0,-1-1 0,0 0 0,0 0 0,-8 7 0,0-1 0,-1-1 0,0-1 0,-1 0 0,-1-1 0,0 0 0,0-2 0,-32 13 0,47-21-85,0 0 0,-1 0-1,1-1 1,-1 1 0,1-1-1,0 0 1,-1 0 0,1 0-1,-1 0 1,1 0 0,0 0-1,-1 0 1,1-1 0,-1 1-1,-2-2 1,-9-7-6741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32.5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159 64 24575,'4'-5'0,"0"-1"0,-1 1 0,0-1 0,0 0 0,-1 0 0,1 0 0,0-8 0,0 5 0,-3 9 0,0 0 0,0 0 0,0 0 0,0 0 0,0 0 0,0 0 0,0 0 0,0 0 0,0 0 0,0 0 0,0 0 0,-1 0 0,1 0 0,0 0 0,0 0 0,0 0 0,0 0 0,0 0 0,0 0 0,0 0 0,0 0 0,0 0 0,0 0 0,0 0 0,0 0 0,0 0 0,0-1 0,-9 16 0,-12 25 0,-87 303 120,92-272-491,4-1-1,2 1 1,1 73 0,8-102-6455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32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243 272 24575,'-23'-1'0,"12"1"0,-1 0 0,0 0 0,-22 5 0,34-5 0,0 0 0,-1 0 0,1 0 0,0 0 0,-1 0 0,1 0 0,-1 0 0,1 0 0,0 0 0,-1 0 0,1 0 0,0 0 0,-1 0 0,1 0 0,0 1 0,-1-1 0,1 0 0,0 0 0,0 0 0,-1 1 0,1-1 0,0 0 0,0 0 0,-1 1 0,1-1 0,0 0 0,0 0 0,0 1 0,-1-1 0,1 0 0,0 1 0,0-1 0,0 0 0,0 1 0,0-1 0,0 0 0,0 1 0,-1 0 0,14 8 0,24 3 0,-22-9 0,0 0 0,0-2 0,1 1 0,-1-2 0,0 0 0,1-1 0,-1-1 0,0 0 0,27-8 0,-33 8 0,0-2 0,-1 1 0,0-1 0,1-1 0,-2 1 0,1-1 0,0-1 0,-1 1 0,0-1 0,-1 0 0,1-1 0,-1 0 0,0 0 0,-1 0 0,1-1 0,-2 0 0,8-15 0,-8 15 0,0 0 0,-1-1 0,0 1 0,0-1 0,-1 0 0,0 0 0,1-16 0,-4 21 0,1 1 0,-1 0 0,1-1 0,-1 1 0,0 0 0,0 0 0,0 0 0,-1-1 0,1 1 0,-1 0 0,0 1 0,1-1 0,-1 0 0,-1 1 0,1-1 0,0 1 0,-1-1 0,1 1 0,-1 0 0,1 0 0,-1 0 0,0 0 0,0 1 0,-4-2 0,-4-2 0,-1 0 0,0 1 0,0 0 0,0 1 0,0 0 0,-1 1 0,1 1 0,-1 0 0,1 1 0,-1 0 0,1 1 0,-1 0 0,1 1 0,-1 0 0,1 1 0,0 0 0,-18 8 0,12-3 0,1 0 0,0 1 0,0 0 0,1 1 0,0 1 0,1 1 0,0 0 0,1 1 0,0 1 0,-21 28 0,29-35 0,1 1 0,0 0 0,1 0 0,0 0 0,0 1 0,1-1 0,0 1 0,0 0 0,1 0 0,0 0 0,1 0 0,0 0 0,0 0 0,1 1 0,0-1 0,2 10 0,0-9 0,0 0 0,1-1 0,0 1 0,1-1 0,0 1 0,0-1 0,1 0 0,0-1 0,1 1 0,0-1 0,0 0 0,0-1 0,1 1 0,12 9 0,-3-4 0,1 0 0,0-1 0,1 0 0,0-2 0,1 0 0,0-1 0,0-1 0,1-1 0,0 0 0,33 5 0,-39-10 0,-1 0 0,0-2 0,1 1 0,0-2 0,-1 0 0,0 0 0,1-1 0,-1-1 0,0 0 0,0-1 0,0 0 0,-1-1 0,1-1 0,-1 0 0,0 0 0,-1-2 0,17-12 0,7-11-1365,-5 0-5461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33.4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1 247 24575,'3'-7'0,"1"0"0,-1 0 0,0 0 0,-1 0 0,0-1 0,0 1 0,-1-1 0,2-13 0,-2 15 0,-1 11 0,17 176 0,-12-133 0,-4-59 0,1 0 0,0 0 0,1 1 0,0-1 0,0 1 0,1-1 0,1 1 0,0 0 0,0 1 0,1-1 0,0 1 0,0 0 0,1 1 0,0-1 0,1 1 0,0 1 0,0 0 0,1 0 0,0 0 0,0 1 0,0 0 0,20-8 0,-25 13 0,1 0 0,-1 1 0,1 0 0,0-1 0,-1 1 0,1 1 0,0-1 0,-1 1 0,1 0 0,0 0 0,-1 0 0,1 1 0,-1-1 0,0 1 0,1 0 0,-1 0 0,0 1 0,0-1 0,-1 1 0,1 0 0,6 6 0,2 3 0,0-1 0,-1 2 0,-1-1 0,0 2 0,8 13 0,-13-18 0,0 0 0,-1 0 0,0 0 0,3 12 0,-6-17 0,0 1 0,0-1 0,0 0 0,-1 0 0,1 1 0,-1-1 0,0 0 0,0 0 0,-1 1 0,1-1 0,-1 0 0,-2 5 0,3-8 0,0 0 0,0 0 0,-1 0 0,1-1 0,0 1 0,-1 0 0,1 0 0,-1 0 0,1-1 0,-1 1 0,1 0 0,-1-1 0,1 1 0,-1 0 0,0-1 0,1 1 0,-1-1 0,-1 2 0,1-2 0,1-1 0,-1 1 0,1 0 0,-1 0 0,1 0 0,0 0 0,-1 0 0,1 0 0,-1-1 0,1 1 0,0 0 0,-1 0 0,1 0 0,-1-1 0,1 1 0,0 0 0,0-1 0,-1 1 0,1 0 0,0-1 0,-1 1 0,1 0 0,0-1 0,0 1 0,0-1 0,-1 1 0,0-3 0,0-1 0,-1 1 0,2 0 0,-1 0 0,0 0 0,0-1 0,1 1 0,0 0 0,0-5 0,2-6 0,1 0 0,0 1 0,1 0 0,1-1 0,0 1 0,1 1 0,0-1 0,1 1 0,1 0 0,0 1 0,0 0 0,15-16 0,-7 10 0,2 0 0,-1 1 0,2 1 0,0 1 0,1 0 0,33-16 0,-45 26 0,1 0 0,-1 0 0,1 1 0,0 0 0,0 1 0,1 0 0,-1 0 0,0 1 0,11 0 0,-16 1 0,-1 1 0,1-1 0,0 1 0,0 0 0,0 0 0,-1 0 0,1 0 0,-1 1 0,1 0 0,-1-1 0,1 1 0,-1 1 0,0-1 0,0 0 0,0 1 0,0-1 0,0 1 0,-1 0 0,1 0 0,-1 0 0,0 0 0,0 1 0,3 5 0,0 2 0,-1-1 0,0 0 0,0 1 0,-1 0 0,2 22 0,-4-28 0,0 0 0,-1 1 0,0-1 0,0 1 0,-1-1 0,1 0 0,-1 1 0,0-1 0,0 0 0,-1 0 0,0 0 0,0 0 0,0 0 0,-3 5 0,-3-3 0,6-14 0,6-16 0,1 10 0,1 0 0,1 1 0,0 0 0,0 0 0,1 1 0,1 0 0,-1 0 0,2 1 0,0 0 0,17-14 0,-1 4 0,0 1 0,2 2 0,43-22 0,-61 34 0,0 0 0,1 1 0,0 0 0,0 1 0,0 0 0,0 1 0,18-1 0,-26 2 0,1 1 0,-1 0 0,0 1 0,0-1 0,1 0 0,-1 1 0,0 0 0,0 0 0,0 0 0,0 0 0,0 0 0,0 1 0,0-1 0,0 1 0,-1 0 0,1 0 0,-1 0 0,1 0 0,-1 0 0,1 0 0,-1 1 0,0-1 0,0 1 0,-1 0 0,1-1 0,0 1 0,-1 0 0,0 0 0,1 0 0,0 4 0,1 5 0,-1-1 0,0 1 0,-1-1 0,-1 1 0,1 0 0,-2-1 0,1 1 0,-2 0 0,0-1 0,0 1 0,-1-1 0,0 0 0,-1 0 0,-10 21 0,13-30-97,0 0-1,0 1 1,0-1-1,0 1 1,1 0-1,-1-1 1,1 1-1,0 0 1,-1-1-1,1 1 1,0 0-1,1-1 0,-1 4 1,6 9-6729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34.2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151 246 24575,'-9'-6'0,"1"0"0,0-1 0,0 0 0,1 0 0,-1 0 0,2-1 0,-12-16 0,-7-8 0,22 27 0,-1 1 0,0 0 0,0 1 0,0-1 0,-1 1 0,-4-4 0,8 7 0,1 0 0,-1-1 0,1 1 0,0 0 0,-1 0 0,1 0 0,-1 0 0,1 0 0,-1-1 0,1 1 0,-1 0 0,1 0 0,-1 0 0,1 0 0,-1 0 0,1 0 0,-1 1 0,1-1 0,-1 0 0,1 0 0,-1 0 0,1 0 0,-1 1 0,1-1 0,0 0 0,-1 0 0,1 1 0,-1-1 0,0 2 0,0-1 0,0 1 0,1-1 0,-1 1 0,1 0 0,-1-1 0,1 1 0,-1-1 0,1 1 0,0 0 0,0-1 0,0 1 0,0 3 0,4 67 0,16 93 0,-5-50 0,-14-107 0,-1-3 0,0-1 0,1 1 0,0 0 0,-1 0 0,2 0 0,-1-1 0,0 1 0,1 0 0,3 6 0,-4-11 0,0-1 0,0 1 0,-1 0 0,1 0 0,0-1 0,-1 1 0,1 0 0,0-1 0,-1 1 0,1 0 0,-1-1 0,1 1 0,-1-1 0,1 1 0,-1-1 0,1 1 0,-1-1 0,1 1 0,-1-1 0,0 0 0,1 1 0,-1-1 0,0 0 0,1 1 0,-1-1 0,0 0 0,0 1 0,1-3 0,0 1 0,0-1 0,85-158 0,-68 130 0,2 1 0,1 1 0,26-29 0,-42 54 0,-1-1 0,1 1 0,0 0 0,0 0 0,0 1 0,0-1 0,1 1 0,-1 0 0,1 1 0,0-1 0,0 1 0,0 0 0,0 1 0,9-2 0,-11 3 0,0 0 0,1 0 0,-1 0 0,0 1 0,0-1 0,0 1 0,1 0 0,-1 0 0,0 0 0,0 1 0,0 0 0,-1-1 0,1 1 0,0 1 0,-1-1 0,1 0 0,-1 1 0,0 0 0,0 0 0,0 0 0,5 6 0,-1 2 0,0 0 0,-1 1 0,-1 0 0,0-1 0,0 2 0,-1-1 0,3 14 0,-2-8 0,0 1 0,9 17 0,-13-35 0,-1 0 0,0 0 0,1 0 0,-1-1 0,1 1 0,-1 0 0,1 0 0,0 0 0,-1-1 0,1 1 0,0 0 0,-1-1 0,1 1 0,0 0 0,0-1 0,-1 1 0,1-1 0,0 1 0,0-1 0,0 0 0,0 1 0,0-1 0,0 0 0,0 0 0,0 1 0,1-1 0,0-1 0,0 1 0,0 0 0,-1-1 0,1 0 0,0 1 0,0-1 0,0 0 0,-1 0 0,1 0 0,0 0 0,-1 0 0,3-3 0,7-6 0,-1-1 0,-1 0 0,9-13 0,-8 11 0,0 1 0,100-115 0,-98 115 0,1 1 0,0 0 0,0 1 0,1 1 0,1 0 0,-1 1 0,31-13 0,-42 20 0,1 0 0,-1 0 0,1 0 0,0 1 0,-1-1 0,1 1 0,0 0 0,0 0 0,-1 0 0,1 0 0,0 1 0,-1-1 0,1 1 0,0 0 0,-1 0 0,1 1 0,-1-1 0,0 1 0,1 0 0,-1-1 0,0 1 0,0 1 0,0-1 0,0 0 0,0 1 0,2 3 0,6 7 0,-1 1 0,0 0 0,-1 1 0,12 24 0,-2-3 0,-9-19 0,-1-2 0,2 0 0,0 0 0,1-1 0,1 0 0,15 13 0,-17-19 0,-1 0 0,2-1 0,-1 0 0,1-1 0,0 0 0,0-1 0,1 0 0,0-1 0,16 3 0,-15-4 0,0-1 0,0-1 0,0 0 0,0-1 0,1-1 0,-1 0 0,0-1 0,-1 0 0,1-1 0,0-1 0,-1 0 0,1 0 0,-1-2 0,20-11 0,-18 8 0,0 0 0,-1-2 0,0 1 0,-1-2 0,-1 0 0,0 0 0,0-1 0,-1-1 0,-1 0 0,0 0 0,13-26 0,-18 28 0,0 1 0,-1-1 0,0 0 0,-1 0 0,-1-1 0,1 1 0,-2-1 0,1-16 0,-2 25 0,0 0 0,0 0 0,0 0 0,-1 0 0,1 0 0,-1 0 0,0 0 0,0 0 0,0 0 0,-1 0 0,0 0 0,1 1 0,-1-1 0,0 0 0,-1 1 0,1 0 0,-1-1 0,1 1 0,-1 0 0,0 1 0,0-1 0,0 0 0,-1 1 0,1-1 0,-1 1 0,1 0 0,-1 1 0,-5-3 0,2 2 0,0 1 0,0-1 0,0 2 0,0-1 0,-1 1 0,1 0 0,0 0 0,-1 1 0,1 0 0,0 0 0,0 1 0,0 0 0,0 0 0,0 1 0,1-1 0,-1 2 0,1-1 0,-1 1 0,1 0 0,0 0 0,1 0 0,-1 1 0,-6 7 0,-9 10 0,1 1 0,1 0 0,2 2 0,-19 31 0,29-45 0,1 1 0,-1 1 0,2-1 0,0 1 0,-4 14 0,8-24 0,0 0 0,1-1 0,0 1 0,-1-1 0,1 1 0,0 0 0,1-1 0,-1 1 0,0 0 0,1-1 0,-1 1 0,1 0 0,0-1 0,1 3 0,-1-3 0,0 0 0,1-1 0,-1 1 0,0-1 0,1 1 0,0-1 0,-1 0 0,1 1 0,0-1 0,-1 0 0,1 0 0,0-1 0,0 1 0,0 0 0,0 0 0,0-1 0,0 1 0,0-1 0,0 0 0,0 0 0,2 0 0,3 1 0,0-1 0,0-1 0,0 1 0,0-1 0,-1-1 0,1 1 0,0-1 0,-1 0 0,1-1 0,-1 0 0,0 1 0,0-2 0,0 1 0,8-7 0,7-7 0,0-1 0,25-29 0,-26 26 0,26-22 0,-44 42 0,-1 0 0,1 0 0,-1 0 0,1 0 0,-1 0 0,1 1 0,-1-1 0,1 0 0,0 1 0,-1-1 0,1 1 0,0 0 0,-1-1 0,1 1 0,0 0 0,0 0 0,-1 0 0,1 0 0,0 0 0,0 1 0,-1-1 0,1 1 0,0-1 0,-1 1 0,1-1 0,0 1 0,-1 0 0,1 0 0,-1 0 0,1 0 0,-1 0 0,0 0 0,1 0 0,-1 0 0,0 0 0,0 1 0,0-1 0,0 1 0,0-1 0,1 2 0,6 9 0,-1 0 0,-1 0 0,0 0 0,5 16 0,-6-14 0,-2-6 14,1 0-1,-1-1 0,1 1 0,1-1 1,-1 1-1,2-1 0,-1-1 1,7 8-1,-7-10-119,-1-1 0,0 0 0,1 0 0,0 0 0,0-1 0,0 1-1,0-1 1,0-1 0,0 1 0,0 0 0,1-1 0,-1 0 0,10 0 0,9 0-6720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34.5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37 339 24575,'-7'-13'0,"2"0"0,-1-1 0,2 0 0,0 0 0,1 0 0,0 0 0,1-1 0,1 1 0,0-1 0,1 1 0,3-27 0,-2 34 0,0 0 0,0 1 0,1-1 0,0 0 0,1 1 0,-1 0 0,1-1 0,0 1 0,1 0 0,0 1 0,-1-1 0,2 1 0,-1-1 0,1 1 0,0 0 0,0 1 0,0-1 0,0 1 0,1 0 0,0 1 0,0-1 0,0 1 0,0 0 0,1 1 0,-1-1 0,11-1 0,-9 2 0,1 0 0,-1 0 0,1 1 0,0 1 0,-1 0 0,1 0 0,0 0 0,-1 1 0,1 0 0,-1 1 0,1 0 0,-1 0 0,0 1 0,1 0 0,-1 1 0,-1-1 0,15 11 0,-13-8 0,-1 1 0,-1 0 0,1 1 0,-1 0 0,0 0 0,-1 0 0,0 1 0,0 0 0,-1 0 0,-1 1 0,1-1 0,-1 1 0,-1 0 0,4 16 0,-2-6 0,-2 1 0,0 0 0,-2-1 0,0 1 0,-1 0 0,-1 0 0,-1 0 0,-1 0 0,-1-1 0,-12 38 0,-1-14 0,-1-1 0,-2-1 0,-46 70 0,44-78 0,8-15 0,1 1 0,2 1 0,-14 31 0,24-51 0,1 0 0,-1 0 0,1 0 0,-1 0 0,1 0 0,-1 0 0,1 1 0,0-1 0,0 0 0,0 0 0,-1 0 0,1 1 0,0-1 0,1 0 0,-1 0 0,0 0 0,0 1 0,0-1 0,1 0 0,-1 0 0,1 0 0,-1 0 0,1 0 0,-1 1 0,1-1 0,0 0 0,-1 0 0,1-1 0,0 1 0,0 0 0,0 0 0,-1 0 0,1 0 0,0-1 0,0 1 0,0 0 0,0-1 0,1 1 0,-1-1 0,0 1 0,0-1 0,0 0 0,0 1 0,0-1 0,1 0 0,-1 0 0,0 0 0,0 0 0,1 0 0,-1 0 0,0 0 0,2 0 0,8-1 0,0 0 0,0-1 0,0 0 0,15-5 0,198-74 77,-149 50-798,147-38 0,-194 63-6105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34.9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0 788 24575,'777'-38'-191,"90"-89"-3717,-4-34 2311,146-26-1443,147 26 3033,-488 73 105,-485 62 356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09:53.8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110 622 24575,'1'-26'0,"2"-1"0,0 1 0,2 0 0,1 1 0,1-1 0,0 1 0,3 1 0,0-1 0,1 1 0,1 1 0,28-40 0,-20 36 0,0 1 0,2 1 0,1 1 0,0 1 0,2 1 0,1 2 0,1 0 0,0 1 0,31-14 0,-45 26 0,0 0 0,1 2 0,0 0 0,0 0 0,0 1 0,0 1 0,1 0 0,22-1 0,-29 4 0,0 1 0,0-1 0,0 2 0,0-1 0,-1 1 0,1 0 0,0 0 0,-1 1 0,0 0 0,0 0 0,0 1 0,0 0 0,0 0 0,-1 1 0,1 0 0,-1 0 0,7 8 0,-5-4 0,0 1 0,-1 1 0,0-1 0,0 1 0,-1 0 0,-1 1 0,0 0 0,-1-1 0,0 2 0,0-1 0,-2 0 0,1 1 0,-2-1 0,1 1 0,-2-1 0,0 1 0,0 0 0,-4 19 0,1-8 0,-2-1 0,-1 1 0,0-1 0,-2 0 0,-1 0 0,-1-1 0,0 0 0,-25 36 0,15-31 0,0-1 0,-2 0 0,-1-2 0,-1-1 0,-1 0 0,-1-2 0,-1-1 0,-1-2 0,0 0 0,-1-2 0,-1-1 0,-1-1 0,0-2 0,0-1 0,-1-1 0,-1-2 0,1-1 0,-1-2 0,-1-1 0,1-2 0,-54-2 0,82-1 14,0 1-1,0-1 0,0 0 0,0-1 1,1 1-1,-1-1 0,0 0 1,-7-4-1,10 5-87,0-1-1,0 1 1,0-1 0,0 1 0,1-1-1,-1 0 1,0 0 0,1 1 0,-1-1-1,1 0 1,0-1 0,0 1 0,0 0-1,0 0 1,0 0 0,0-1 0,0 1-1,1 0 1,-1-4 0,1-11-6752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45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405 352 24575,'-1'5'0,"1"-1"0,0 0 0,0 0 0,0 0 0,1 0 0,0 0 0,-1 0 0,1 0 0,1 0 0,-1 0 0,0 0 0,1 0 0,0 0 0,0-1 0,3 5 0,-5-8 0,0 0 0,1 0 0,-1 0 0,0 1 0,0-1 0,1 0 0,-1 0 0,0 0 0,1 0 0,-1 0 0,0 1 0,1-1 0,-1 0 0,0 0 0,1 0 0,-1 0 0,0 0 0,0 0 0,1 0 0,-1 0 0,0 0 0,1 0 0,-1 0 0,0-1 0,1 1 0,-1 0 0,0 0 0,1 0 0,-1 0 0,0 0 0,0-1 0,1 1 0,-1 0 0,0 0 0,0 0 0,1-1 0,9-15 0,3-18 0,-6 1 0,-2 0 0,-1 0 0,-1 0 0,-2 0 0,-6-61 0,5 88 0,-1 1 0,0-1 0,0 0 0,0 1 0,-1-1 0,0 1 0,0 0 0,0-1 0,0 1 0,-1 0 0,0 0 0,0 1 0,-1-1 0,1 1 0,-1-1 0,-5-3 0,6 5 0,0 1 0,0 0 0,-1 0 0,1 1 0,-1-1 0,1 1 0,-1-1 0,1 1 0,-1 0 0,0 1 0,0-1 0,1 1 0,-1-1 0,0 1 0,0 0 0,0 0 0,0 1 0,1-1 0,-1 1 0,0 0 0,1 0 0,-1 0 0,0 0 0,1 1 0,-4 2 0,-6 3 0,0 0 0,1 2 0,0-1 0,0 2 0,-20 20 0,-47 63 0,68-80 0,-11 16 0,1 0 0,1 1 0,-23 47 0,36-62 0,0 1 0,2 0 0,-1 0 0,2 0 0,0 0 0,1 1 0,1-1 0,0 1 0,2 27 0,0-40 0,0-1 0,1 1 0,0-1 0,0 1 0,0-1 0,0 0 0,0 1 0,1-1 0,0 0 0,-1 0 0,1 0 0,0 0 0,1 0 0,-1 0 0,0 0 0,1-1 0,-1 1 0,1-1 0,0 0 0,0 0 0,0 0 0,0 0 0,0-1 0,1 1 0,-1-1 0,0 1 0,1-1 0,-1 0 0,1-1 0,-1 1 0,1 0 0,3-1 0,3 1 0,0-1 0,0 0 0,0 0 0,-1-1 0,1 0 0,0-1 0,0 0 0,-1 0 0,1-1 0,14-7 0,2-5 0,-1-2 0,-1-1 0,-1 0 0,-1-2 0,35-38 0,-10 10 0,-46 47 0,0 0 0,0 0 0,0 0 0,0 0 0,0 0 0,0 0 0,0 0 0,1 0 0,-1 0 0,0 1 0,1-1 0,-1 0 0,0 1 0,1-1 0,-1 1 0,0 0 0,1-1 0,-1 1 0,1 0 0,2 0 0,-3 1 0,1-1 0,-1 1 0,0 0 0,0 0 0,0 0 0,0 0 0,0 0 0,-1 0 0,1 1 0,0-1 0,0 0 0,-1 0 0,1 1 0,-1-1 0,1 0 0,-1 0 0,1 1 0,-1-1 0,0 1 0,0-1 0,0 0 0,0 3 0,4 28 0,-2 45 0,-3-51 0,2 1 0,7 41 0,-6-59 0,0 1 0,1-1 0,0 0 0,1 0 0,0 0 0,0-1 0,1 0 0,0 1 0,0-1 0,1-1 0,7 8 0,-4-6 0,1 0 0,0-1 0,0-1 0,1 1 0,0-2 0,0 1 0,1-2 0,-1 1 0,1-2 0,0 0 0,1 0 0,-1-1 0,1 0 0,25 1 0,-28-3 0,1-1 0,0 0 0,0-1 0,0 0 0,-1 0 0,1-1 0,0-1 0,-1 0 0,0 0 0,0-1 0,0 0 0,0-1 0,0 0 0,-1-1 0,0 0 0,0 0 0,15-15 0,-12 7-455,0-1 0,16-25 0,-7 5-6371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46.1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641 268 24575,'0'-15'0,"1"-11"0,-2 1 0,0-1 0,-10-47 0,10 67 0,-1 1 0,1 0 0,-1-1 0,0 1 0,0 0 0,-1 0 0,1 0 0,-1 1 0,0-1 0,0 0 0,-1 1 0,1 0 0,-1 0 0,0 0 0,0 0 0,-1 1 0,1-1 0,-1 1 0,1 0 0,-1 1 0,0-1 0,0 1 0,0 0 0,-7-2 0,8 4 0,0-1 0,0 1 0,0 0 0,0 0 0,0 1 0,1-1 0,-1 1 0,0 0 0,0 0 0,0 0 0,1 1 0,-1-1 0,0 1 0,1 0 0,-1 0 0,1 0 0,0 0 0,0 0 0,0 1 0,0 0 0,-4 4 0,-5 7 0,0 0 0,1 1 0,-11 18 0,-10 21 0,3 2 0,2 0 0,3 2 0,-18 63 0,-42 248 0,69-270 0,4 2 0,4 117 0,10-197 0,-3-21 0,0 0 0,0 0 0,0 0 0,1 0 0,-1 0 0,0 1 0,0-1 0,0 0 0,0 0 0,1 0 0,-1 0 0,0 0 0,0 0 0,0 0 0,0 0 0,1 0 0,-1 0 0,0 0 0,0 0 0,0 0 0,0 0 0,1 0 0,-1 0 0,0 0 0,0 0 0,0-1 0,0 1 0,0 0 0,1 0 0,-1 0 0,0 0 0,0 0 0,0 0 0,0 0 0,0 0 0,0-1 0,1 1 0,-1 0 0,0 0 0,0 0 0,0 0 0,0 0 0,0-1 0,0 1 0,0 0 0,0 0 0,0 0 0,0 0 0,0-1 0,15-35 0,3-19 0,-3 0 0,-3-1 0,-2-1 0,-2 0 0,-3 0 0,-3-78 0,-3 120 0,0 0 0,-1 0 0,0 0 0,-2 0 0,0 0 0,0 1 0,-2 0 0,-10-22 0,14 31 0,-1 1 0,1-1 0,-1 1 0,0 0 0,-1 0 0,1 0 0,-1 0 0,1 0 0,-1 1 0,-1 0 0,1 0 0,0 0 0,-1 0 0,1 1 0,-1-1 0,0 1 0,0 0 0,0 1 0,0-1 0,0 1 0,0 0 0,0 0 0,0 1 0,0-1 0,-1 1 0,1 0 0,0 1 0,-6 0 0,8 0-91,0-1 0,1 1 0,-1 0 0,1 0 0,0 0 0,-1 0 0,1 0 0,0 0 0,-1 0 0,1 1 0,0-1 0,0 1 0,0 0 0,-2 2 0,-8 11-6735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46.5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272 88 24575,'5'-6'0,"0"1"0,0-1 0,-1-1 0,5-7 0,-8 12 0,1 0 0,-1 0 0,0 0 0,0 0 0,-1-1 0,1 1 0,0 0 0,-1-1 0,1 1 0,-1 0 0,0-1 0,0 1 0,0 0 0,0-1 0,0 1 0,-1-5 0,1 7 0,0 0 0,0-1 0,-1 1 0,1-1 0,0 1 0,0 0 0,-1-1 0,1 1 0,0 0 0,0-1 0,-1 1 0,1 0 0,0 0 0,-1-1 0,1 1 0,0 0 0,-1 0 0,1-1 0,0 1 0,-1 0 0,1 0 0,-1 0 0,1 0 0,0 0 0,-1 0 0,1 0 0,-1 0 0,1 0 0,-1 0 0,1 0 0,-1 0 0,-16 7 0,-12 16 0,6 5 0,1 1 0,2 2 0,0 0 0,3 1 0,0 0 0,-13 39 0,8-9-195,2 1 0,3 0 0,3 1 0,3 1 0,2 0 0,0 103 0,9-120-6631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46.9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 24575,'0'-2'0,"0"1"0,0-1 0,1 1 0,-1-1 0,1 1 0,-1-1 0,1 1 0,-1-1 0,1 1 0,0 0 0,-1-1 0,1 1 0,0 0 0,0 0 0,2-2 0,-3 2 0,1 1 0,-1-1 0,1 1 0,-1 0 0,0 0 0,1-1 0,-1 1 0,1 0 0,-1 0 0,1-1 0,-1 1 0,1 0 0,-1 0 0,1 0 0,-1 0 0,1 0 0,-1 0 0,1 0 0,-1 0 0,1 0 0,-1 0 0,1 0 0,-1 0 0,1 0 0,-1 0 0,1 0 0,-1 0 0,1 1 0,-1-1 0,1 0 0,-1 0 0,0 1 0,1-1 0,-1 0 0,1 1 0,-1-1 0,0 0 0,1 1 0,-1-1 0,0 1 0,1-1 0,-1 0 0,0 1 0,0-1 0,1 1 0,-1 0 0,6 11 0,-1 0 0,0 1 0,-1 0 0,-1-1 0,0 1 0,3 27 0,-2 86 0,-3-85 0,-2 317 0,0-351 0,1 1 0,1-1 0,-1 0 0,1 0 0,1 0 0,-1 0 0,5 11 0,-5-16 0,0 1 0,0-1 0,1 0 0,-1 0 0,1 0 0,-1 0 0,1-1 0,0 1 0,0 0 0,0-1 0,0 1 0,0-1 0,0 0 0,0 1 0,0-1 0,0 0 0,1 0 0,-1 0 0,0-1 0,1 1 0,-1-1 0,1 1 0,-1-1 0,1 0 0,4 0 0,4 0 0,0-1 0,0 0 0,0-1 0,0 0 0,0-1 0,0 0 0,-1-1 0,15-7 0,9-7 0,36-24 0,-24 13 0,64-37-1365,-60 37-5461</inkml:trace>
  <inkml:trace contextRef="#ctx0" brushRef="#br0" timeOffset="1">1627 1032 24575,'-7'0'0,"-7"0"0,-4 0 0,-4 0 0,-1 0 0,-1-4 0,1-1 0,14 0 0,14-2 0,12-1 0,16-2 0,13 0 0,14-2 0,8-3 0,4 2 0,-10 2-8191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47.3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293 0 24575,'-8'8'0,"-9"6"0,-14 4 0,-10 4 0,-4 1 0,1 0 0,4-3 0,6-1 0,8-1 0,20-2 0,18-5 0,15-4 0,19-11 0,11-4 0,13-9 0,8-9 0,7-4 0,-11 3-8191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47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278 227 24575,'35'-75'0,"30"-57"0,-50 113 0,-15 19 0,0 0 0,0 0 0,0 0 0,0 0 0,1 0 0,-1 0 0,0 0 0,0 0 0,0 0 0,0 0 0,1 0 0,-1 0 0,0 0 0,0 0 0,0 0 0,1 0 0,-1 0 0,0 0 0,0 0 0,0 0 0,1 0 0,-1 0 0,0 0 0,0 0 0,0 1 0,0-1 0,0 0 0,1 0 0,-1 0 0,0 0 0,0 0 0,0 0 0,0 1 0,0-1 0,0 0 0,1 0 0,-1 0 0,0 0 0,0 1 0,0-1 0,0 0 0,0 0 0,0 0 0,0 1 0,0-1 0,0 0 0,0 0 0,0 0 0,0 1 0,0 4 0,0 0 0,0 0 0,0 0 0,-1-1 0,1 1 0,-3 9 0,-128 358 7,59-183-134,19-40-488,8 2 0,-37 217 0,70-290-5611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48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88 198 24575,'28'-51'0,"-19"39"0,-2-1 0,0 0 0,0 0 0,-1-1 0,-1 1 0,7-28 0,-13 19 0,1 22 0,0 0 0,0 0 0,0-1 0,0 1 0,0 0 0,-1-1 0,1 1 0,0 0 0,0 0 0,0-1 0,0 1 0,-1 0 0,1 0 0,0 0 0,0-1 0,-1 1 0,1 0 0,0 0 0,0 0 0,-1 0 0,1-1 0,0 1 0,0 0 0,-1 0 0,1 0 0,0 0 0,-1 0 0,1 0 0,0 0 0,-1 0 0,1 0 0,-1 0 0,0 1 0,-1 0 0,0 0 0,0 0 0,1 0 0,-1 0 0,0 0 0,1 1 0,-1-1 0,1 1 0,0-1 0,-1 1 0,1-1 0,0 1 0,0 0 0,-1 2 0,-20 37 20,2-1 0,2 2 0,1 1 0,3 0 0,-17 80 0,26-89-185,0 0 0,2 0 0,2 0 0,1 0 0,2 0 0,1 0 0,2 0 0,11 45 0,-2-35-6661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48.6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0 215 24575,'26'-2'0,"-1"-1"0,0-1 0,0-2 0,0 0 0,30-13 0,36-8 0,55-6 0,212-21 0,-85 30 0,-271 23-77,23-4 284,-24 5-262,-1 0-1,1-1 1,0 1-1,0 0 1,-1-1 0,1 1-1,0-1 1,-1 1 0,1-1-1,-1 0 1,1 1 0,0-1-1,-1 1 1,1-1-1,-1 0 1,0 1 0,1-1-1,-1 0 1,1 0 0,-1 1-1,0-1 1,0 0-1,0 0 1,1 0 0,-1 1-1,0-2 1,-1-12-6771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49.0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66 239 24575,'-4'0'0,"-1"0"0,1 0 0,0 1 0,-1-1 0,1 1 0,0 0 0,-1 0 0,1 1 0,0-1 0,0 1 0,0 0 0,-7 4 0,11-5 0,0-1 0,0 0 0,-1 0 0,1 0 0,0 1 0,-1-1 0,1 0 0,0 1 0,0-1 0,0 0 0,-1 0 0,1 1 0,0-1 0,0 0 0,0 1 0,0-1 0,0 0 0,0 1 0,0-1 0,0 0 0,-1 1 0,1-1 0,0 1 0,0-1 0,1 0 0,-1 1 0,0-1 0,0 0 0,0 1 0,0-1 0,0 0 0,0 1 0,0-1 0,0 0 0,1 1 0,-1-1 0,0 0 0,0 1 0,0-1 0,1 0 0,-1 0 0,0 1 0,1-1 0,-1 0 0,0 0 0,0 0 0,1 1 0,-1-1 0,0 0 0,1 0 0,-1 0 0,0 0 0,1 0 0,-1 0 0,0 0 0,1 1 0,23 5 0,7-3 0,0-1 0,0-1 0,0-2 0,-1-1 0,33-7 0,153-40 0,363-136-2002,-480 148-4187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49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27 156 24575,'-2'-57'0,"1"31"0,3-47 0,-15 171 60,1 182 0,28 99-1545,-12-310-5341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09:54.3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251 83 24575,'0'-2'0,"0"-1"0,1 1 0,-1 0 0,1 0 0,-1 0 0,1 0 0,0 0 0,0 0 0,2-3 0,-2 4 0,0 0 0,-1 0 0,1 0 0,0 0 0,0 0 0,-1-1 0,1 1 0,-1 0 0,1 0 0,-1-1 0,0 1 0,0 0 0,1-1 0,-1 1 0,0 0 0,0-1 0,0 1 0,0-1 0,-1 1 0,1 0 0,0-1 0,0 1 0,-1 0 0,1 0 0,-1-1 0,1 1 0,-1 0 0,-1-2 0,1 1 0,-1 0 0,1 1 0,-1-1 0,0 1 0,0-1 0,0 1 0,0-1 0,0 1 0,0 0 0,0 0 0,0 0 0,0 0 0,0 0 0,-1 1 0,1-1 0,0 1 0,0-1 0,-1 1 0,1 0 0,-1 0 0,1 0 0,0 0 0,-1 1 0,1-1 0,0 0 0,0 1 0,-1 0 0,1-1 0,0 1 0,0 0 0,0 0 0,0 0 0,-3 2 0,-3 2 0,0 0 0,0 1 0,0 0 0,1 0 0,0 0 0,-11 14 0,4-4-97,1 1-1,1 0 1,0 1-1,1 0 1,1 1-1,1 0 1,1 1-1,1 0 1,0 0-1,2 0 1,0 1-1,1 0 0,-1 30 1,5-23-6729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1 117 24575,'1'-25'0,"2"49"0,3 24 0,6-8 0,22 51 0,-20-57 0,-2-1 0,14 58 0,-26-89 0,5 20 0,-1-17 0,1-14 0,26-113 0,-22 79 0,2 1 0,2 1 0,31-73 0,-41 110 0,-1-1 0,1 1 0,0-1 0,0 1 0,0 0 0,0 0 0,1 0 0,0 1 0,0-1 0,0 1 0,0 0 0,0 0 0,6-2 0,-8 4 0,1 0 0,-1 0 0,0 1 0,1-1 0,-1 1 0,1 0 0,-1 0 0,0 0 0,1 0 0,-1 0 0,1 0 0,-1 1 0,0-1 0,1 1 0,-1 0 0,0-1 0,1 1 0,-1 0 0,0 0 0,0 1 0,0-1 0,0 0 0,0 1 0,0-1 0,0 1 0,0 0 0,-1-1 0,1 1 0,2 4 0,4 7 0,0-1 0,0 1 0,-2 0 0,0 1 0,0 0 0,4 18 0,20 44 0,-29-75 0,-1 1 0,1 0 0,0 0 0,0-1 0,0 1 0,1 0 0,-1-1 0,0 1 0,1-1 0,-1 1 0,1-1 0,-1 0 0,1 0 0,0 0 0,-1 0 0,1 0 0,0 0 0,0 0 0,0-1 0,0 1 0,3 0 0,-2-1 0,0 0 0,0 0 0,0 0 0,0-1 0,0 0 0,0 1 0,0-1 0,0 0 0,0 0 0,0-1 0,-1 1 0,6-4 0,6-5 0,0-1 0,-1-1 0,0 0 0,11-15 0,-13 15 0,14-16 0,-15 16 0,0 1 0,0 0 0,1 1 0,14-10 0,-24 19 0,1 0 0,0 0 0,-1 0 0,1 1 0,0-1 0,0 1 0,-1-1 0,1 1 0,0-1 0,0 1 0,0 0 0,0 0 0,0 0 0,0 0 0,0 0 0,-1 1 0,1-1 0,0 0 0,0 1 0,0-1 0,0 1 0,-1 0 0,1 0 0,0 0 0,-1 0 0,1 0 0,-1 0 0,1 0 0,-1 0 0,1 0 0,1 3 0,5 4 0,0 1 0,-1 1 0,12 19 0,-7-11 0,-6-9 0,1 0 0,-1-1 0,2 0 0,-1 0 0,1-1 0,0 1 0,13 7 0,-16-12 0,-1-1 0,1 0 0,-1 0 0,1 0 0,0 0 0,0-1 0,0 0 0,0 0 0,0 0 0,0-1 0,0 0 0,1 0 0,-1 0 0,0 0 0,0-1 0,0 0 0,9-3 0,17-8 0,0-2 0,-1-1 0,0-1 0,-1-2 0,39-31 0,-35 26 0,-16 16 0,-17 7 0,1 1 0,-1-1 0,1 0 0,-1 0 0,1 0 0,-1 0 0,1 1 0,-1-1 0,1 0 0,-1 0 0,0 1 0,1-1 0,-1 0 0,1 1 0,-1-1 0,0 0 0,1 1 0,-1-1 0,0 1 0,0-1 0,1 0 0,-1 2 0,2 2 0,-1 1 0,0-1 0,0 1 0,-1 0 0,1 9 0,3 16 0,-2-25 0,1 0 0,0 0 0,0 0 0,0 0 0,1-1 0,0 1 0,0-1 0,0 0 0,0 0 0,0 0 0,1-1 0,0 0 0,0 1 0,0-2 0,0 1 0,0 0 0,1-1 0,-1 0 0,1-1 0,-1 1 0,11 1 0,-2-1 0,1 0 0,-1 0 0,1-2 0,0 0 0,0 0 0,-1-1 0,24-5 0,-23 2 0,-1-1 0,1 0 0,-1-1 0,0-1 0,0 0 0,-1 0 0,15-12 0,-20 14 0,-1-1 0,0 0 0,-1 0 0,1-1 0,-1 1 0,-1-2 0,1 1 0,-1 0 0,0-1 0,-1 0 0,0 0 0,0-1 0,3-12 0,-6 18 0,0 1 0,-1-1 0,1 1 0,-1-1 0,0 1 0,0-1 0,0 0 0,0 1 0,0-1 0,0 1 0,-1-1 0,1 1 0,-1-1 0,0 1 0,0-1 0,0 1 0,0 0 0,0-1 0,-3-3 0,2 4 0,-1-1 0,0 0 0,0 1 0,0-1 0,0 1 0,-1 0 0,1 0 0,-1 0 0,1 0 0,-1 1 0,-6-3 0,-9 0 0,0 0 0,0 2 0,0 0 0,-24 1 0,35 1 0,-21 0 0,-1 2 0,0 1 0,0 1 0,1 1 0,-1 2 0,-51 20 0,76-26 0,0 2 0,0-1 0,1 0 0,-1 1 0,1 0 0,0 0 0,0 1 0,0-1 0,0 1 0,1-1 0,-6 8 0,9-10 0,-1 0 0,0 0 0,1 0 0,-1 0 0,1 0 0,0 0 0,-1 0 0,1 0 0,0 1 0,0-1 0,0 0 0,0 0 0,-1 0 0,2 1 0,-1-1 0,0 0 0,0 0 0,0 0 0,1 1 0,0 1 0,0-1 0,0 0 0,1 0 0,-1 0 0,1-1 0,0 1 0,-1 0 0,1-1 0,0 0 0,0 1 0,0-1 0,0 0 0,0 0 0,0 0 0,5 2 0,11 2-227,1 0-1,0-1 1,0-1-1,0-1 1,25 1-1,6-2-6598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50.4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1010 24575,'39'0'0,"0"-2"0,0-2 0,0-1 0,-1-2 0,1-1 0,50-19 0,-79 23 0,-1-1 0,1 0 0,-1 0 0,-1-1 0,1 0 0,-1 0 0,10-10 0,-16 14 0,1 0 0,-1-1 0,0 1 0,0 0 0,-1-1 0,1 1 0,0-1 0,-1 1 0,0-1 0,1 0 0,-1 0 0,0 1 0,0-1 0,-1 0 0,1 0 0,0 0 0,-1 0 0,0 0 0,0 0 0,0 0 0,0 0 0,0 0 0,-1 0 0,1 0 0,-1 0 0,0 0 0,0 0 0,0 0 0,-2-3 0,1 3 0,0 1 0,0 0 0,0-1 0,-1 1 0,1 0 0,-1 0 0,1 0 0,-1 1 0,0-1 0,0 0 0,1 1 0,-1 0 0,0 0 0,-1 0 0,1 0 0,0 0 0,-4 0 0,-59-4 0,60 5 0,-6 0 0,1 1 0,-1 1 0,1 0 0,-1 1 0,1 0 0,0 0 0,0 1 0,1 1 0,-1 0 0,1 0 0,0 1 0,0 0 0,0 1 0,1 0 0,0 0 0,1 1 0,0 1 0,0-1 0,0 1 0,1 0 0,1 1 0,0 0 0,0 0 0,1 0 0,0 1 0,0-1 0,-3 15 0,7-22 0,1-1 0,-1 1 0,0-1 0,1 0 0,0 1 0,0-1 0,0 1 0,0-1 0,0 1 0,0-1 0,0 1 0,1-1 0,0 1 0,-1-1 0,1 0 0,0 1 0,0-1 0,0 0 0,0 0 0,1 1 0,1 2 0,-1-4 0,1 1 0,-1 0 0,0-1 0,1 1 0,0-1 0,-1 0 0,1 0 0,0 0 0,-1 0 0,1 0 0,0 0 0,0-1 0,0 0 0,-1 1 0,6-1 0,3-1 0,0 0 0,0-1 0,0 0 0,0 0 0,0-1 0,-1 0 0,0-1 0,18-9 0,-7 0 0,-1-1 0,-1-1 0,0 0 0,0-2 0,-2 0 0,0-1 0,-1-1 0,-1 0 0,-1-1 0,-1-1 0,20-39 0,-18 26 0,-2 0 0,-1-1 0,-2 0 0,-1 0 0,-1-1 0,-3-1 0,2-45 0,-4 14 0,-8-73 0,3 119 0,-1 0 0,-1-1 0,-1 2 0,0-1 0,-2 1 0,-1 0 0,-13-26 0,20 44 0,-1 0 0,-1-1 0,1 1 0,0 0 0,-1 0 0,1 0 0,-1 1 0,0-1 0,-4-2 0,7 5 0,-1-1 0,0 1 0,1 0 0,-1-1 0,1 1 0,-1 0 0,0 0 0,1 0 0,-1-1 0,0 1 0,1 0 0,-1 0 0,0 0 0,1 0 0,-1 0 0,1 0 0,-1 0 0,0 1 0,1-1 0,-1 0 0,0 0 0,0 1 0,0 0 0,0 0 0,0-1 0,0 1 0,0 0 0,0 1 0,0-1 0,1 0 0,-1 0 0,0 0 0,1 0 0,-1 1 0,1-1 0,-1 0 0,1 0 0,-1 3 0,-3 17 0,0 1 0,2 0 0,1-1 0,0 1 0,4 31 0,21 110 0,-3-48-107,73 336-1151,-84-410-5568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50.8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46 234 24575,'0'-10'0,"0"0"0,-1 1 0,0-1 0,0 0 0,-1 1 0,-1-1 0,1 1 0,-9-18 0,11 27 0,0 0 0,0-1 0,0 1 0,0 0 0,-1-1 0,1 1 0,0 0 0,0 0 0,0-1 0,0 1 0,-1 0 0,1-1 0,0 1 0,0 0 0,0 0 0,-1 0 0,1-1 0,0 1 0,0 0 0,-1 0 0,1 0 0,0 0 0,-1-1 0,1 1 0,0 0 0,-1 0 0,1 0 0,0 0 0,-1 0 0,1 0 0,0 0 0,0 0 0,-1 0 0,1 0 0,0 0 0,-1 0 0,1 0 0,-1 0 0,-5 13 0,0 22 0,3 268 5,5-180-1375,-2-82-5456</inkml:trace>
  <inkml:trace contextRef="#ctx0" brushRef="#br0" timeOffset="1">68 210 24575,'3'-7'0,"0"0"0,-1 0 0,0-1 0,0 1 0,-1-1 0,1-13 0,-1 14 0,0-1 0,0 1 0,0 0 0,1-1 0,5-11 0,-7 18 0,0 1 0,0-1 0,0 1 0,1-1 0,-1 1 0,0 0 0,0-1 0,1 1 0,-1-1 0,0 1 0,1 0 0,-1-1 0,1 1 0,-1 0 0,0 0 0,1-1 0,-1 1 0,1 0 0,-1 0 0,1 0 0,-1-1 0,1 1 0,-1 0 0,1 0 0,-1 0 0,1 0 0,-1 0 0,1 0 0,-1 0 0,1 0 0,-1 0 0,1 0 0,-1 0 0,0 0 0,1 1 0,-1-1 0,1 0 0,-1 0 0,1 0 0,-1 1 0,1-1 0,-1 0 0,0 0 0,1 1 0,-1-1 0,0 0 0,1 1 0,-1-1 0,0 1 0,1-1 0,-1 0 0,0 1 0,1 0 0,17 25 0,-17-24 0,25 47 0,34 94 0,-3-4 0,-45-116 0,0-1 0,1 0 0,30 37 0,-38-53 0,0 0 0,1 0 0,-1-1 0,1 0 0,1 0 0,-1-1 0,1 1 0,-1-1 0,1-1 0,1 1 0,-1-1 0,10 2 0,-12-3 0,0-1 0,0-1 0,0 1 0,0-1 0,0 0 0,0 0 0,1-1 0,-1 1 0,0-1 0,0 0 0,0-1 0,0 1 0,-1-1 0,1 0 0,0 0 0,-1 0 0,1-1 0,-1 0 0,7-5 0,4-5 0,0-1 0,-1-1 0,-1 0 0,0-1 0,11-18 0,48-91 0,-51 80 0,-2-1 0,-2-1 0,-3 0 0,16-82 0,-29 123 0,0 0 0,-1 0 0,1 1 0,-1-1 0,-1-9 0,1 14 0,0 0 0,-1 0 0,1 1 0,0-1 0,0 0 0,0 0 0,-1 0 0,1 0 0,-1 1 0,1-1 0,0 0 0,-1 0 0,1 1 0,-1-1 0,0 0 0,1 1 0,-1-1 0,1 1 0,-1-1 0,0 1 0,0-1 0,1 1 0,-1-1 0,0 1 0,0-1 0,1 1 0,-1 0 0,0 0 0,0-1 0,0 1 0,0 0 0,0 0 0,1 0 0,-1 0 0,0 0 0,0 0 0,0 0 0,0 0 0,0 0 0,1 1 0,-1-1 0,0 0 0,0 0 0,0 1 0,1-1 0,-2 1 0,-7 3-41,0 1 0,1 0 0,-1 1-1,1 0 1,0 0 0,0 0 0,-6 9-1,-1-2-993,-16 15-5791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51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1261 996 24575,'-316'71'-3976,"-415"79"4044,672-140-59,-90 21 1943,143-29-1641,8 0-111,16 1-30,30-1-16,647-44-1210,-1-54-3020,245-52 1513,507-74-1173,1978-196 1587,-1297 169 1233,-1637 184 2578,-312 38 4093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6:00.4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24 154 24575,'-1'-33'0,"-2"1"0,-11-56 0,9 172 0,5 944 0,0-995 0,1 1 0,1-1 0,2 1 0,1-1 0,12 40 0,-15-64 0,1 0 0,1-1 0,0 1 0,0-1 0,0 1 0,1-1 0,0 0 0,1-1 0,0 0 0,0 0 0,1 0 0,-1 0 0,1-1 0,1 0 0,-1-1 0,1 0 0,0 0 0,0 0 0,1-1 0,-1 0 0,1-1 0,0 0 0,14 3 0,18 3 0,1-2 0,0-2 0,0-2 0,1-2 0,76-7 0,-102 4 0,0-2 0,1 1 0,-1-2 0,-1 0 0,1-1 0,-1-1 0,0 0 0,-1-1 0,1-1 0,-2-1 0,1 0 0,-1 0 0,-1-2 0,0 1 0,-1-2 0,20-24 0,-8 1-1365,-4 2-5461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6:00.8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44 24575,'-1'-2'0,"0"-1"0,0 1 0,0-1 0,0 1 0,-1 0 0,1 0 0,-1-1 0,1 1 0,-1 0 0,0 0 0,0 1 0,1-1 0,-1 0 0,-1 1 0,1-1 0,0 1 0,0-1 0,-3 0 0,-3-3 0,125 119 0,-102-96 0,-1 1 0,0 0 0,-2 0 0,0 2 0,-2-1 0,0 1 0,-1 1 0,-1 0 0,-1 0 0,-1 1 0,-1 0 0,-1-1 0,-1 2 0,-1-1 0,-1 0 0,-1 0 0,-1 1 0,-1-1 0,-7 31 0,4-36-97,0-1-1,-1 1 1,-1-2-1,-1 1 1,0-1-1,-1 0 1,-1 0-1,0-1 1,-1-1-1,-1 1 1,0-2-1,-1 0 0,-16 13 1,16-17-6729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6:01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61 224 24575,'-6'-15'0,"1"0"0,0 0 0,1 0 0,0-1 0,-1-17 0,-6-26 0,8 48 0,-11-34 0,14 45 0,0 0 0,0 1 0,0-1 0,0 0 0,0 0 0,0 0 0,0 0 0,0 0 0,0 0 0,0 0 0,-1 0 0,1 0 0,0 0 0,0 0 0,0 0 0,0 0 0,0 0 0,0 0 0,0 0 0,0 0 0,0 1 0,0-1 0,0 0 0,0 0 0,0 0 0,0 0 0,0 0 0,0 0 0,-1 0 0,1 0 0,0 0 0,0 0 0,0 0 0,0 0 0,0 0 0,0 0 0,0 0 0,0 0 0,0 0 0,0 0 0,0 0 0,0 0 0,0 0 0,0 0 0,-1 0 0,1 0 0,0-1 0,0 1 0,0 0 0,0 0 0,0 0 0,0 0 0,0 0 0,0 0 0,0 0 0,0 0 0,0 0 0,0 0 0,-1 12 0,2 16 0,69 469 77,-31-245-1519,-30-184-5384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6:01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0 214 24575,'1'3'0,"-1"1"0,1-1 0,0 1 0,0-1 0,0 0 0,0 1 0,1-1 0,-1 0 0,1 0 0,0 0 0,0 0 0,0 0 0,0-1 0,1 1 0,-1-1 0,1 1 0,0-1 0,-1 0 0,1 0 0,0 0 0,0 0 0,0-1 0,0 1 0,1-1 0,2 2 0,7 2 0,-1-1 0,1 0 0,0-1 0,0-1 0,18 2 0,-22-3 0,1-2 0,0 1 0,-1-1 0,1-1 0,0 0 0,-1 0 0,0-1 0,1 0 0,-1-1 0,-1 1 0,1-2 0,0 1 0,-1-1 0,0-1 0,0 0 0,0 0 0,8-9 0,-1-1 0,0 0 0,-1 0 0,-1-2 0,-1 1 0,-1-2 0,17-35 0,-26 50 0,0 1 0,-1 0 0,1-1 0,-1 0 0,0 1 0,0-1 0,-1 0 0,1 1 0,-1-1 0,0 0 0,0 0 0,0 1 0,-1-8 0,0 9 0,0 1 0,0-1 0,0 1 0,0-1 0,0 1 0,0 0 0,0-1 0,0 1 0,-1 0 0,1 0 0,0 0 0,-1 0 0,1 0 0,-1 0 0,0 0 0,1 0 0,-1 1 0,0-1 0,1 1 0,-1-1 0,0 1 0,1 0 0,-1-1 0,0 1 0,0 0 0,1 0 0,-1 0 0,0 0 0,0 1 0,-3 0 0,-4 0 0,0 1 0,0 0 0,-1 1 0,2 0 0,-1 1 0,0-1 0,1 2 0,-1-1 0,1 1 0,0 1 0,1-1 0,-1 1 0,1 0 0,1 1 0,-1 0 0,-8 11 0,-1 4 0,0 0 0,1 2 0,1 0 0,-15 37 0,12-22 0,2 1 0,1 1 0,2 1 0,1 0 0,3 0 0,2 1 0,1-1 0,2 72 0,3-108-41,0 0 0,0-1-1,1 1 1,0 0-1,0-1 1,0 1 0,1-1-1,0 1 1,0-1 0,0 0-1,1 0 1,0 0-1,0 0 1,0 0 0,0-1-1,1 1 1,0-1 0,0 0-1,0 0 1,0-1-1,1 1 1,-1-1 0,1 0-1,0 0 1,0 0 0,0-1-1,1 1 1,-1-1-1,0-1 1,1 1 0,-1-1-1,10 1 1,11 1-6785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6: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1 161 24575,'0'0'0,"0"0"0,0 0 0,0 0 0,-1-1 0,1 1 0,0 0 0,0 0 0,0 0 0,0-1 0,0 1 0,0 0 0,0 0 0,0 0 0,0-1 0,0 1 0,0 0 0,0 0 0,0 0 0,0-1 0,1 1 0,-1 0 0,0 0 0,0 0 0,0-1 0,0 1 0,0 0 0,0 0 0,0 0 0,1 0 0,-1-1 0,0 1 0,0 0 0,0 0 0,0 0 0,1 0 0,-1 0 0,0 0 0,0 0 0,0-1 0,0 1 0,1 0 0,-1 0 0,0 0 0,0 0 0,0 0 0,1 0 0,-1 0 0,0 0 0,0 0 0,1 0 0,10 10 0,8 16 0,-9-3 0,-1 1 0,0-1 0,-2 1 0,-1 1 0,-1-1 0,-1 1 0,0 0 0,-2 28 0,-3-76 0,2-1 0,0 1 0,1 0 0,2 0 0,11-43 0,-12 55 0,0 0 0,1 1 0,1 0 0,0-1 0,0 2 0,1-1 0,0 1 0,1 0 0,0 0 0,0 1 0,1-1 0,0 2 0,0-1 0,16-10 0,-21 17 0,0-1 0,0 0 0,0 0 0,0 1 0,0 0 0,1 0 0,-1 0 0,0 0 0,1 0 0,-1 0 0,1 1 0,-1 0 0,1 0 0,-1 0 0,1 0 0,-1 0 0,0 1 0,6 1 0,-5-1 0,0 1 0,0 0 0,-1 0 0,1 1 0,0-1 0,-1 1 0,0 0 0,1 0 0,-1 0 0,0 0 0,-1 0 0,5 8 0,3 5 0,-2 1 0,0 1 0,-1-1 0,0 1 0,5 27 0,-7-21 0,0-1 0,-2 1 0,1 27 0,-1-72 0,1 1 0,1 0 0,1 0 0,1 1 0,0 0 0,12-22 0,-2 11 0,1 0 0,42-52 0,-52 73 0,1-1 0,-1 2 0,2-1 0,-1 1 0,1 0 0,0 1 0,12-6 0,-19 11 0,1 0 0,-1 1 0,0-1 0,0 1 0,1 0 0,-1 0 0,0 0 0,1 0 0,-1 1 0,1-1 0,-1 1 0,1 0 0,-1 0 0,1 0 0,-1 1 0,1-1 0,-1 1 0,1 0 0,-1 0 0,0 0 0,1 0 0,-1 0 0,0 1 0,0 0 0,0-1 0,0 1 0,0 0 0,0 1 0,3 2 0,4 7 0,0 0 0,-1 0 0,-1 0 0,0 1 0,0 1 0,6 15 0,28 90 0,-31-80 0,29 62 0,-29-83-1365,0-4-5461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6:02.4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2 244 24575,'0'-23'0,"0"27"0,0 38 0,-1 85 0,3 138 0,2-248 0,4-23 0,7-29 0,-12 29 0,34-92 0,-6 13 0,44-82 0,-72 161 0,0 1 0,1 0 0,-1 0 0,1 0 0,0 0 0,0 0 0,1 1 0,-1-1 0,1 1 0,6-3 0,-9 6 0,-1 0 0,1 0 0,0 0 0,0 0 0,-1 1 0,1-1 0,0 1 0,0-1 0,0 1 0,0 0 0,0 0 0,0 0 0,0 0 0,0 0 0,-1 0 0,1 1 0,0-1 0,0 0 0,0 1 0,0 0 0,0-1 0,-1 1 0,1 0 0,0 0 0,-1 0 0,1 0 0,-1 0 0,1 0 0,-1 1 0,1-1 0,-1 0 0,0 1 0,1-1 0,-1 1 0,0 0 0,1 1 0,6 11 0,-1 0 0,0 1 0,-1-1 0,0 1 0,-2 1 0,1-1 0,3 32 0,-4-22 0,16 46 0,-20-70 0,0 0 0,0-1 0,0 1 0,0-1 0,0 1 0,0-1 0,0 1 0,0-1 0,0 0 0,0 1 0,1-1 0,-1 1 0,0-1 0,0 1 0,1-1 0,-1 1 0,0-1 0,1 0 0,-1 1 0,0-1 0,1 0 0,-1 1 0,1-1 0,-1 0 0,0 1 0,1-1 0,-1 0 0,1 0 0,-1 0 0,1 1 0,-1-1 0,1 0 0,-1 0 0,1 0 0,-1 0 0,1 0 0,-1 0 0,1 0 0,-1 0 0,1 0 0,-1 0 0,1 0 0,-1 0 0,1 0 0,-1-1 0,1 1 0,-1 0 0,0 0 0,1 0 0,-1-1 0,1 1 0,-1 0 0,1-1 0,-1 1 0,0 0 0,1-1 0,-1 1 0,0 0 0,1-1 0,-1 1 0,0-1 0,0 1 0,1-1 0,-1 0 0,21-39 0,-15 28 0,6-9 0,1 0 0,0 1 0,2 1 0,24-26 0,-32 38 0,-1 1 0,1 0 0,0 0 0,1 0 0,-1 1 0,1 0 0,0 1 0,1-1 0,-1 1 0,1 1 0,0 0 0,-1 0 0,1 1 0,17-2 0,-22 4 0,1 0 0,0 0 0,0 1 0,0 0 0,0 0 0,-1 0 0,1 0 0,0 1 0,-1 0 0,1 0 0,-1 0 0,0 1 0,0-1 0,0 1 0,0 0 0,0 0 0,0 0 0,4 6 0,4 6 0,0 0 0,-1 1 0,12 24 0,5 6 0,-18-32 0,0-1 0,1-1 0,0 1 0,1-2 0,0 0 0,0 0 0,28 17 0,-33-24 0,0 0 0,0-1 0,0 0 0,1 0 0,-1 0 0,1-1 0,0 0 0,0-1 0,0 1 0,-1-2 0,1 1 0,0-1 0,0 0 0,0-1 0,0 0 0,0 0 0,0 0 0,12-5 0,1-3 0,-1-1 0,0-1 0,0-1 0,-1 0 0,-1-1 0,0-2 0,-1 1 0,0-2 0,-2 0 0,15-19 0,-10 9 0,-1-1 0,-1 0 0,-2-1 0,0-1 0,-2 0 0,14-44 0,-24 62 0,-1 0 0,-1 1 0,1-1 0,-2 0 0,1 0 0,-1-12 0,-1 21 0,0 0 0,0-1 0,-1 1 0,1 0 0,-1-1 0,1 1 0,-1 0 0,0 0 0,1-1 0,-1 1 0,0 0 0,-1 0 0,1 0 0,0 0 0,0 0 0,-1 0 0,0 1 0,1-1 0,-1 0 0,0 1 0,1-1 0,-1 1 0,0 0 0,0 0 0,0-1 0,0 1 0,-1 0 0,1 1 0,0-1 0,0 0 0,-1 1 0,1-1 0,0 1 0,-4 0 0,-1-1 0,-1 1 0,0 1 0,1 0 0,-1 0 0,1 0 0,-1 1 0,1 0 0,0 1 0,-1 0 0,1 0 0,1 0 0,-1 1 0,0 0 0,1 0 0,0 0 0,0 1 0,-8 8 0,3-3 0,1 1 0,0 1 0,1-1 0,0 2 0,1-1 0,0 1 0,-12 28 0,19-38 0,-1 0 0,1 0 0,0 1 0,0-1 0,1 1 0,-1-1 0,0 1 0,1-1 0,0 1 0,0-1 0,0 1 0,1-1 0,-1 1 0,1-1 0,0 1 0,0-1 0,0 0 0,0 1 0,0-1 0,1 0 0,2 5 0,-1-5 0,0 0 0,0 0 0,0 0 0,0-1 0,0 1 0,0-1 0,1 0 0,0 0 0,-1 0 0,1 0 0,0 0 0,0-1 0,0 0 0,0 0 0,0 0 0,0 0 0,0-1 0,6 1 0,1-1 0,1-1 0,0 0 0,-1-1 0,1 0 0,-1-1 0,1 0 0,13-6 0,23-6 0,-46 15 0,-1 0 0,1 0 0,-1-1 0,1 2 0,-1-1 0,1 0 0,0 0 0,-1 0 0,1 1 0,-1-1 0,1 1 0,-1-1 0,1 1 0,-1 0 0,0-1 0,1 1 0,-1 0 0,0 0 0,0 0 0,1 0 0,-1 0 0,0 0 0,0 0 0,0 1 0,0-1 0,0 0 0,-1 1 0,1-1 0,1 2 0,3 7 0,-1 0 0,0 0 0,4 13 0,-2-4 0,-3-13 0,-1 1 0,1 0 0,1 0 0,-1-1 0,1 0 0,0 0 0,1 0 0,-1 0 0,1 0 0,0-1 0,1 0 0,-1 0 0,1-1 0,0 1 0,0-1 0,0-1 0,1 1 0,-1-1 0,1 0 0,0 0 0,0-1 0,0 0 0,0 0 0,0-1 0,0 0 0,1 0 0,-1-1 0,0 1 0,1-2 0,-1 1 0,0-1 0,11-2 0,31-9-1365,-1-3-5461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09:55.3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445 580 24575,'0'1'0,"0"0"0,0-1 0,0 1 0,0 0 0,-1 0 0,1-1 0,0 1 0,1 0 0,-1 0 0,0-1 0,0 1 0,0 0 0,0 0 0,1-1 0,-1 1 0,0 0 0,0 0 0,1-1 0,-1 1 0,1 0 0,-1-1 0,1 1 0,-1-1 0,1 1 0,-1-1 0,1 1 0,-1-1 0,1 1 0,0-1 0,-1 1 0,1-1 0,0 0 0,-1 1 0,1-1 0,0 0 0,0 0 0,-1 1 0,1-1 0,0 0 0,0 0 0,0 0 0,-1 0 0,1 0 0,0 0 0,1 0 0,0-1 0,0 0 0,0 1 0,0-1 0,0 0 0,0 0 0,0 0 0,0 0 0,0-1 0,-1 1 0,1-1 0,0 1 0,-1-1 0,1 1 0,2-5 0,7-12 0,-1-2 0,-1 1 0,0-2 0,-2 1 0,8-32 0,-7 14 0,-2-1 0,3-47 0,-9 76 0,0 0 0,0 0 0,-1-1 0,0 1 0,-1 0 0,0 0 0,0 0 0,-1 0 0,-1 1 0,1-1 0,-2 1 0,1 0 0,-1 0 0,-12-16 0,9 16 0,0 0 0,-1 1 0,-1-1 0,1 2 0,-1-1 0,0 1 0,-1 1 0,0 0 0,0 1 0,0 0 0,-1 0 0,-12-3 0,12 5 0,-1 0 0,1 0 0,-1 1 0,0 1 0,1 0 0,-1 0 0,0 2 0,0-1 0,1 2 0,-1 0 0,-20 5 0,23-3 0,0 0 0,0 0 0,0 1 0,1 0 0,0 1 0,0 0 0,1 0 0,-1 1 0,1 0 0,1 0 0,-1 1 0,1 0 0,1 1 0,-9 11 0,3 1 0,1 0 0,1 0 0,1 1 0,1 1 0,1-1 0,-6 28 0,10-34 0,0 0 0,1 1 0,1-1 0,1 1 0,0 0 0,1-1 0,1 1 0,0-1 0,8 25 0,-7-31 0,2 0 0,0-1 0,0 0 0,0 0 0,1-1 0,0 0 0,1 0 0,0 0 0,0 0 0,1-1 0,0-1 0,0 1 0,0-1 0,1-1 0,0 1 0,0-1 0,16 5 0,-12-5 0,0 0 0,0-1 0,0-1 0,0 0 0,1-1 0,-1 0 0,1-1 0,0 0 0,-1-2 0,1 1 0,0-2 0,26-5 0,-32 4 0,0 0 0,1-1 0,-1 0 0,-1 0 0,1-1 0,0 0 0,-1 0 0,0 0 0,-1-1 0,1-1 0,-1 1 0,0-1 0,0 0 0,-1 0 0,0 0 0,-1-1 0,1 0 0,-1 0 0,-1 0 0,1 0 0,-2-1 0,3-8 0,2-13 0,-1 0 0,-2-1 0,-1 1 0,-2-1 0,-1-32 0,0 45 0,0 13 0,1 0 0,-1 0 0,0 0 0,0 0 0,-1 0 0,1 0 0,-1 0 0,0 0 0,-1 0 0,1 0 0,-1 0 0,-3-5 0,5 10 0,0 0 0,0 0 0,-1 0 0,1 0 0,0-1 0,0 1 0,-1 0 0,1 0 0,0 0 0,0 0 0,0 0 0,-1 0 0,1 0 0,0 0 0,0 0 0,-1 0 0,1 0 0,0 0 0,0 1 0,0-1 0,-1 0 0,1 0 0,0 0 0,0 0 0,0 0 0,-1 0 0,1 0 0,0 1 0,0-1 0,0 0 0,0 0 0,-1 0 0,1 0 0,0 1 0,0-1 0,0 0 0,0 0 0,0 0 0,0 1 0,0-1 0,0 0 0,0 0 0,-1 1 0,-4 10 0,-3 21 0,1 0 0,2 0 0,1 0 0,2 1 0,1 46 0,-1 16 0,-75 689 0,33-535 0,43-242 0,0-1 0,1 1 0,-1 0 0,2 10 0,-1-16 0,0 0 0,0 0 0,0 0 0,0-1 0,0 1 0,1 0 0,-1 0 0,0 0 0,0-1 0,1 1 0,-1 0 0,0-1 0,1 1 0,-1 0 0,1 0 0,-1-1 0,1 1 0,-1-1 0,1 1 0,0 0 0,-1-1 0,1 1 0,0-1 0,-1 0 0,1 1 0,0-1 0,-1 1 0,1-1 0,0 0 0,0 0 0,0 1 0,-1-1 0,1 0 0,0 0 0,0 0 0,0 0 0,-1 0 0,1 0 0,0 0 0,0 0 0,0 0 0,-1 0 0,1-1 0,0 1 0,0 0 0,0-1 0,-1 1 0,2-1 0,10-6 0,-1 0 0,0-1 0,0 0 0,-1-1 0,0 0 0,0 0 0,-1-1 0,11-16 0,-6 9 0,160-197 0,-95 115 0,13 3-6,-55 59-1353,-25 25-5467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6:02.8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59 241 24575,'-2'-2'0,"0"-1"0,0 1 0,0-1 0,0 0 0,1 0 0,0 0 0,-1 0 0,1 0 0,0 0 0,0 0 0,1 0 0,-1-4 0,-3-42 0,3 36 0,1 8 0,-1-6 0,0 0 0,1 0 0,1 0 0,0 0 0,3-19 0,-3 27 0,0 1 0,0-1 0,0 0 0,1 1 0,-1-1 0,0 1 0,1 0 0,0-1 0,0 1 0,-1 0 0,1 0 0,0 0 0,1 0 0,-1 0 0,0 1 0,0-1 0,1 1 0,-1-1 0,1 1 0,0 0 0,-1 0 0,1 0 0,0 0 0,-1 1 0,1-1 0,0 1 0,4-1 0,0 1 0,-1 0 0,1 1 0,-1-1 0,0 1 0,1 0 0,-1 1 0,0 0 0,0 0 0,0 0 0,0 1 0,0 0 0,0 0 0,-1 0 0,1 1 0,-1-1 0,0 2 0,0-1 0,0 0 0,-1 1 0,0 0 0,1 0 0,-2 0 0,1 0 0,-1 1 0,0 0 0,0-1 0,4 12 0,-4-11 0,-1 1 0,1-1 0,-1 1 0,-1-1 0,1 1 0,-1 0 0,0 0 0,-1 0 0,1 0 0,-1 0 0,-1 0 0,1 0 0,-1-1 0,-1 1 0,1 0 0,-1 0 0,0-1 0,-1 1 0,1-1 0,-1 0 0,-1 0 0,1 0 0,-1 0 0,0 0 0,-9 9 0,11-13 0,-1 0 0,0 1 0,1-1 0,-1 1 0,1-1 0,-1 1 0,1 0 0,0 0 0,0 0 0,-2 4 0,4-6 0,0 1 0,0-1 0,0 1 0,0-1 0,0 1 0,0-1 0,1 1 0,-1-1 0,0 0 0,1 1 0,-1-1 0,1 1 0,0-1 0,-1 0 0,1 0 0,0 1 0,0-1 0,0 0 0,0 0 0,0 0 0,0 0 0,0 0 0,0 0 0,0 0 0,0 0 0,1-1 0,0 2 0,60 35 0,-53-33 0,0 1 0,0 0 0,-1 0 0,1 0 0,-1 1 0,0 1 0,-1-1 0,0 1 0,0 0 0,0 1 0,7 11 0,-8-8 0,-1-1 0,0 2 0,0-1 0,-1 0 0,-1 1 0,0 0 0,0 0 0,-1 0 0,-1 0 0,0 0 0,-1 0 0,0 1 0,-1-1 0,0 0 0,-1 0 0,0 0 0,-1 0 0,0 0 0,-1-1 0,-8 18 0,-1-1 0,-1 0 0,-1 0 0,-1-2 0,-20 25 0,25-38 0,0-1 0,-1-1 0,0 0 0,0 0 0,-1-2 0,-1 1 0,1-2 0,-1 0 0,-24 10 0,-56 13-1365,47-19-5461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6:03.1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611 810 24575,'-267'83'0,"-6"4"0,263-83 0,0 0 0,1 1 0,-17 11 0,25-16 0,0 1 0,0-1 0,0 1 0,0-1 0,0 1 0,0-1 0,1 1 0,-1 0 0,0 0 0,0-1 0,1 1 0,-1 0 0,1 0 0,-1 0 0,1-1 0,-1 1 0,1 0 0,-1 0 0,1 0 0,0 0 0,-1 0 0,1 0 0,0 0 0,0 0 0,0 0 0,0 0 0,0 0 0,0 0 0,0 0 0,0 0 0,0 0 0,0 0 0,0 0 0,1 0 0,-1 0 0,1 0 0,-1 0 0,0 0 0,1 0 0,-1 0 0,1 0 0,0 0 0,-1-1 0,1 1 0,0 0 0,0 0 0,-1-1 0,1 1 0,0 0 0,0-1 0,0 1 0,1 0 0,5 3 0,0-1 0,0 0 0,0 0 0,1 0 0,-1-1 0,1 0 0,0 0 0,12 0 0,71 2 0,-60-4 0,83-2-352,204-30 0,113-50-1686,-335 63 1855,589-127-2411,264-52 1836,7 37 807,225 54-568,-1123 104 484,109-8-45,-138 7 312,-1-1 0,1-1 0,45-16 0,-69 20 34,0 0-1,-1 0 0,1 0 1,0-1-1,-1 0 0,0 0 1,1 0-1,-1-1 0,-1 1 1,1-1-1,0 0 0,-1 0 1,0 0-1,0 0 0,5-10 1,-3 2 72,-1 0 1,0-1-1,-1 1 1,4-23-1,-6 24-338,0 1 0,1 0-1,1 0 1,-1 0-1,2 0 1,-1 0 0,1 1-1,1-1 1,10-15-1,-6 13-1364,0 1-5461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6:15.0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513 182 24575,'82'-73'0,"-62"52"0,3-4 0,25-32 0,-45 52 0,-6 5 0,-13 11 0,-24 22 0,-25 28 0,3 4 0,3 1 0,3 4 0,3 2 0,3 2 0,-55 110 0,90-155 0,13-27 0,3-4 0,7-15 0,5-14 0,0-1 0,-2 0 0,-1-1 0,-2 0 0,-1 0 0,-1 0 0,-3-1 0,0 0 0,-4-64 0,0 91 0,0 0 0,0 1 0,-1-1 0,0 1 0,0-1 0,0 1 0,-1 0 0,0 0 0,0 0 0,-1 0 0,1 0 0,-7-6 0,7 9 0,-1-1 0,1 1 0,-1 0 0,1 0 0,-1 1 0,0-1 0,0 1 0,-1 0 0,1 0 0,0 0 0,-1 1 0,1-1 0,-1 1 0,1 0 0,-1 0 0,1 1 0,-1 0 0,-7 0 0,7 0 6,1 1-1,0 0 1,0 0-1,-1 1 0,1-1 1,0 1-1,0 0 1,0 0-1,1 0 1,-1 1-1,0-1 1,1 1-1,0 0 0,-1 0 1,1 0-1,0 0 1,1 1-1,-1-1 1,1 1-1,-1 0 1,-2 7-1,-2 3-302,0 1 0,1 0 0,1 0 0,-5 26 0,3-5-6529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6:15.3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16 24575,'-14'10'0,"-11"10"0,25-19 0,-1-1 0,1 1 0,0-1 0,-1 1 0,1-1 0,0 1 0,-1-1 0,1 1 0,0-1 0,0 1 0,0-1 0,0 1 0,0 0 0,-1-1 0,1 1 0,0-1 0,0 1 0,0-1 0,1 1 0,-1 0 0,0-1 0,0 1 0,0-1 0,0 1 0,0-1 0,1 1 0,-1-1 0,0 1 0,0-1 0,1 1 0,-1-1 0,0 1 0,1-1 0,-1 1 0,1-1 0,-1 0 0,1 1 0,-1-1 0,1 1 0,-1-1 0,1 0 0,-1 0 0,1 1 0,-1-1 0,1 0 0,5 3 0,1 0 0,-1-1 0,0 0 0,0 0 0,1-1 0,-1 0 0,12 1 0,54-1 0,-39-1 0,638-51 0,-506 33 0,-88 10-1365,-13 1-5461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03.9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562 472 24575,'-1'-1'0,"0"1"0,0 0 0,0 0 0,0-1 0,1 1 0,-1-1 0,0 1 0,0 0 0,1-1 0,-1 0 0,0 1 0,1-1 0,-1 1 0,1-1 0,-1 0 0,0 1 0,1-1 0,-1 0 0,1 0 0,0 1 0,-1-1 0,1 0 0,0 0 0,-1 0 0,1 0 0,0 1 0,0-1 0,0 0 0,0 0 0,0 0 0,0-1 0,0-29 0,2 17 0,0 0 0,2 1 0,0-1 0,0 1 0,10-21 0,6-16 0,-19 46 0,0 0 0,0 0 0,-1-1 0,0 1 0,0 0 0,0-1 0,0 1 0,-1 0 0,1 0 0,-1-1 0,0 1 0,0 0 0,-1 0 0,0 0 0,1 0 0,-1 0 0,0 1 0,-1-1 0,-2-3 0,-7-10 0,-1 1 0,-26-24 0,28 28 0,0 1 0,0 1 0,0 0 0,-1 1 0,0 0 0,-1 1 0,0 0 0,0 1 0,-17-6 0,24 10 0,-1 1 0,0 0 0,1 1 0,-1 0 0,0 0 0,0 0 0,0 1 0,0 0 0,0 0 0,0 1 0,0-1 0,0 2 0,0-1 0,1 1 0,-1 0 0,0 0 0,1 1 0,0 0 0,-11 6 0,1 3 0,1 0 0,0 1 0,1 1 0,1 0 0,0 1 0,0 0 0,2 1 0,0 0 0,1 1 0,0 0 0,-13 34 0,9-14 0,2 1 0,1 0 0,2 1 0,-7 72 0,13-79 0,1 1 0,2-1 0,1 1 0,1-1 0,11 49 0,-11-71 0,1 0 0,0-1 0,1 0 0,0 0 0,0 0 0,1 0 0,0-1 0,1 1 0,11 12 0,-12-16 0,0-1 0,1 1 0,-1-1 0,1 0 0,0-1 0,0 1 0,0-1 0,0-1 0,1 1 0,-1-1 0,1 0 0,0 0 0,-1-1 0,1 0 0,11 0 0,-8-1 0,0-1 0,-1 0 0,1-1 0,-1 0 0,1 0 0,-1-1 0,0 0 0,0-1 0,0 0 0,0 0 0,-1-1 0,1 0 0,-1-1 0,-1 0 0,1 0 0,-1-1 0,12-13 0,2-4 0,-1-1 0,-1-1 0,-1-1 0,15-32 0,-19 32 0,-1-1 0,-1 0 0,-2-1 0,-1 0 0,-1-1 0,-1 1 0,-2-2 0,3-60 0,-8 147 0,-1-13 0,1 1 0,3-1 0,1 0 0,2 0 0,13 43 0,-14-69 0,1-1 0,0 0 0,2-1 0,0 0 0,0 0 0,1 0 0,1-1 0,0-1 0,1 0 0,14 13 0,-18-19 0,1-1 0,-1 0 0,1-1 0,0 0 0,1 0 0,-1-1 0,1 0 0,0 0 0,0-1 0,0 0 0,0-1 0,1 0 0,-1 0 0,1-1 0,-1 0 0,1-1 0,0 0 0,-1-1 0,15-2 0,-6-1 0,0-1 0,0-1 0,-1-1 0,0 0 0,0-1 0,-1-1 0,0-1 0,17-12 0,-1-3 0,0-2 0,44-48 0,-19 9-1365,-9 4-5461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04.8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936 145 24575,'2'-34'0,"-1"23"0,-1 0 0,0 0 0,0 0 0,-1 0 0,0 1 0,-4-18 0,5 27 0,-1 0 0,1 1 0,0-1 0,0 0 0,-1 0 0,1 0 0,0 1 0,-1-1 0,1 0 0,-1 0 0,1 1 0,-1-1 0,1 0 0,-1 1 0,1-1 0,-1 0 0,0 1 0,1-1 0,-1 1 0,0-1 0,0 1 0,1 0 0,-1-1 0,0 1 0,0 0 0,0-1 0,0 1 0,-1 0 0,1 0 0,0 1 0,-1-1 0,1 1 0,0-1 0,-1 1 0,1 0 0,0-1 0,-1 1 0,1 0 0,0 0 0,0 0 0,0 0 0,0 0 0,0 0 0,-1 1 0,-4 6 0,0 0 0,1 1 0,-9 16 0,-12 38 0,-26 94 0,-5 74 0,28-107 0,-3 49 0,32-172 0,0 1 0,0-1 0,0 1 0,-1-1 0,1 1 0,0-1 0,-1 1 0,1-1 0,-1 0 0,1 1 0,-1-1 0,0 0 0,1 1 0,-1-1 0,0 0 0,0 0 0,0 0 0,-1 2 0,1-3 0,0 0 0,1 0 0,-1 0 0,0 0 0,0 0 0,1 0 0,-1 0 0,0-1 0,1 1 0,-1 0 0,0 0 0,1-1 0,-1 1 0,0 0 0,1 0 0,-1-1 0,1 1 0,-1-1 0,1 1 0,-1-1 0,1 1 0,-1-1 0,1 1 0,-1-1 0,1 1 0,-1-2 0,-7-9 0,1 0 0,-12-25 0,13 24 0,-44-85 0,-92-158 0,120 220 0,-2 1 0,-2 1 0,-1 1 0,-59-53 0,77 77 0,0 0 0,-1 1 0,0 0 0,-1 0 0,1 1 0,-1 1 0,0 0 0,-1 0 0,1 1 0,-1 1 0,0-1 0,-13 0 0,23 4 0,-1 0 0,1 0 0,0 0 0,-1 0 0,1 0 0,0 1 0,-1-1 0,1 1 0,0 0 0,0-1 0,-1 1 0,1 0 0,0 0 0,0 1 0,0-1 0,0 0 0,0 1 0,0-1 0,-1 3 0,0-1 0,1 0 0,0 1 0,0-1 0,0 0 0,0 1 0,0 0 0,1-1 0,-1 1 0,1 0 0,-1 7 0,1-2 0,0-1 0,0 1 0,1 0 0,0 0 0,1 0 0,0 0 0,1 0 0,-1 0 0,7 15 0,-1-9 17,0 0 0,1-1 1,1 0-1,1-1 0,0 0 0,21 22 0,-6-12-512,1 0 0,34 22 0,-10-11-6331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05.1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337 109 24575,'6'-41'0,"-4"36"0,-1 1 0,0-1 0,0 0 0,-1 1 0,1-1 0,-1 0 0,0 1 0,0-1 0,-1 0 0,-1-8 0,2 13 0,0-1 0,0 1 0,-1-1 0,1 1 0,0-1 0,-1 1 0,1 0 0,0-1 0,-1 1 0,1 0 0,-1-1 0,1 1 0,0 0 0,-1-1 0,1 1 0,-1 0 0,1 0 0,-1-1 0,1 1 0,-1 0 0,1 0 0,-1 0 0,1 0 0,-1 0 0,1 0 0,-1 0 0,1 0 0,-1 0 0,0 0 0,1 0 0,-1 0 0,1 0 0,-1 0 0,1 0 0,-1 0 0,1 1 0,-1-1 0,1 0 0,-1 0 0,1 1 0,0-1 0,-1 0 0,1 1 0,-1-1 0,1 0 0,0 1 0,-1-1 0,0 1 0,-20 21 0,21-22 0,-15 19 0,2 1 0,0 0 0,1 1 0,-10 24 0,-33 94 0,31-74 0,-77 238 120,87-247-491,2 1-1,3 1 1,-3 86 0,12-120-6455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05.5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1 159 24575,'0'-8'0,"-1"-4"0,1 0 0,1 1 0,0-1 0,0 1 0,6-20 0,-6 28 0,1-1 0,-1 1 0,1 0 0,0-1 0,0 1 0,0 0 0,1 0 0,-1 1 0,1-1 0,-1 0 0,1 1 0,0 0 0,0-1 0,0 1 0,0 0 0,1 1 0,-1-1 0,0 0 0,1 1 0,-1 0 0,8-2 0,-5 1 0,1 1 0,-1 0 0,1 0 0,-1 0 0,1 0 0,-1 1 0,1 0 0,0 1 0,-1-1 0,1 1 0,-1 1 0,1-1 0,-1 1 0,10 4 0,-11-3 0,-1 0 0,1 0 0,-1 0 0,0 0 0,0 1 0,-1 0 0,1 0 0,-1 0 0,0 0 0,0 0 0,0 0 0,0 1 0,-1 0 0,0-1 0,0 1 0,0 0 0,0 0 0,-1 0 0,1 6 0,0 4 0,0-1 0,-1 1 0,0 0 0,-1-1 0,-1 1 0,0-1 0,-1 1 0,-1-1 0,0 1 0,-9 20 0,-5 9 0,-46 79 0,28-58 0,33-63 0,1 1 0,0-1 0,0 0 0,0 0 0,0 1 0,0-1 0,1 0 0,-1 1 0,1-1 0,-1 1 0,1-1 0,0 1 0,0-1 0,0 1 0,0-1 0,1 5 0,0-6 0,0 1 0,0-1 0,0 0 0,0 0 0,0 0 0,1 0 0,-1 0 0,0 0 0,0 0 0,1 0 0,-1 0 0,0 0 0,1-1 0,-1 1 0,1-1 0,-1 1 0,1-1 0,-1 0 0,1 1 0,-1-1 0,1 0 0,0 0 0,-1 0 0,1 0 0,-1 0 0,1 0 0,-1-1 0,3 0 0,42-7 0,1-2 0,-1-2 0,-1-2 0,61-27 0,-79 30 0,341-146 0,-364 155-151,-1 1-1,1-1 0,-1 0 0,0 0 1,0 0-1,1 0 0,-1-1 1,3-3-1,2-5-6674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05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37 297 24575,'-3'1'0,"1"0"0,0 0 0,-1-1 0,1 2 0,0-1 0,0 0 0,0 0 0,0 1 0,0-1 0,0 1 0,0 0 0,-2 1 0,4-2 0,-1-1 0,1 0 0,-1 0 0,1 1 0,0-1 0,-1 0 0,1 1 0,0-1 0,-1 0 0,1 1 0,0-1 0,0 0 0,-1 1 0,1-1 0,0 1 0,0-1 0,0 0 0,-1 1 0,1-1 0,0 1 0,0-1 0,0 1 0,0-1 0,0 1 0,0-1 0,0 1 0,0-1 0,0 0 0,0 1 0,0-1 0,0 1 0,0-1 0,1 1 0,-1-1 0,0 1 0,0-1 0,0 0 0,1 1 0,-1-1 0,0 1 0,0-1 0,1 0 0,-1 1 0,0-1 0,1 0 0,-1 1 0,0-1 0,1 0 0,-1 0 0,1 1 0,-1-1 0,0 0 0,1 0 0,-1 0 0,1 0 0,-1 1 0,1-1 0,-1 0 0,1 0 0,-1 0 0,1 0 0,-1 0 0,0 0 0,1 0 0,-1 0 0,1 0 0,-1-1 0,1 1 0,0 0 0,14-1 0,-1-1 0,1-1 0,-1 0 0,0-1 0,0-1 0,0 0 0,17-9 0,-3 3 0,175-71-682,192-109-1,-371 178-6143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06.2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90 533 24575,'-2'-3'0,"1"1"0,-1-1 0,0 1 0,-1-1 0,1 1 0,0-1 0,-1 1 0,0 0 0,1 0 0,-1 1 0,0-1 0,-3-1 0,-7-6 0,12 8 0,1 1 0,-1-1 0,1 0 0,-1 1 0,1-1 0,-1 1 0,1-1 0,-1 1 0,0-1 0,0 1 0,1-1 0,-1 1 0,0 0 0,1-1 0,-1 1 0,0 0 0,0 0 0,0 0 0,1-1 0,-1 1 0,0 0 0,0 0 0,0 0 0,1 0 0,-1 0 0,0 1 0,0-1 0,0 0 0,1 0 0,-1 0 0,0 1 0,0-1 0,1 0 0,-1 1 0,0-1 0,1 1 0,-1-1 0,0 1 0,1-1 0,-1 1 0,1-1 0,-1 1 0,0-1 0,1 1 0,0 0 0,-1-1 0,1 1 0,-1 0 0,1 0 0,0-1 0,-1 1 0,1 0 0,0 1 0,-2 6 0,0 0 0,0 1 0,1-1 0,0 11 0,1-14 0,0 388 0,0-371-170,1 1-1,1-1 0,1 0 1,1 1-1,0-1 0,2-1 1,11 28-1,-6-30-6655</inkml:trace>
  <inkml:trace contextRef="#ctx0" brushRef="#br0" timeOffset="1">825 43 24575,'0'-3'0,"-1"-22"0,1 25 0,0-1 0,0 1 0,0-1 0,1 1 0,-2-1 0,1 0 0,0 1 0,0-1 0,0 1 0,0-1 0,0 1 0,0-1 0,0 1 0,-1-1 0,1 1 0,0-1 0,0 1 0,-1-1 0,1 1 0,0-1 0,-1 1 0,1 0 0,-1-1 0,1 1 0,0 0 0,-1-1 0,1 1 0,-1 0 0,1-1 0,-2 1 0,2 0 0,-1 0 0,1 1 0,-1-1 0,0 1 0,1-1 0,-1 1 0,1-1 0,0 1 0,-1-1 0,1 1 0,-1-1 0,1 1 0,0-1 0,-1 1 0,1 0 0,0-1 0,0 1 0,0-1 0,-1 1 0,1 0 0,0-1 0,0 1 0,0 0 0,0-1 0,0 1 0,0 1 0,1 21 0,-1-21 0,5 36 0,2-1 0,21 67 0,2 9 0,3 89-1365,-30-163-5461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09:55.8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0 300 24575,'0'-7'0,"0"-11"0,4-1 0,1-6 0,11 1 0,7 2 0,7 4 0,9-2 0,10 1 0,8 2 0,6-1 0,7 2 0,3 1 0,4-2 0,4 0 0,4 1 0,-13 4-8191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06.6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46 24575,'3'-1'0,"-1"0"0,1 0 0,-1 0 0,0 0 0,1-1 0,-1 1 0,0-1 0,0 1 0,4-5 0,14-8 0,-11 11 0,1 0 0,0 1 0,0 0 0,-1 0 0,1 1 0,0 0 0,0 1 0,0 0 0,0 1 0,0 0 0,0 0 0,0 1 0,0 0 0,-1 1 0,18 7 0,-2 1 0,-1 1 0,-1 1 0,0 1 0,37 29 0,-26-14 0,-1 1 0,-2 1 0,-1 2 0,-1 1 0,-2 2 0,-2 0 0,-1 2 0,-2 0 0,-1 2 0,16 46 0,-22-47 0,-2 1 0,-2 0 0,-2 0 0,-2 1 0,-1 0 0,-2 1 0,-2-1 0,-1 1 0,-3 0 0,-13 80 0,1-65-229,-3 0 0,-3-1 0,-2 0 0,-2-2-1,-2-1 1,-3-1 0,-69 92 0,36-61-6129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06.9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131 1 24575,'-16'34'0,"1"1"0,2 0 0,-9 38 0,-17 112 0,27-101-114,4 0 0,3 1-1,4 0 1,4 0 0,4-1 0,3 1-1,32 128 1,-22-142 121,3 0 0,3-1 1,3-2-1,3-1 0,3-1 0,2-2 0,4-2 0,93 110 1,-84-121-314,1-2 0,4-2 0,108 72 0,-62-55-5812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08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487 106 24575,'2'-4'0,"0"0"0,0 0 0,-1 0 0,0 0 0,1 0 0,-1 0 0,-1-1 0,1 1 0,-1 0 0,1-1 0,-1 1 0,-1-1 0,1 1 0,0 0 0,-3-9 0,2 11 0,0 0 0,0 0 0,-1 0 0,1 0 0,0 1 0,-1-1 0,1 0 0,-1 1 0,0-1 0,1 1 0,-1 0 0,0-1 0,0 1 0,0 0 0,0 0 0,0 0 0,0 0 0,0 1 0,0-1 0,0 0 0,-1 1 0,1 0 0,0-1 0,0 1 0,0 0 0,-1 0 0,1 0 0,0 0 0,0 1 0,-1-1 0,1 1 0,-3 1 0,-7 1 0,1 0 0,0 1 0,0 0 0,0 1 0,0 1 0,1 0 0,0 0 0,0 1 0,1 0 0,-14 13 0,1 2 0,1 1 0,-34 45 0,28-27 0,2 1 0,1 1 0,2 1 0,2 1 0,2 1 0,3 1 0,1 0 0,2 1 0,-6 56 0,13-69 0,3-1 0,0 1 0,2 0 0,2-1 0,1 1 0,2-1 0,1 0 0,2 0 0,1 0 0,2-1 0,1-1 0,1 0 0,31 53 0,-31-65-105,1-1 0,1 0 0,1-2 0,1 0 0,0 0 0,1-2 0,0 0 0,1-1 0,1-1 0,1-1 0,-1 0 0,28 10 0,18 2-6721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08.7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544 270 24575,'0'-34'0,"1"14"0,-1 0 0,0-1 0,-2 1 0,-1 1 0,-4-22 0,5 35 0,0 1 0,0 0 0,0 0 0,0 1 0,-1-1 0,0 0 0,0 1 0,0-1 0,0 1 0,-1 0 0,0 0 0,0 1 0,0-1 0,0 1 0,0 0 0,-1 0 0,1 0 0,-1 0 0,0 1 0,0 0 0,0 0 0,0 0 0,-10-2 0,3 3 0,0-1 0,0 1 0,0 1 0,0 0 0,-1 1 0,1 0 0,0 1 0,0 0 0,0 1 0,1 0 0,-1 1 0,1 1 0,0-1 0,0 2 0,0 0 0,0 0 0,1 1 0,0 0 0,-11 10 0,3-1 0,1 1 0,1 0 0,0 1 0,1 0 0,1 1 0,1 1 0,1 1 0,0-1 0,-8 24 0,11-20 0,1-1 0,2 1 0,0 1 0,1-1 0,2 1 0,0 0 0,2 0 0,1 0 0,1 0 0,1 0 0,8 41 0,-8-60 0,-1 0 0,1 0 0,1 0 0,-1 0 0,1 0 0,0-1 0,1 1 0,-1-1 0,1 0 0,0 0 0,0 0 0,1 0 0,0-1 0,-1 0 0,1 0 0,1 0 0,-1-1 0,0 1 0,1-1 0,0 0 0,0-1 0,0 0 0,8 3 0,-6-4 0,1 1 0,0-2 0,-1 1 0,1-1 0,0 0 0,-1-1 0,1 0 0,-1 0 0,1-1 0,-1 0 0,0-1 0,1 0 0,-1 0 0,0 0 0,-1-1 0,13-8 0,0-3 0,-1 0 0,0-2 0,-1 0 0,-1-1 0,-1 0 0,20-31 0,-9 8 0,-2-1 0,25-57 0,-37 71 0,-2-1 0,-1 0 0,-1-1 0,-1 0 0,-2 0 0,-1 0 0,2-44 0,-7 73 0,0 6 0,0 18 0,5 35 0,6-26 0,0 1 0,2-2 0,2 0 0,1-1 0,1 0 0,1-1 0,2-1 0,29 32 0,-45-54-72,2-1 1,-1 0-1,0 0 0,1 0 0,0 0 0,0-1 0,0 0 0,1 0 1,-1-1-1,1 1 0,0-2 0,0 1 0,0-1 0,0 0 0,0 0 1,1-1-1,-1 0 0,13 0 0,-1-1-6754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09.2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531 306 24575,'1'-63'0,"0"-42"0,-2 92 0,0 0 0,-1 0 0,0 0 0,-1 0 0,-8-21 0,10 32 0,0-1 0,0 1 0,0 0 0,0-1 0,-1 1 0,1 0 0,-1 0 0,1 0 0,-1 0 0,0 0 0,0 0 0,0 0 0,0 1 0,0-1 0,0 1 0,0-1 0,0 1 0,-1 0 0,-1-1 0,2 2 0,0-1 0,0 2 0,0-1 0,1 0 0,-1 0 0,0 0 0,1 1 0,-1-1 0,0 1 0,0-1 0,1 1 0,-1 0 0,1 0 0,-1 0 0,1 0 0,-1 0 0,1 0 0,0 0 0,-1 0 0,1 0 0,0 1 0,0-1 0,0 0 0,0 1 0,0-1 0,0 1 0,-1 3 0,-7 11 0,1 1 0,0 0 0,2 1 0,-8 28 0,-10 78 0,18-88 0,-10 81 0,-1 227 0,17-322 0,5 36 0,-5-52 0,1-1 0,0 1 0,1 0 0,0-1 0,0 1 0,0-1 0,0 0 0,1 0 0,0 0 0,0 0 0,4 5 0,-7-9 0,1-1 0,-1 1 0,0-1 0,1 0 0,-1 1 0,1-1 0,-1 1 0,0-1 0,1 0 0,-1 0 0,1 1 0,-1-1 0,1 0 0,-1 0 0,1 1 0,-1-1 0,1 0 0,-1 0 0,1 0 0,-1 0 0,1 0 0,-1 0 0,1 0 0,-1 0 0,1 0 0,-1 0 0,1 0 0,-1 0 0,1 0 0,-1 0 0,1 0 0,-1-1 0,1 1 0,-1 0 0,1 0 0,-1-1 0,0 1 0,1 0 0,-1-1 0,1 1 0,-1 0 0,0-1 0,1 1 0,-1 0 0,0-1 0,1 1 0,-1-1 0,0 1 0,0-1 0,1 1 0,-1-1 0,0 1 0,0-1 0,0 0 0,9-31 0,-6 9 0,-1 1 0,-1-1 0,-1 0 0,-1 0 0,-1 0 0,0 0 0,-2 1 0,-1 0 0,-1-1 0,-1 2 0,-1-1 0,-1 1 0,0 0 0,-2 1 0,0 0 0,-1 1 0,-1 0 0,-23-25 0,29 37 0,1 0 0,-1 1 0,0 0 0,-1 0 0,1 1 0,-1 0 0,0 0 0,-1 1 0,1-1 0,-1 2 0,0 0 0,0 0 0,-12-2 0,16 4 0,0 0 0,1 1 0,-1 0 0,0 0 0,0 0 0,0 1 0,0-1 0,1 1 0,-1 0 0,0 1 0,1-1 0,-1 1 0,1 0 0,-1 0 0,1 0 0,0 1 0,0-1 0,0 1 0,0 0 0,1 0 0,-1 1 0,1-1 0,-1 1 0,1 0 0,1-1 0,-1 1 0,-2 5 0,2-5-72,1 0 1,-1 0-1,1 0 0,0 0 0,1 1 0,-1-1 0,1 0 0,0 1 1,0-1-1,0 1 0,1-1 0,-1 1 0,1-1 0,0 1 0,1 0 1,-1-1-1,1 1 0,1 6 0,11 14-6754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09.5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315 47 24575,'1'-1'0,"1"-1"0,-1 1 0,1-1 0,-1 0 0,0 1 0,0-1 0,0 0 0,0 0 0,0 0 0,0 0 0,1-3 0,-2 4 0,0 0 0,0 1 0,0-1 0,0 0 0,0 0 0,0 1 0,0-1 0,0 0 0,0 0 0,0 1 0,-1-1 0,1 0 0,0 0 0,0 1 0,-1-1 0,1 0 0,0 1 0,-1-1 0,1 0 0,-1 1 0,1-1 0,-1 0 0,-1 0 0,0 0 0,1 1 0,-1-1 0,0 0 0,1 1 0,-1-1 0,0 1 0,1 0 0,-1 0 0,0-1 0,0 1 0,1 0 0,-1 1 0,0-1 0,0 0 0,1 0 0,-1 1 0,0-1 0,0 1 0,1-1 0,-1 1 0,1 0 0,-1 0 0,0 0 0,-2 2 0,-6 4 0,-1 1 0,1 1 0,1 0 0,0 0 0,0 1 0,1 0 0,0 0 0,0 1 0,1 0 0,-8 18 0,-5 16 0,-20 65 0,38-106 0,-26 86-273,4 2 0,3 0 0,5 2 0,-5 120 0,20-190-6553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09.9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34 24575,'5'-1'0,"0"0"0,0 0 0,0 0 0,0-1 0,0 0 0,0 0 0,0 0 0,4-3 0,-5 2 0,1 1 0,-1 0 0,0 0 0,1 0 0,0 1 0,-1-1 0,1 1 0,5-1 0,-8 3 0,0-1 0,-1 0 0,1 1 0,-1-1 0,1 1 0,-1-1 0,1 1 0,-1 0 0,1-1 0,-1 1 0,0 0 0,0 0 0,1 0 0,-1 0 0,0 0 0,0 1 0,0-1 0,0 0 0,0 0 0,0 1 0,0-1 0,0 1 0,-1-1 0,1 0 0,-1 1 0,1-1 0,-1 1 0,1 0 0,-1-1 0,0 2 0,4 12 0,-2 0 0,0-1 0,-1 1 0,0 0 0,-1 0 0,-1 0 0,0 0 0,-1-1 0,-1 1 0,-5 17 0,-6 14 0,-36 80 0,9-47 0,23-46 0,-17 42 0,34-73 0,0 0 0,1 0 0,-1 0 0,0 0 0,1 0 0,-1 0 0,1 1 0,0-1 0,0 0 0,0 0 0,0 0 0,0 0 0,0 1 0,1-1 0,-1 0 0,1 0 0,0 3 0,0-4 0,0 0 0,0 1 0,0-1 0,0 0 0,0 0 0,0 0 0,1 0 0,-1 0 0,0 0 0,1 0 0,-1 0 0,0 0 0,1-1 0,-1 1 0,1-1 0,-1 1 0,1-1 0,1 1 0,4 0 0,0-1 0,0 0 0,0 0 0,0 0 0,0-1 0,0 0 0,-1 0 0,1-1 0,9-3 0,14-8 21,-1-1-1,0-2 0,43-31 1,7-4-1468,-55 38-5379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10.3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10 822 24575,'-4'0'0,"-1"4"0,4 1 0,10-4 0,11-2 0,5-1 0,7-8 0,9-2 0,5-6 0,2-1 0,-7 4-8191</inkml:trace>
  <inkml:trace contextRef="#ctx0" brushRef="#br0" timeOffset="1">1169 42 24575,'-2'0'0,"1"0"0,-1-1 0,0 1 0,0 0 0,1-1 0,-1 1 0,1-1 0,-1 0 0,0 0 0,1 0 0,-1 1 0,1-1 0,0 0 0,-1-1 0,1 1 0,0 0 0,0 0 0,0-1 0,-1 1 0,1 0 0,1-1 0,-1 1 0,-1-3 0,-9-10 0,11 14 0,0 0 0,0-1 0,0 1 0,-1 0 0,1 0 0,0 0 0,0-1 0,0 1 0,0 0 0,-1 0 0,1 0 0,0 0 0,0-1 0,-1 1 0,1 0 0,0 0 0,0 0 0,-1 0 0,1 0 0,0 0 0,0 0 0,-1 0 0,1 0 0,0 0 0,0 0 0,-1 0 0,1 0 0,0 0 0,0 0 0,-1 0 0,1 0 0,0 0 0,0 0 0,-1 0 0,1 0 0,0 0 0,-1 1 0,-2 10 0,4 17 0,31 269 0,-30-235 0,-3 0 0,-15 113 0,-11 24-1365,24-169-5461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10.6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55 24575,'-3'-2'0,"1"0"0,0-1 0,0 1 0,0 0 0,1-1 0,-1 1 0,1-1 0,-1 0 0,1 0 0,0 1 0,0-1 0,-1-6 0,1 9 0,1-1 0,0 1 0,0-1 0,0 0 0,1 1 0,-1-1 0,0 1 0,0-1 0,0 1 0,0-1 0,0 1 0,1-1 0,-1 1 0,0-1 0,1 1 0,-1-1 0,0 1 0,1-1 0,-1 1 0,0-1 0,1 1 0,-1 0 0,1-1 0,-1 1 0,1 0 0,0-1 0,0 1 0,1-1 0,0 1 0,0-1 0,0 1 0,0 0 0,0 0 0,0 0 0,0 0 0,0 0 0,-1 0 0,1 0 0,2 1 0,17 4 0,-1 1 0,1 0 0,-2 2 0,1 0 0,29 18 0,-6 0 0,49 40 0,-49-32 0,-2 2 0,-1 2 0,-2 1 0,-1 3 0,33 49 0,-49-60 0,-2 1 0,-1 0 0,-2 2 0,-1 0 0,-1 1 0,-2 0 0,-2 1 0,9 53 0,-14-54 0,-2 0 0,-1 0 0,-2 0 0,-2 0 0,-1 0 0,-10 51 0,6-57 0,-2-1 0,0 0 0,-2 0 0,-1-1 0,-1-1 0,-1 0 0,-2 0 0,-19 24 0,14-24-341,-1-1 0,-2-1-1,-27 23 1,17-20-6485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16.4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18 173 24575,'0'-5'0,"0"3"0,1 0 0,-1 0 0,0 0 0,0 0 0,0 0 0,0 0 0,0 0 0,0 0 0,-1 0 0,1 0 0,-1 0 0,1 0 0,-1 0 0,0 0 0,0 0 0,0 1 0,0-1 0,-2-3 0,2 6 0,1 0 0,-1-1 0,0 1 0,1 0 0,-1 0 0,0 0 0,1-1 0,-1 1 0,1 0 0,0 0 0,-1 0 0,1 0 0,0 0 0,-1 0 0,1 0 0,0 0 0,0 0 0,0 0 0,0 0 0,0 0 0,0 1 0,0 20-46,1 0 0,1 0 0,0-1 0,2 1-1,0-1 1,2 0 0,0 0 0,15 33 0,-6-23-37,1 0 0,1-1 0,2-1 0,39 47-1,-47-63 99,0-2-1,1 0 1,1 0-1,0-1 1,0-1-1,1 0 0,0-1 1,24 11-1,-15-10 34,0-2-1,1 0 1,0-1 0,1-1-1,25 1 1,9-3 56,0-3 0,0-3-1,114-20 1,-47-5-104,143-51 0,-16 3 0,-199 60 0,-33 9 0,1 0 0,26-3 0,-40 9 0,-1 1 0,0-1 0,0 1 0,0 1 0,1-1 0,-1 1 0,0 0 0,0 1 0,0 0 0,13 5 0,7 3 0,0 0 0,0-2 0,1-1 0,1-1 0,47 3 0,149-6 0,-155-4 0,299-33 0,-22 0 0,-330 33 0,141 3 0,-138 0 0,0 0 0,0 2 0,-1 0 0,1 2 0,33 13 0,-31-10 0,1 0 0,0-1 0,0-2 0,1 0 0,0-1 0,0-2 0,0 0 0,34-1 0,-28-4 0,0-1 0,-1-1 0,0-2 0,1-1 0,-2-1 0,41-17 0,-9 0 0,-1-1 0,1 3 0,105-26 0,-54 30 0,0 5 0,210 1 0,-282 14 0,-20 1 0,-1-2 0,1 0 0,21-4 0,-35 3 0,0 0 0,1 0 0,-1-1 0,0 1 0,0-1 0,0-1 0,0 1 0,-1-1 0,1 0 0,-1 0 0,1 0 0,-1 0 0,0-1 0,0 0 0,5-5 0,7-17 0,0 0 0,-1-1 0,-2 0 0,-1-1 0,14-48 0,-10 30 0,-14 41-96,-1 4-10,0-1 0,-1 1 0,1-1 1,-1 1-1,1-1 0,-1 1 1,0-1-1,1 1 0,-1-1 0,0 1 1,0-4-1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09:56.1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1 394 24575,'0'3'0,"0"6"0,7 1 0,15-1 0,10-3 0,8-9 0,8-8 0,8-10 0,8-9 0,10-7 0,11-4 0,9-4 0,5-4 0,4-3-1005,3 1 1005,-1 1 0,-18 9-7186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17.2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197 308 24575,'-6'-5'0,"0"0"0,-1 1 0,0 0 0,0 0 0,-13-4 0,-8-5 0,28 12 0,-7-2 0,1-1 0,0 1 0,0 0 0,-1 0 0,0 1 0,1 0 0,-9-2 0,13 4 0,0 0 0,0 1 0,0-1 0,0 0 0,0 1 0,0-1 0,0 1 0,0-1 0,0 1 0,0 0 0,1 0 0,-1 0 0,0 0 0,1 0 0,-1 0 0,0 0 0,1 1 0,0-1 0,-1 1 0,1-1 0,0 1 0,-1-1 0,1 1 0,0 0 0,0 0 0,1-1 0,-1 1 0,0 0 0,0 0 0,0 2 0,-1 4 0,0 0 0,0 0 0,1 0 0,0 0 0,1 0 0,-1 0 0,1 0 0,1 0 0,0 0 0,0 0 0,0 0 0,1 0 0,0 0 0,1-1 0,0 1 0,6 11 0,0 0 0,1-1 0,1 0 0,1-1 0,1 0 0,19 20 0,-13-18-20,2 0 0,0-2 0,1 0 0,0-1 0,2-1 0,47 22 0,-36-23-42,1-1 1,0-1-1,1-2 0,56 7 1,-29-11-14,1-2 0,-1-3 0,1-3 1,-1-3-1,107-22 0,-75 5 58,-1-5 1,-1-3-1,-2-5 0,-1-3 1,-1-5-1,-3-3 0,100-71 0,-45 1-28,-19 14 640,-100 85-474,0 1-1,2 1 0,38-17 0,-59 31-120,1-1 0,0 1 0,-1 0 0,1 0 0,0 0 0,0 0 0,0 1 0,0 0 0,0 0 0,0 1 0,0-1 0,0 1 0,-1 0 0,1 0 0,0 0 0,0 1 0,-1 0 0,8 4 0,5 4 0,0 1 0,0 0 0,20 20 0,-7-6 0,2-1 0,0-1 0,2-1 0,1-2 0,0-2 0,1-1 0,1-1 0,1-2 0,0-2 0,1-2 0,0-1 0,53 5 0,-48-10 0,1-2 0,-1-2 0,62-7 0,-74 2 0,0-1 0,-1-2 0,0-1 0,0-1 0,40-20 0,-20 2 0,-2-2 0,-1-2 0,50-45 0,46-31 0,-140 105 0,0 0 0,1 0 0,-1 1 0,1-1 0,-1 1 0,1 0 0,0 1 0,0-1 0,0 1 0,0 0 0,0 0 0,0 0 0,0 1 0,0 0 0,6 0 0,-5 2 0,0-1 0,-1 1 0,1 0 0,-1 0 0,1 1 0,-1 0 0,0 0 0,0 0 0,0 1 0,0-1 0,-1 1 0,7 7 0,-4-5 9,0 1-1,1-1 1,-1-1-1,1 0 1,1 0 0,-1 0-1,0-1 1,1 0-1,0-1 1,0 0-1,0 0 1,0-1-1,17 2 1,-5-3-257,0-1 1,-1-1-1,1-1 1,-1 0-1,25-7 1,2-2-6579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18.7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1643 518 24575,'-4'0'0,"-1"-1"0,1 0 0,-1 1 0,1-2 0,0 1 0,0 0 0,0-1 0,0 0 0,0 0 0,0 0 0,0 0 0,0-1 0,1 1 0,-1-1 0,-3-4 0,-6-7 0,0 0 0,-14-21 0,0 0 0,13 20 0,-8-11 0,-1 1 0,-1 1 0,-38-30 0,14 21 0,-1 3 0,-1 1 0,-1 2 0,-2 3 0,-105-33 0,112 45 0,-1 1 0,1 3 0,-2 2 0,1 1 0,-1 3 0,1 2 0,-77 9 0,94-4 0,1 1 0,0 2 0,0 0 0,1 3 0,0 0 0,1 1 0,0 2 0,-35 23 0,44-24 0,1 0 0,0 1 0,0 1 0,2 0 0,0 1 0,0 1 0,2 1 0,0 0 0,1 0 0,1 1 0,1 0 0,-9 24 0,18-41 5,0 0-1,0 0 0,0 0 0,1 0 1,-1 0-1,1 0 0,-1 0 0,1 0 1,0 0-1,0 0 0,0 0 1,0 0-1,0 0 0,1 0 0,-1 0 1,0 0-1,1 0 0,0 0 1,-1 0-1,1-1 0,0 1 0,0 0 1,0 0-1,0 0 0,0-1 0,0 1 1,3 1-1,-2-1-66,0-1 0,0 0 0,0 0 0,1 0 1,-1 0-1,0-1 0,0 1 0,1-1 0,-1 1 0,1-1 0,-1 0 0,0 0 1,1 0-1,-1 0 0,1 0 0,-1-1 0,0 1 0,1-1 0,-1 0 0,0 1 1,0-1-1,1 0 0,1-2 0,12-5-6764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19.3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317 141 24575,'-1'-10'0,"0"0"0,-1 0 0,0 1 0,0-1 0,-1 0 0,0 1 0,-1 0 0,0-1 0,-1 2 0,0-1 0,0 0 0,-8-9 0,12 17 0,1 1 0,0-1 0,-1 0 0,1 1 0,-1-1 0,1 1 0,-1-1 0,1 1 0,-1-1 0,0 1 0,1-1 0,-1 1 0,0-1 0,1 1 0,-1 0 0,0-1 0,1 1 0,-1 0 0,0 0 0,1 0 0,-1 0 0,0-1 0,0 1 0,0 0 0,1 0 0,-1 0 0,-1 1 0,0-1 0,1 1 0,-1 0 0,1 0 0,-1 0 0,1 0 0,-1 0 0,1 0 0,0 0 0,0 0 0,-1 1 0,1-1 0,-1 2 0,-5 8 0,1 0 0,-9 21 0,11-22 0,-35 75 0,5 1 0,3 2 0,4 2 0,-29 174 0,52-236 0,1 0 0,1 0 0,1 0 0,2 0 0,5 42 0,-4-65 0,-1 1 0,1 0 0,0-1 0,0 1 0,1-1 0,0 1 0,0-1 0,0 0 0,0 0 0,1-1 0,0 1 0,0-1 0,0 0 0,0 0 0,1 0 0,0 0 0,0-1 0,0 0 0,0 0 0,0 0 0,0 0 0,1-1 0,-1 0 0,1 0 0,0-1 0,0 1 0,0-1 0,-1-1 0,9 1 0,-1 0 0,0-1 0,0-1 0,0 0 0,0 0 0,0-1 0,0-1 0,0 0 0,0-1 0,-1-1 0,0 0 0,0 0 0,15-10 0,211-152-1365,-205 142-5461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20.0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44 228 24575,'0'12'0,"1"0"0,1 1 0,0-1 0,6 17 0,-7-23 0,1-1 0,0 0 0,0 0 0,0 0 0,1 0 0,-1 0 0,1 0 0,1-1 0,-1 1 0,0-1 0,1 0 0,5 5 0,-6-8 0,0 1 0,0 0 0,0-1 0,0 1 0,0-1 0,0 0 0,1 0 0,-1 0 0,0-1 0,1 1 0,-1-1 0,1 1 0,-1-1 0,1 0 0,4-1 0,-2-1 0,1 1 0,-1-1 0,0 0 0,1 0 0,-1-1 0,0 0 0,8-5 0,3-4 0,-1 0 0,-1-1 0,0-1 0,16-20 0,-22 25 0,-2-1 0,1 0 0,-2-1 0,1 1 0,-1-2 0,-1 1 0,0 0 0,0-1 0,-1 0 0,4-21 0,-7 28 0,-1 1 0,1-1 0,-1 1 0,0-1 0,0 0 0,-1 1 0,1-1 0,-1 1 0,0-1 0,0 1 0,-1-1 0,1 1 0,-1 0 0,0 0 0,0-1 0,0 1 0,-1 1 0,1-1 0,-1 0 0,0 1 0,0-1 0,0 1 0,-1 0 0,1 0 0,-1 0 0,0 0 0,1 1 0,-1 0 0,0-1 0,-1 1 0,-6-2 0,4 1 0,0 1 0,-1-1 0,1 1 0,-1 1 0,1 0 0,-1 0 0,0 0 0,0 1 0,1 0 0,-1 0 0,0 1 0,1 0 0,-1 1 0,0-1 0,1 1 0,0 1 0,-1 0 0,-10 5 0,8-2 0,1 0 0,0 1 0,0 0 0,1 1 0,0-1 0,0 2 0,1-1 0,0 1 0,1 0 0,0 0 0,0 1 0,-6 13 0,4-4 0,1-1 0,0 1 0,1 0 0,1 1 0,1-1 0,1 1 0,1 0 0,0 0 0,2 0 0,0 0 0,1 0 0,4 21 0,-2-27 0,0 0 0,1-1 0,0 1 0,1-1 0,1 0 0,0 0 0,0-1 0,1 0 0,1 0 0,0 0 0,1-1 0,0 0 0,1-1 0,0 0 0,0 0 0,1-1 0,22 14 0,-22-17 9,0-1-1,0 0 1,0 0-1,1-1 1,0-1 0,-1 0-1,1 0 1,1-1-1,-1-1 1,0 0-1,0 0 1,0-2-1,17-1 1,-11-1-174,-1-1 0,1 0 0,-1-1 0,-1-1 0,1-1 0,-1 0 0,0-1 0,21-14 0,2-5-6661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20.4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1 268 24575,'1'-68'0,"22"119"0,1 0 0,3-2 0,52 72 0,-71-109 0,0 0 0,1-1 0,0 0 0,1 0 0,1-1 0,-1 0 0,15 9 0,-21-16 0,0-1 0,0 0 0,0 0 0,0 0 0,0-1 0,0 1 0,1-1 0,-1 0 0,0 0 0,1-1 0,-1 1 0,1-1 0,-1 0 0,1 0 0,-1-1 0,0 1 0,1-1 0,-1 0 0,0 0 0,1 0 0,-1-1 0,0 1 0,0-1 0,0 0 0,0 0 0,0-1 0,4-3 0,7-6 0,0 0 0,-2-2 0,1 1 0,-2-1 0,0-1 0,-1 0 0,0-1 0,-1 0 0,-1-1 0,13-31 0,-11 19 0,-1 0 0,-2-1 0,-1 0 0,-2-1 0,4-57 0,-8 80-114,-1-1 1,0 1-1,-1-1 0,0 0 0,0 1 1,-1-1-1,0 1 0,0 0 0,-1 0 1,0 0-1,-5-9 0,-7-8-6712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20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16 201 24575,'-1'0'0,"1"-1"0,-1 1 0,1 0 0,-1 0 0,1 0 0,-1 0 0,1 0 0,-1 0 0,1 0 0,-1 0 0,0 0 0,1 0 0,-1 1 0,1-1 0,-1 0 0,1 0 0,0 0 0,-1 1 0,1-1 0,-1 0 0,1 0 0,-1 1 0,1-1 0,0 0 0,-1 1 0,1-1 0,0 1 0,-1-1 0,1 0 0,0 1 0,-1-1 0,1 1 0,0-1 0,0 1 0,0-1 0,-1 2 0,2-2 0,-1 1 0,0 0 0,1-1 0,-1 1 0,0 0 0,1-1 0,-1 1 0,1-1 0,0 1 0,-1-1 0,1 1 0,-1-1 0,1 1 0,0-1 0,-1 1 0,1-1 0,0 0 0,-1 1 0,1-1 0,0 0 0,0 0 0,-1 0 0,1 0 0,0 1 0,0-1 0,1 0 0,18 2 0,1 0 0,0-1 0,0-1 0,0-1 0,0-1 0,0-1 0,34-10 0,-47 11 0,-1 0 0,0-1 0,0 0 0,0 0 0,0-1 0,0 0 0,-1 0 0,1 0 0,-1-1 0,0 0 0,-1-1 0,1 1 0,-1-1 0,0 0 0,0 0 0,-1 0 0,0-1 0,0 0 0,0 0 0,-1 0 0,0 0 0,-1 0 0,1-1 0,0-7 0,-2 12 0,-1 1 0,1 0 0,-1 0 0,0-1 0,0 1 0,0 0 0,0-1 0,0 1 0,-1 0 0,1-1 0,0 1 0,-1 0 0,0 0 0,0-1 0,0 1 0,0 0 0,0 0 0,0 0 0,0 0 0,0 0 0,-3-2 0,1 2 0,1 0 0,-1 0 0,0 0 0,0 1 0,0 0 0,1-1 0,-1 1 0,-1 0 0,1 0 0,0 1 0,0-1 0,0 0 0,0 1 0,0 0 0,-6 0 0,0 1 0,0 0 0,0 1 0,0 0 0,0 1 0,0 0 0,0 0 0,1 1 0,-1 0 0,1 0 0,0 1 0,1 0 0,-1 0 0,1 1 0,0 0 0,-10 11 0,2-1 0,1 0 0,1 1 0,1 1 0,0 0 0,-16 33 0,21-36 0,1 1 0,0-1 0,1 1 0,1 0 0,1 1 0,0-1 0,1 1 0,0-1 0,3 33 0,-1-43 0,1 0 0,0 0 0,0 0 0,0 0 0,1 0 0,0 0 0,0 0 0,1-1 0,-1 1 0,1-1 0,0 0 0,1 1 0,-1-1 0,1-1 0,0 1 0,0-1 0,1 1 0,-1-1 0,1 0 0,0-1 0,0 1 0,0-1 0,0 0 0,1 0 0,0-1 0,-1 0 0,1 0 0,0 0 0,10 1 0,-8-1 11,0-2 0,0 1 0,0-1 0,0 0 0,0-1 0,0 0-1,0 0 1,0-1 0,-1 0 0,10-3 0,-3-1-308,0 0 0,-1 0 0,0-2 0,19-12 0,2-6-6529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21.1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1 307 24575,'0'0'0,"0"0"0,0 0 0,0-1 0,0 1 0,0 0 0,-1-1 0,1 1 0,0 0 0,0-1 0,0 1 0,0 0 0,0 0 0,1-1 0,-1 1 0,0 0 0,0-1 0,0 1 0,0 0 0,0 0 0,0-1 0,0 1 0,1 0 0,-1-1 0,0 1 0,0 0 0,0 0 0,1 0 0,-1-1 0,0 1 0,0 0 0,0 0 0,1 0 0,-1-1 0,0 1 0,1 0 0,-1 0 0,0 0 0,0 0 0,1 0 0,-1 0 0,0 0 0,1 0 0,-1 0 0,1 0 0,15 10 0,16 28 0,-30-36 0,22 30 0,-2 1 0,29 58 0,25 77 0,-31-63 0,-45-105 0,0 1 0,0-1 0,0 0 0,0 1 0,1-1 0,-1 0 0,0 1 0,0-1 0,0 0 0,0 1 0,0-1 0,0 0 0,1 1 0,-1-1 0,0 0 0,0 1 0,0-1 0,1 0 0,-1 0 0,0 1 0,0-1 0,1 0 0,-1 0 0,0 1 0,1-1 0,-1 0 0,0 0 0,1 0 0,-1 0 0,0 0 0,1 1 0,-1-1 0,0 0 0,1 0 0,-1 0 0,0 0 0,2 0 0,2-15 0,-1-31 0,-3 43 0,2-77 0,24-150 0,-18 187 0,2 2 0,2-1 0,2 1 0,1 1 0,26-48 0,-34 75 0,0 1 0,1 1 0,0 0 0,1 0 0,0 0 0,14-11 0,-20 19 0,0 0 0,0 1 0,0 0 0,0 0 0,0 0 0,1 0 0,-1 0 0,1 1 0,-1-1 0,1 1 0,0 0 0,-1 0 0,1 0 0,0 1 0,0-1 0,0 1 0,-1 0 0,1 0 0,0 1 0,0-1 0,0 1 0,0-1 0,-1 1 0,1 0 0,0 1 0,-1-1 0,5 3 0,0 1 0,1 1 0,-1 1 0,0-1 0,0 1 0,-1 0 0,0 1 0,-1 0 0,1 0 0,8 17 0,4 9 0,18 44 0,-35-72 0,63 184-333,-53-151-699,3 10-5794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5:21.5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702 2279 24575,'-7'6'0,"-13"9"0,20-15 0,0 0 0,-1 0 0,1 0 0,0 1 0,0-1 0,0 0 0,-1 0 0,1 0 0,0 0 0,0 1 0,0-1 0,-1 0 0,1 0 0,0 1 0,0-1 0,0 0 0,0 0 0,0 0 0,0 1 0,0-1 0,0 0 0,0 1 0,-1-1 0,1 0 0,0 0 0,0 1 0,0-1 0,0 0 0,0 0 0,1 1 0,-1-1 0,0 0 0,0 0 0,0 1 0,0-1 0,0 0 0,0 0 0,0 1 0,0-1 0,1 0 0,-1 0 0,0 0 0,0 1 0,0-1 0,0 0 0,1 0 0,-1 0 0,0 1 0,0-1 0,1 0 0,-1 0 0,0 0 0,0 0 0,1 0 0,-1 0 0,0 0 0,0 0 0,1 0 0,-1 1 0,0-1 0,0 0 0,1 0 0,-1 0 0,1-1 0,8 2 0,1-1 0,0-1 0,-1 0 0,1 0 0,0-1 0,-1-1 0,1 1 0,12-7 0,-6 4 0,337-130-538,-7-24-126,-286 131 642,1449-713-2279,-1159 549 1777,-297 158 428,-1-2 1,-2-3-1,-1-1 1,54-60-1,-86 81 102,0-1-1,-2-1 1,-1 0-1,0 0 0,-2-2 1,0 0-1,-2 0 1,11-35-1,-16 42 187,-1 0 1,-1 0-1,-1-1 0,0 1 1,-1-1-1,-1 1 0,-1-1 0,0 1 1,-1 0-1,-1-1 0,0 1 1,-1 0-1,-1 1 0,-7-17 0,4 14-69,-2 0-1,1 1 0,-2 0 0,0 1 1,-2 0-1,1 0 0,-2 2 0,0 0 1,0 0-1,-1 1 0,-1 1 0,0 1 1,-36-19-1,25 17-135,-1 2 0,0 1 0,-1 1 0,0 1 0,0 2-1,0 1 1,-1 1 0,-51 0 0,18 6-103,0 3-1,1 3 0,-1 2 1,-103 32-1,-236 105-606,331-119 697,-685 306 26,14 36 0,667-332 2,-256 138 6,253-130-24,3 4-1,-77 65 1,131-96-14,0 1 0,2 1 0,1 0 0,0 2 1,2 0-1,0 0 0,2 2 0,1 0 0,0 0 0,-9 31 0,17-39 60,0 1-1,1-1 1,1 1-1,1 0 1,0 0-1,1 0 1,2 24-1,1-28 85,0-1 0,1 1 0,0-1-1,1 0 1,0 0 0,1-1 0,1 1 0,0-1 0,0 0 0,13 17 0,-8-16-97,1 0 0,0-1 0,1 0 1,0-1-1,1 0 0,0-1 0,0-1 1,1 0-1,1-1 0,-1 0 0,1-2 1,1 0-1,16 4 0,9 1-49,0-3 1,1-1-1,0-2 0,47-2 0,-21-4-115,1-3 0,-1-3-1,118-28 1,-79 6-499,161-66 1,-161 48-5537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6:29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42 981 24575,'0'2'0,"-1"-1"0,0 0 0,1 0 0,-1 0 0,0 0 0,0 0 0,1 0 0,-1 0 0,0 0 0,0 0 0,0 0 0,0 0 0,-1 0 0,1-1 0,0 1 0,0 0 0,0-1 0,-1 1 0,1-1 0,0 1 0,-2-1 0,2 1 0,-1-1 0,1 1 0,-1-1 0,1 1 0,-1 0 0,1 0 0,-1 0 0,1 0 0,0 0 0,0 0 0,-2 2 0,3-2 0,0 0 0,0 0 0,0 0 0,0-1 0,1 1 0,-1 0 0,0 0 0,1 0 0,-1-1 0,0 1 0,1 0 0,-1 0 0,1-1 0,-1 1 0,1 0 0,0-1 0,-1 1 0,1 0 0,0-1 0,-1 1 0,1-1 0,0 1 0,0-1 0,-1 0 0,1 1 0,0-1 0,0 0 0,0 1 0,1-1 0,12 7 0,1-1 0,-1-1 0,1 0 0,0-1 0,1 0 0,29 2 0,100-1 0,-101-6 0,130-3-401,299-48 1,167-74-1689,-545 105 1613,1508-339-2932,-1131 252 3510,122-23-1714,0 22 3830,-573 106-2008,35-7 1537,-53 9-1548,0 1 1,0-1-1,0 0 1,-1 0-1,1-1 1,0 1-1,-1-1 1,1 1-1,-1-1 1,1 0-1,-1 0 1,0 0-1,1 0 1,1-3-1,-3 4-155,-1 0 1,1 0-1,-1-1 0,1 1 1,-1 0-1,1 0 0,-1 0 0,0-1 1,0 1-1,0 0 0,0 0 1,0-1-1,0 1 0,0 0 0,0 0 1,0-1-1,0 1 0,-1 0 1,1 0-1,-1 0 0,0-2 1,-1-1-16,0 1 0,0-1 1,0 1-1,-1 0 0,1 0 1,-6-6-1,-2 1-45,1 1 1,-1-1-1,-18-8 0,21 11 16,-1 2 0,-1-1 0,1 1 0,0 0 0,-1 1 0,1 0 0,-1 0 0,0 1 0,0 0 0,1 0 0,-1 1 0,-14 2 0,12 0 0,1 0 0,-1 1 0,0 0 0,0 1 0,1 1 0,0-1 0,0 2 0,0-1 0,-12 11 0,-270 180 0,208-146 0,-145 61 0,40-39-151,-3-8-1,-2-8 1,-349 51-1,-303-18 152,44-7 0,416-10 606,383-72-606,1 1 0,-1-1 0,1 1 0,0 0 0,-1 0 0,1 0 0,0 1 0,-1-1 0,-2 3 0,5-4 0,0 0 0,-1 0 0,1 1 0,0-1 0,0 0 0,0 0 0,0 1 0,0-1 0,0 0 0,0 0 0,0 1 0,0-1 0,0 0 0,0 0 0,0 1 0,0-1 0,0 0 0,0 1 0,0-1 0,0 0 0,0 0 0,0 1 0,0-1 0,1 0 0,-1 0 0,0 1 0,0-1 0,0 0 0,0 0 0,0 0 0,1 1 0,-1-1 0,0 0 0,0 0 0,0 0 0,1 0 0,-1 1 0,0-1 0,0 0 0,1 0 0,-1 0 0,0 0 0,0 0 0,1 0 0,-1 0 0,1 0 0,4 2 0,1 0 0,0-1 0,0 0 0,0 0 0,0 0 0,0-1 0,8 0 0,44-7 0,1-2 0,-1-2 0,66-23 0,-59 16 0,1102-266-4370,-458 147 4000,6 59 267,-524 76-434,-160 4 691,1 1 0,-1 1 0,58 17-1,-85-20-43,1 1-1,-1-1 1,0 1 0,1 0-1,-1 0 1,0 1-1,0-1 1,-1 1-1,1 0 1,-1 0 0,1 0-1,-1 0 1,3 5-1,-5-7-51,0 0 0,-1 0 0,1 0 0,-1 0 0,1 0 1,-1 0-1,0 1 0,0-1 0,1 0 0,-1 0 0,0 0 0,0 1 0,0-1 0,0 0 0,0 0 0,0 0 0,-1 0 0,1 1 0,0-1 0,-1 2 0,-1-1 0,1 0-1,0 0 0,-1 0 1,0 0-1,1 0 0,-1 0 1,0 0-1,0-1 1,0 1-1,0-1 0,0 1 1,-1-1-1,-2 2 0,-11 4 135,0 0 0,-1-1 0,0 0-1,-27 4 1,-77 8 17,92-14-168,-981 87-1428,284-32 374,718-58 932,-19 1-404,-52 12 0,60-7-4255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6:30.6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0 517 24575,'11'-1'0,"1"0"0,-1-1 0,0-1 0,18-5 0,17-5 0,329-44 5,-209 34-235,1468-145-5253,-1026 123 4774,497-42-534,-837 55 2125,-95-5 2899,-145 26-2504,-29 11-1254,1 0 0,0 0 0,-1-1-1,1 1 1,0 0 0,-1 0 0,1 0-1,0 0 1,-1 0 0,1 0 0,0 0-1,-1-1 1,1 1 0,0 0 0,-1 0-1,1 0 1,0-1 0,0 1 0,-1 0-1,1 0 1,0-1 0,0 1 0,0 0-1,-1-1 1,1 1 0,0 0 0,0-1-1,0 1 1,0 0 0,0-1 0,0 1-1,0 0 1,-1-1 0,1 1 0,0 0-1,0-1 1,0 1 0,0 0 0,1-1-1,-1 1 1,0 0 0,0-1 0,0 1-1,0-1 1,0 1 0,0 0 0,0 0-1,1-1 1,-1 1 0,0 0 0,0-1-1,0 1 1,1 0 0,-1 0 0,0-1-1,0 1 1,1 0 0,-1 0 0,0-1-1,1 1 1,-1 0 0,0 0 0,1 0-1,-1 0 1,0 0 0,1-1 0,-19-3 7,-1 1 0,0 1 0,0 0 1,0 1-1,-25 3 0,5-2-16,-376 27-436,1 34-279,141-18 497,-561 64-1497,-493 79-1727,1280-179 3428,14-2 444,0 2 1,-55 17-1,73-14 832,15-10-1249,0 1 1,0-1-1,0 0 1,0 1-1,0-1 1,0 0-1,0 0 0,0 1 1,1-1-1,-1 0 1,0 1-1,0-1 1,0 0-1,0 0 0,1 1 1,-1-1-1,0 0 1,0 0-1,1 1 1,-1-1-1,0 0 0,0 0 1,1 0-1,-1 0 1,0 1-1,1-1 1,-1 0-1,0 0 0,0 0 1,1 0-1,-1 0 1,36 7 1189,90 0-891,146-12 0,130-28-1794,-381 31 1211,2869-246-5300,-2600 220 9748,-276 26-3193,-21 1 59,-28 0-23,30 1-1128,-127 6 184,-170 30-1,185-19-411,-2147 335-6935,1694-236 7325,325-60 269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10:18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473 320 24575,'6'-19'0,"-5"18"0,-1 0 0,1 0 0,-1 0 0,1 0 0,-1 0 0,1 0 0,-1 0 0,0-1 0,1 1 0,-1 0 0,0 0 0,0 0 0,0 0 0,0-1 0,0 1 0,0 0 0,0 0 0,0 0 0,0 0 0,-1 0 0,1-1 0,-1 1 0,0-1 0,0-1 0,-1 0 0,0 1 0,0-1 0,0 1 0,0-1 0,0 1 0,-1 0 0,1 0 0,-1 0 0,1 0 0,-1 0 0,0 1 0,0-1 0,1 1 0,-1 0 0,0-1 0,-1 1 0,1 1 0,0-1 0,0 0 0,0 1 0,-4 0 0,0-1 0,-1 1 0,1 0 0,0 0 0,0 1 0,0 0 0,0 0 0,0 1 0,-14 5 0,-1 3 0,1 1 0,1 2 0,0 0 0,0 1 0,1 0 0,1 2 0,0 0 0,2 2 0,-26 32 0,26-29 0,2 1 0,0 0 0,2 0 0,1 2 0,0-1 0,2 1 0,0 1 0,-9 47 0,14-43 0,1-1 0,1 1 0,2 0 0,0 0 0,2 0 0,8 38 0,-6-48 0,1 0 0,0 0 0,2-1 0,0 0 0,1 0 0,1 0 0,1-1 0,0-1 0,1 1 0,16 17 0,-22-28 0,1-1 0,0 1 0,0-1 0,0 0 0,0-1 0,1 1 0,0-1 0,0 0 0,0-1 0,0 0 0,1 0 0,-1-1 0,1 1 0,0-2 0,0 1 0,-1-1 0,12 0 0,-9-1 0,0-1 0,0 0 0,0-1 0,0 0 0,0 0 0,-1-1 0,1 0 0,-1-1 0,1 0 0,-1-1 0,-1 0 0,1 0 0,8-7 0,12-12 0,-2 0 0,-1-2 0,-1-1 0,42-57 0,-21 14 0,40-80 0,-46 72 0,32-88 0,-59 127 0,-1 1 0,-1-2 0,-3 1 0,6-67 0,-13 96 0,0-1 0,-1 0 0,-1 0 0,0 1 0,0-1 0,-1 0 0,-1 1 0,0 0 0,0-1 0,-1 1 0,-7-14 0,7 17 0,-1 1 0,1 0 0,-1 0 0,0 0 0,-1 1 0,1 0 0,-1 0 0,0 0 0,0 1 0,-1 0 0,1 0 0,-1 0 0,0 1 0,0 0 0,0 1 0,-14-4 0,10 3 0,-1 0 0,1 2 0,0-1 0,0 1 0,-1 1 0,1 0 0,-1 0 0,1 1 0,0 1 0,0 0 0,-1 0 0,1 1 0,1 1 0,-1-1 0,0 2 0,1 0 0,0 0 0,0 1 0,0 0 0,1 0 0,0 1 0,0 1 0,1-1 0,0 1 0,0 1 0,1 0 0,0 0 0,1 0 0,-1 1 0,2 0 0,0 0 0,0 0 0,-5 15 0,4-4 0,0 0 0,1 0 0,1 0 0,1 1 0,2-1 0,0 1 0,0 0 0,6 39 0,7 7 0,28 96 0,-4-26 0,-8 14 0,15 293 0,-30-309-1365,-10-107-5461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6:41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341 182 24575,'-42'0'0,"26"2"0,0-2 0,1 0 0,-1-1 0,0 0 0,0-1 0,1-1 0,-1 0 0,-17-7 0,16 3 0,-1 1 0,0 1 0,-1 0 0,-20-1 0,37 5 0,0 1 0,0 0 0,0 0 0,0-1 0,0 0 0,0 1 0,0-1 0,1 0 0,-1 0 0,0 0 0,0 0 0,-1-1 0,3 2 0,-1-1 0,1 1 0,0 0 0,0-1 0,0 1 0,-1-1 0,1 1 0,0 0 0,0-1 0,0 1 0,0-1 0,0 1 0,0 0 0,0-1 0,0 1 0,0-1 0,0 1 0,0-1 0,0 1 0,0 0 0,0-1 0,0 1 0,0-1 0,0 1 0,0 0 0,1-1 0,-1 1 0,0-1 0,0 1 0,1 0 0,-1-1 0,1 1 0,2-4 0,0 1 0,1 0 0,0 0 0,0 1 0,0-1 0,0 1 0,0 0 0,6-2 0,33-14 0,2 3 0,-1 1 0,2 3 0,0 1 0,0 2 0,0 3 0,1 1 0,64 4 0,-109 0 0,0 0 0,0 0 0,0 0 0,0 1 0,0-1 0,0 1 0,0-1 0,0 1 0,-1 0 0,1-1 0,0 1 0,0 0 0,-1 0 0,1 1 0,0-1 0,-1 0 0,1 0 0,-1 1 0,0-1 0,1 1 0,-1-1 0,1 3 0,-1-2 0,0 1 0,0-1 0,0 1 0,-1 0 0,1-1 0,-1 1 0,0 0 0,0-1 0,0 1 0,0 0 0,0 0 0,-1-1 0,1 1 0,-2 3 0,0 3 0,-1-1 0,-1 1 0,0-1 0,0 1 0,0-1 0,-1-1 0,0 1 0,-10 10 0,-38 27 0,39-34 0,1-1 0,-18 20 0,30-29 0,0 0 0,1-1 0,-1 1 0,0 0 0,0 0 0,1 0 0,-1 0 0,1 0 0,-1 1 0,1-1 0,-1 0 0,1 0 0,0 0 0,-1 0 0,1 0 0,0 1 0,0-1 0,0 0 0,0 0 0,0 0 0,0 1 0,0-1 0,0 0 0,1 2 0,0-1 0,0 0 0,1 0 0,-1 0 0,0-1 0,1 1 0,-1 0 0,1-1 0,0 1 0,-1-1 0,1 0 0,0 0 0,3 2 0,7 3 0,0-1 0,1 0 0,20 4 0,-27-7 0,45 10 0,-35-9 0,0 0 0,0 1 0,0 1 0,0 0 0,-1 2 0,0-1 0,25 17 0,-38-22 0,0 1 0,1-1 0,-1 1 0,0 0 0,-1 0 0,1 0 0,0 1 0,0-1 0,-1 0 0,1 0 0,-1 1 0,0-1 0,0 1 0,0 0 0,0-1 0,0 1 0,-1 0 0,1-1 0,-1 1 0,1 3 0,-2-3 0,1 1 0,-1-1 0,0 1 0,0-1 0,0 1 0,-1-1 0,1 0 0,-1 0 0,0 1 0,1-1 0,-2 0 0,1-1 0,-4 5 0,-8 7 0,-1-1 0,-1 0 0,0-1 0,-26 14 0,30-18 0,-286 152 0,94-54 0,201-105 8,0 0 0,1 1 0,-1 0 0,1-1 0,-1 1 0,1 0 0,0 0 0,0 0 0,0 0 0,0 0 0,0 1 0,1-1 0,-1 1 0,-1 2 0,3-4-18,0-1 1,0 1-1,-1 0 1,1 0-1,0-1 0,0 1 1,0 0-1,0 0 1,0-1-1,1 1 1,-1 0-1,0 0 0,0-1 1,0 1-1,1 0 1,-1 0-1,0-1 1,1 1-1,-1 0 0,1 0 1,1 1-108,-1-1 0,1 1 1,-1-1-1,1 0 0,-1 0 1,1 0-1,0 0 0,0 0 0,0 0 1,3 1-1,21 6-6709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6:41.6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440 45 24575,'-8'-8'0,"-2"-5"0,-3-2 0,-3 6 0,-3 16 0,-2 11 0,-1 9 0,-1 12 0,-4 7 0,-1 7 0,-3 2 0,-1-1 0,-2-2 0,1-2 0,-1-3 0,1 0 0,2-6 0,7-9-8191</inkml:trace>
  <inkml:trace contextRef="#ctx0" brushRef="#br0" timeOffset="1">775 580 24575,'8'-8'0,"-6"6"0,1 0 0,-1-1 0,0 1 0,0 0 0,0-1 0,0 1 0,0-1 0,1-3 0,-3 5 0,1 0 0,-1 0 0,0 0 0,0 0 0,0 0 0,0 0 0,0-1 0,0 1 0,-1 0 0,1 0 0,0 0 0,0 0 0,-1 0 0,1 0 0,-1 0 0,1 0 0,-1 0 0,1 0 0,-1 0 0,0 0 0,1 0 0,-1 1 0,0-1 0,0 0 0,1 0 0,-1 1 0,0-1 0,-2 0 0,-1-2 0,0 0 0,0 1 0,0 0 0,-1 0 0,1 0 0,-1 0 0,1 1 0,-1 0 0,0 0 0,1 0 0,-1 0 0,0 1 0,0 0 0,0 0 0,0 0 0,1 0 0,-1 1 0,0 0 0,0 0 0,-7 3 0,-9 3 0,0 2 0,0 0 0,-21 14 0,28-15 0,-18 10 24,0 2 0,1 1 0,2 2 0,-36 33 0,49-40-189,0 1 0,1 1 0,1 0 0,0 1 0,2 1 0,0 0 0,1 0 0,-9 25 0,13-24-6661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6:42.0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65 24575,'6'1'0,"0"0"0,0 0 0,-1 0 0,1 1 0,-1 0 0,1 0 0,-1 1 0,0-1 0,0 1 0,0 0 0,0 1 0,0-1 0,-1 1 0,1 0 0,-1 0 0,0 0 0,-1 0 0,1 1 0,5 9 0,6 9 0,-2 0 0,20 48 0,-24-47 0,-1 0 0,-1 0 0,-2 0 0,0 1 0,-2 0 0,0 0 0,-2 0 0,-1 0 0,-6 49 0,6-69 0,-2 1 0,1-1 0,-1 1 0,1-1 0,-2 0 0,1 0 0,0 0 0,-1 0 0,0 0 0,0 0 0,-1-1 0,1 1 0,-8 6 0,8-9 0,1 0 0,-1 1 0,0-1 0,0-1 0,-1 1 0,1 0 0,0-1 0,0 0 0,-1 1 0,1-1 0,-1 0 0,1-1 0,-1 1 0,1-1 0,-1 0 0,0 0 0,1 0 0,-1 0 0,1 0 0,-1-1 0,0 1 0,-4-3 0,4 2 0,0-1 0,0 0 0,0 0 0,0 0 0,1-1 0,-1 1 0,1-1 0,0 0 0,0 0 0,0 0 0,0 0 0,0-1 0,1 1 0,-1-1 0,1 1 0,0-1 0,0 0 0,0 0 0,1 0 0,-1 0 0,1 0 0,0-1 0,-1-6 0,1 2 0,0-1 0,1 1 0,-1 0 0,2 0 0,-1 0 0,2 0 0,-1 0 0,1 0 0,0 0 0,5-11 0,3-1 0,1 0 0,1 1 0,1 0 0,1 1 0,0 0 0,2 1 0,19-18 0,133-105 0,-150 127 0,15-10 0,59-35 0,-68 43 0,-16 6 0,-8 10 0,0 0 0,0 0 0,0-1 0,-1 1 0,1 0 0,0 0 0,0-1 0,0 1 0,0 0 0,0 0 0,-1-1 0,1 1 0,0 0 0,0 0 0,0 0 0,-1-1 0,1 1 0,0 0 0,0 0 0,-1 0 0,1 0 0,0-1 0,0 1 0,-1 0 0,1 0 0,0 0 0,-1 0 0,1 0 0,0 0 0,0 0 0,-1 0 0,1 0 0,0 0 0,-1 0 0,1 0 0,0 0 0,-1 0 0,-11 1 0,0 1 0,0 0 0,1 1 0,-1 0 0,0 0 0,1 1 0,-19 10 0,-5 1 0,-71 21-1365,58-23-5461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6:42.4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1184 2672 24575,'-11'10'0,"3"-3"0,2 0 0,-1 0 0,1 0 0,0 1 0,-7 10 0,12-16 0,0-1 0,0 1 0,1 0 0,-1-1 0,1 1 0,-1 0 0,1-1 0,-1 1 0,1 0 0,0 0 0,0 0 0,0-1 0,0 1 0,0 0 0,0 0 0,0 0 0,1-1 0,-1 1 0,1 0 0,-1-1 0,1 1 0,0 0 0,0-1 0,0 1 0,-1-1 0,1 1 0,1-1 0,-1 1 0,0-1 0,0 0 0,0 1 0,1-1 0,-1 0 0,4 2 0,2 1 0,0 0 0,0 0 0,1-1 0,-1 0 0,1 0 0,0-1 0,0 0 0,16 2 0,72 2 0,-71-5 0,58-2-189,1-3 0,0-4-1,105-23 1,243-84-551,-260 60 378,-3-8 1,229-120-1,-305 132 264,-3-4 1,-2-4 0,-3-4-1,-2-3 1,113-118 0,-160 145 43,-3-2 1,-1-1 0,-2-1 0,-2-2 0,-2-1 0,31-76 0,-44 88 19,-2 0 0,-1-2 0,-1 1 1,-2-1-1,-2 0 0,-1-1 0,-2 1 0,-2-1 1,-1 1-1,-7-47 0,-2 32 34,-2 1 0,-3 0 0,-1 1 0,-3 1 0,-2 1 0,-2 0 0,-30-45 0,18 39 0,-2 2 0,-2 2 0,-2 2 0,-2 1 0,-72-59 0,71 71-125,-2 2 0,-1 2-1,-1 2 1,-2 1 0,0 4-1,-2 1 1,-105-28 0,96 36 84,-1 3-1,0 2 1,0 4 0,0 2 0,-1 2-1,-120 16 1,82 4-155,1 3-1,1 6 0,1 3 1,1 5-1,2 3 1,-168 99-1,115-45 28,4 7 0,5 6-1,-156 151 1,183-148 193,5 5 0,-117 162 0,175-207-174,3 2 1,4 1-1,2 2 1,4 3 0,-49 152-1,74-193 129,3 1 1,0 1-1,3-1 0,1 1 0,2 0 0,1 1 0,7 59 1,-2-76 26,0 1 1,1-2-1,2 1 1,0-1 0,1 0-1,1 0 1,1-1-1,1 0 1,1-1 0,0 0-1,1-1 1,1 0-1,1-1 1,19 17-1,-2-9 14,0 0 0,1-3 0,2 0 0,0-2 0,1-2 0,1-1 0,1-2 0,63 17 0,-6-10 40,1-3-1,141 8 1,-43-18 34,0-10-1,0-7 1,251-44 0,-280 24-872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6:42.8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1 117 24575,'7'-8'0,"7"-2"0,8-3 0,5 0 0,8-1 0,10 2 0,9-5 0,7 0 0,-8 4-8191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6:43.1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311 1 24575,'-200'86'0,"113"-51"0,85-35 0,1 1 0,-1-1 0,0 1 0,0 0 0,1 0 0,-1 0 0,0 0 0,1 0 0,-1 0 0,1 0 0,-1 1 0,1-1 0,-2 2 0,3-2 0,0-1 0,0 1 0,0-1 0,0 0 0,0 1 0,0-1 0,0 1 0,0-1 0,1 0 0,-1 1 0,0-1 0,0 1 0,0-1 0,0 0 0,0 1 0,1-1 0,-1 0 0,0 1 0,0-1 0,1 0 0,-1 1 0,0-1 0,1 0 0,-1 0 0,0 1 0,1-1 0,-1 0 0,0 0 0,1 1 0,-1-1 0,0 0 0,1 0 0,-1 0 0,1 0 0,0 0 0,6 3 0,1-1 0,0 0 0,1-1 0,13 1 0,242-1 46,-143-2-1457,-100 1-5415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6:09.1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226 3 24575,'1'0'0,"-1"0"0,0-1 0,0 1 0,0 0 0,1 0 0,-1 0 0,0 0 0,0-1 0,1 1 0,-1 0 0,0 0 0,0 0 0,1 0 0,-1 0 0,0 0 0,0 0 0,1 0 0,-1 0 0,0 0 0,1 0 0,-1 0 0,0 0 0,0 0 0,1 0 0,-1 0 0,0 0 0,1 0 0,-1 0 0,0 0 0,0 0 0,1 0 0,-1 1 0,0-1 0,0 0 0,1 0 0,-1 0 0,0 1 0,0-1 0,0 0 0,1 0 0,-1 0 0,0 1 0,0-1 0,0 0 0,0 0 0,0 1 0,0-1 0,1 0 0,-1 0 0,0 1 0,0-1 0,0 0 0,0 1 0,0-1 0,0 0 0,0 0 0,0 1 0,0-1 0,0 0 0,0 1 0,2 20 0,-6 8 0,-1-2 0,-1 1 0,-2-1 0,0 0 0,-14 27 0,6-10 0,-96 308 120,94-279-615,3 1 0,-9 142 0,22-171-6331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6:09.5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0 218 24575,'38'-47'0,"-9"10"0,-13 18 0,1 0 0,1 2 0,0 0 0,26-17 0,-39 31 0,0-1 0,0 1 0,0 1 0,1-1 0,-1 1 0,1 0 0,-1 0 0,1 0 0,0 1 0,0 0 0,0 0 0,-1 0 0,1 1 0,0 0 0,0 0 0,0 0 0,0 1 0,0 0 0,0 0 0,-1 0 0,1 1 0,0 0 0,10 5 0,-6-1 0,-1 1 0,0 0 0,0 1 0,0 0 0,-1 0 0,0 0 0,-1 1 0,0 0 0,0 1 0,-1 0 0,0 0 0,0 0 0,-2 1 0,6 15 0,-2-4 0,-2 1 0,-1 0 0,0-1 0,-2 2 0,-1-1 0,0 29 0,-4-34-54,0 1-1,-1-1 0,-1 0 1,0 0-1,-2 0 1,0-1-1,-1 0 0,0 0 1,-2-1-1,0 1 1,-1-2-1,0 0 0,-1 0 1,-1 0-1,0-2 0,-1 0 1,-1 0-1,0-1 1,0-1-1,-1 0 0,-1-1 1,0 0-1,0-2 1,-25 10-1,10-8-6771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6:09.9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750 101 24575,'0'-5'0,"-1"1"0,0 0 0,0 0 0,-1 0 0,1 0 0,-1 0 0,0 0 0,0 0 0,0 0 0,-1 1 0,1-1 0,-1 1 0,0 0 0,0-1 0,0 1 0,0 1 0,-1-1 0,1 0 0,-1 1 0,-6-4 0,4 3 0,1 0 0,-1 0 0,1 0 0,-1 1 0,0 0 0,0 0 0,0 0 0,0 1 0,-1 0 0,1 0 0,0 1 0,0-1 0,-12 2 0,10 2 0,0 0 0,0 0 0,1 1 0,-1 0 0,1 0 0,0 1 0,0 0 0,1 0 0,-1 1 0,1-1 0,0 1 0,1 1 0,0-1 0,-9 14 0,-1 4 0,2 0 0,1 0 0,-13 33 0,-20 82 0,-44 222 0,87-348 0,1-12 0,-10 39 0,11-39 0,0-1 0,0 0 0,0 1 0,0-1 0,0 0 0,0 0 0,0 1 0,-1-1 0,1 0 0,0 1 0,0-1 0,0 0 0,0 0 0,-1 1 0,1-1 0,0 0 0,0 0 0,-1 0 0,1 1 0,0-1 0,0 0 0,-1 0 0,1 0 0,0 0 0,0 1 0,-1-1 0,1 0 0,0 0 0,-1 0 0,1 0 0,0 0 0,-1 0 0,1 0 0,-8-19 0,0-19 24,-1 2 0,-2-1 0,-1 1 0,-21-40 0,27 63-123,-1 1 0,0 0 0,-1 0 0,0 1 0,-1 0 0,0 0 0,-1 1 0,0 1 0,-1-1 0,0 1 0,0 1 0,-1 0 0,0 1 0,-21-10 0,8 8-6727</inkml:trace>
  <inkml:trace contextRef="#ctx0" brushRef="#br0" timeOffset="1">952 368 24575,'-1'-1'0,"1"1"0,0-1 0,0 1 0,0-1 0,0 0 0,0 1 0,-1-1 0,1 1 0,0-1 0,-1 1 0,1-1 0,0 1 0,-1-1 0,1 1 0,0-1 0,-1 1 0,1-1 0,-1 1 0,1 0 0,-1-1 0,1 1 0,-1 0 0,0-1 0,1 1 0,-1 0 0,1 0 0,-1-1 0,1 1 0,-1 0 0,0 0 0,1 0 0,-1 0 0,0 0 0,1 0 0,-1 0 0,1 0 0,-1 0 0,0 0 0,1 0 0,-1 1 0,1-1 0,-2 0 0,-26 11 0,22-6 0,0 0 0,1 1 0,0-1 0,0 1 0,0 0 0,0 1 0,1-1 0,0 1 0,1 0 0,0 0 0,0 0 0,-3 9 0,0 6 0,0 0 0,-5 43 0,10-52 0,0 0 0,0-1 0,1 1 0,1-1 0,0 1 0,1-1 0,0 1 0,7 19 0,-7-26 0,1-1 0,-1 1 0,1-1 0,0 0 0,1 0 0,-1 0 0,1 0 0,0-1 0,0 1 0,0-1 0,1 0 0,-1 0 0,1-1 0,0 1 0,0-1 0,0 0 0,1 0 0,-1-1 0,1 0 0,6 2 0,-1-1 0,-1-1 0,1-1 0,0 0 0,-1 0 0,1-1 0,0 0 0,-1-1 0,1-1 0,-1 1 0,1-2 0,-1 1 0,0-1 0,0-1 0,0 0 0,0 0 0,-1-1 0,1 0 0,-1-1 0,0 0 0,8-8 0,-9 7 0,0 0 0,0 0 0,0-1 0,-1 0 0,0-1 0,-1 0 0,0 0 0,0 0 0,-1-1 0,0 1 0,-1-1 0,0-1 0,-1 1 0,0 0 0,0-1 0,-1 0 0,0 1 0,-1-1 0,-1-19 0,0 23 0,-1 1 0,0 0 0,0 0 0,0 0 0,-1 0 0,0 0 0,0 0 0,-1 1 0,0-1 0,0 1 0,0-1 0,0 1 0,-1 0 0,-4-5 0,1 4 0,1 0 0,-1 1 0,0 0 0,0 0 0,-1 0 0,0 1 0,1 0 0,-18-5 0,-2 1 0,0 2 0,-1 1 0,1 1 0,-1 2 0,-33 0 0,37 2-170,0 1-1,-1 1 0,1 0 1,0 2-1,0 1 0,1 1 1,-46 18-1,48-12-6655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6:10.3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78 24575,'0'-13'0,"1"7"0,-1 1 0,0 0 0,0-1 0,0 1 0,-1-1 0,0 1 0,0 0 0,0 0 0,-5-11 0,6 16 0,0 0 0,0 0 0,0 0 0,0 0 0,0 0 0,0 0 0,0 0 0,0 0 0,0 0 0,0 0 0,0 0 0,0 0 0,-1 0 0,1 0 0,0-1 0,0 1 0,0 0 0,0 0 0,0 0 0,0 0 0,0 0 0,0 0 0,0 0 0,0 0 0,-1 0 0,1 0 0,0 0 0,0 0 0,0 0 0,0 0 0,0 0 0,0 0 0,0 0 0,0 0 0,0 1 0,0-1 0,-1 0 0,1 0 0,0 0 0,0 0 0,0 0 0,0 0 0,0 0 0,0 0 0,0 0 0,0 0 0,0 0 0,0 0 0,0 0 0,0 0 0,0 0 0,0 1 0,0-1 0,0 0 0,-1 0 0,1 0 0,0 0 0,0 0 0,0 0 0,0 0 0,0 0 0,0 1 0,-3 10 0,-1 13 0,-2 230 0,-4 41 0,-5-182-1365,8-69-5461</inkml:trace>
  <inkml:trace contextRef="#ctx0" brushRef="#br0" timeOffset="1">36 590 24575,'54'-60'0,"-45"47"0,2 1 0,-1-1 0,2 2 0,-1 0 0,1 0 0,1 1 0,0 1 0,1 0 0,0 1 0,18-8 0,-24 13 0,1 0 0,-1 1 0,1 0 0,0 0 0,-1 1 0,1 1 0,0-1 0,0 1 0,-1 1 0,1 0 0,0 0 0,0 0 0,-1 1 0,1 1 0,-1-1 0,0 1 0,0 1 0,0 0 0,0 0 0,0 0 0,-1 1 0,0 0 0,0 1 0,0-1 0,7 9 0,-5-4 0,0 0 0,0 1 0,-1 0 0,-1 0 0,0 0 0,-1 1 0,0 0 0,0 1 0,-1-1 0,-1 1 0,0 0 0,-1 0 0,-1 0 0,0 1 0,0-1 0,-1 15 0,-1-21 0,-1 0 0,0 1 0,0-1 0,-1 0 0,0 1 0,0-1 0,-1 0 0,0 0 0,0-1 0,0 1 0,-8 10 0,4-8 0,0 0 0,-1 0 0,0-1 0,-1 0 0,1-1 0,-19 12 0,2-4 0,0-2 0,-1-1 0,-1-1 0,0-2 0,-34 9 0,18-8-455,-1-2 0,-78 4 0,85-12-6371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07:27.8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527 34 24575,'1'-1'0,"-1"1"0,1-1 0,0 0 0,-1 1 0,1-1 0,0 0 0,-1 0 0,1 1 0,-1-1 0,1 0 0,-1 0 0,1 0 0,-1 0 0,0 0 0,0 1 0,1-1 0,-1 0 0,0 0 0,0 0 0,0 0 0,0-1 0,0 1 0,0 1 0,-1-1 0,1 0 0,-1 1 0,1-1 0,0 1 0,-1-1 0,1 0 0,-1 1 0,0-1 0,1 1 0,-1 0 0,1-1 0,-1 1 0,0-1 0,1 1 0,-1 0 0,0-1 0,1 1 0,-2 0 0,-3-1 0,0 0 0,1 0 0,-1 0 0,0 1 0,0 0 0,-8 1 0,-3 1 0,1 1 0,-1 1 0,1 1 0,0 0 0,0 1 0,1 1 0,-16 9 0,-93 68 0,47-30 0,43-33 0,-30 21 0,57-38 0,1 1 0,0-1 0,0 1 0,0 0 0,1 0 0,-1 1 0,1-1 0,-4 8 0,8-11 0,-1-1 0,0 1 0,1 0 0,-1 0 0,1 0 0,0 0 0,-1 0 0,1-1 0,0 1 0,0 0 0,0 0 0,0 0 0,1 0 0,-1 0 0,0 0 0,1 0 0,0 0 0,-1-1 0,1 1 0,0 0 0,0 0 0,0-1 0,0 1 0,0-1 0,0 1 0,3 2 0,4 4 0,-1-1 0,2 0 0,16 11 0,-1-1 0,-18-11 0,-1 0 0,0 0 0,0 0 0,0 0 0,-1 1 0,0 0 0,0 0 0,-1 0 0,0 0 0,0 1 0,-1-1 0,0 1 0,2 14 0,0 10 0,-1 65 0,-3-89 0,0 50 0,2 72 0,0-114 0,0-1 0,1 1 0,1-1 0,0 1 0,1-1 0,9 18 0,24 31 0,4 10 0,-35-56 0,0 1 0,-1 0 0,-1 0 0,-1 1 0,3 35 0,-5 101 0,-1-18 0,6-75 0,21 82 0,-1 0 0,-21-86 0,-4-38 0,0-1 0,1 1 0,10 36 0,-4-33 0,41 108 0,-50-132 1,0 0 0,0 0 0,0 0 0,1 0 0,-1 0 0,0 0 0,0 1 0,0-1 0,0 0 0,0 0 0,0 0 0,0 0 0,0 0 0,0 0 0,0 0 0,0 1 0,0-1 0,0 0 0,0 0 0,1 0 0,-1 0 0,0 0 0,0 1 0,0-1 0,-1 0 0,1 0 0,0 0 0,0 0 0,0 0 0,0 1 0,0-1 0,0 0 0,0 0 0,0 0 0,0 0 0,0 0 0,0 0 0,0 0 0,0 1 0,0-1 0,-1 0 0,1 0 0,0 0 0,0 0 0,0 0 0,0 0 0,0 0 0,0 0 0,0 0 0,-1 0 0,1 0 0,0 1 0,0-1 0,0 0 0,0 0 0,0 0 0,-1 0 0,1 0 0,0 0 0,0 0 0,0 0 0,0 0 0,0 0 0,0 0 0,-1-1 0,1 1 0,0 0 0,0 0 0,0 0 0,-10-4-1436,2-2-5391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10:18.7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69 110 24575,'-3'0'0,"-10"0"0,-2-4 0,-3-1 0,3-3 0,10-5 0,11 0 0,11-1 0,11 1 0,8 4 0,9-2 0,5 2 0,1 3 0,-8 1-8191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6:11.8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357 908 24575,'1'-5'0,"0"0"0,0-1 0,1 1 0,-1 0 0,1 0 0,0 0 0,1 0 0,-1 0 0,1 0 0,0 0 0,6-7 0,-8 12 0,0-1 0,-1 1 0,1 0 0,0 0 0,-1-1 0,1 1 0,0 0 0,-1 0 0,1 0 0,0 0 0,0 0 0,-1 0 0,1 0 0,0 0 0,-1 0 0,1 0 0,0 0 0,-1 0 0,1 1 0,0-1 0,-1 0 0,1 1 0,0-1 0,-1 0 0,1 1 0,0-1 0,-1 0 0,1 1 0,-1-1 0,1 1 0,-1-1 0,1 1 0,-1 0 0,0-1 0,1 1 0,-1-1 0,1 1 0,-1 0 0,0-1 0,0 1 0,1 0 0,-1 0 0,2 9 0,-8-18 0,-20-62 0,20 52 0,0 0 0,-1 1 0,-12-20 0,16 31 0,-1 0 0,0 1 0,0 0 0,-1 0 0,1 0 0,-1 1 0,0-1 0,0 1 0,0 0 0,-1 1 0,0-1 0,1 1 0,-9-3 0,8 4 0,0-1 0,0 1 0,0 1 0,0-1 0,-1 1 0,1 0 0,0 1 0,-1-1 0,1 1 0,-1 0 0,1 1 0,0 0 0,-1 0 0,1 0 0,-11 5 0,9-3 0,0 1 0,1 0 0,0 0 0,0 1 0,1 0 0,-1 1 0,1-1 0,0 1 0,0 0 0,-9 14 0,5-4 0,0 0 0,1 1 0,1 0 0,0 1 0,1 0 0,2 0 0,-1 0 0,2 1 0,-4 37 0,8-49 0,1 0 0,-1 0 0,1 0 0,0-1 0,1 1 0,0 0 0,0 0 0,1-1 0,-1 1 0,1-1 0,1 0 0,-1 0 0,1 0 0,0-1 0,0 1 0,7 6 0,-1-2 0,1 1 0,0-1 0,0-1 0,1 0 0,1-1 0,22 12 0,-33-19 0,1 0 0,-1 0 0,1 0 0,-1-1 0,1 1 0,0-1 0,-1 1 0,1-1 0,0 0 0,-1 0 0,1 0 0,0 0 0,-1-1 0,1 1 0,0-1 0,-1 1 0,4-2 0,-1-1 0,0 1 0,0-1 0,0 0 0,0 0 0,-1 0 0,1-1 0,7-8 0,0-2 0,-1 0 0,0-1 0,-1-1 0,9-18 0,-2-3 0,-17 35 0,1-1 0,0 1 0,-1 0 0,1 0 0,-1-1 0,0 1 0,1 0 0,-1-1 0,0 1 0,-1 0 0,1-1 0,0 1 0,-1 0 0,0-4 0,-3 13 0,3 6 0,2-10 0,0-1 0,0 0 0,0 0 0,1 0 0,-1 0 0,1 0 0,0 0 0,-1 0 0,1-1 0,0 1 0,0-1 0,0 1 0,0-1 0,0 0 0,0 1 0,0-1 0,1 0 0,-1-1 0,0 1 0,1 0 0,-1-1 0,0 1 0,1-1 0,-1 0 0,1 1 0,-1-1 0,1-1 0,-1 1 0,5-1 0,3 0 0,1 0 0,-1-1 0,0 0 0,0-1 0,17-6 0,-20 5 0,0-1 0,0 0 0,0 0 0,-1 0 0,1-1 0,-1 1 0,-1-2 0,1 1 0,-1-1 0,0 1 0,0-1 0,-1-1 0,0 1 0,5-13 0,1-6 0,-1-1 0,0 0 0,3-29 0,50-430 0,-56 418 0,3-72 0,-14 272 0,-24 135 0,-41 132 0,52-303 0,9-45 0,9-51 0,0 0 0,0 0 0,0 0 0,0 0 0,0 1 0,0-1 0,0 0 0,0 0 0,0 0 0,0 0 0,0 0 0,0 0 0,0 1 0,0-1 0,0 0 0,0 0 0,0 0 0,0 0 0,0 0 0,0 0 0,0 0 0,0 1 0,0-1 0,0 0 0,0 0 0,0 0 0,1 0 0,-1 0 0,0 0 0,0 0 0,0 0 0,0 0 0,0 0 0,0 1 0,0-1 0,1 0 0,-1 0 0,0 0 0,0 0 0,0 0 0,0 0 0,0 0 0,0 0 0,1 0 0,-1 0 0,0 0 0,0 0 0,0 0 0,0 0 0,0 0 0,0 0 0,1 0 0,-1-1 0,8-5 0,9-14 0,-16 19 0,41-56 0,-17 21 0,2 1 0,2 1 0,38-35 0,-58 61 0,1 0 0,0 0 0,1 1 0,0 0 0,0 1 0,0 0 0,1 1 0,0 0 0,0 1 0,0 0 0,0 1 0,1 0 0,-1 1 0,1 1 0,21 0 0,-27 0 0,0 1 0,0 1 0,1 0 0,-1 0 0,0 0 0,0 1 0,0 0 0,-1 0 0,1 0 0,0 1 0,-1 0 0,0 1 0,1-1 0,-1 1 0,-1 0 0,1 1 0,-1 0 0,1 0 0,-1 0 0,-1 0 0,1 1 0,-1-1 0,0 1 0,0 0 0,0 1 0,-1-1 0,0 0 0,-1 1 0,1 0 0,-1 0 0,0 0 0,1 14 0,-1-13 0,-1 0 0,-1 0 0,1 0 0,-1 0 0,0 0 0,-1 0 0,0 0 0,0 0 0,-1 0 0,0 0 0,0 0 0,-1-1 0,0 1 0,0-1 0,-1 0 0,-7 11 0,4-8 0,-1-2 0,0 1 0,-1-1 0,1 0 0,-2-1 0,1 0 0,-1-1 0,0 0 0,0 0 0,-21 7 0,15-6 0,0-2 0,0 0 0,0-1 0,0 0 0,-1-2 0,0 0 0,-32 0 0,47-2 0,0 0 0,1 0 0,-1 0 0,1 0 0,-1-1 0,0 1 0,1 0 0,-1-1 0,1 0 0,-1 1 0,1-1 0,-1 0 0,1 1 0,0-1 0,-1 0 0,1 0 0,0 0 0,0 0 0,-2-2 0,3 2 0,-1 0 0,1-1 0,-1 1 0,1 0 0,0 0 0,-1-1 0,1 1 0,0 0 0,0-1 0,0 1 0,0 0 0,0-1 0,0 1 0,0 0 0,0 0 0,1-1 0,-1 1 0,1-2 0,2-3 0,0 0 0,0 0 0,0 0 0,1 1 0,-1-1 0,2 1 0,7-9 0,0 4-273,0 0 0,0 1 0,0 0 0,15-6 0,11-5-6553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6:12.2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1 325 24575,'0'-2'0,"1"-1"0,0 1 0,0 0 0,0-1 0,0 1 0,1 0 0,-1 0 0,0 0 0,1 0 0,0 0 0,2-3 0,9-3 0,-13 8 0,1 0 0,-1 0 0,1 0 0,-1 0 0,0 0 0,1 0 0,-1 0 0,0 0 0,1 0 0,-1 0 0,0 1 0,1-1 0,-1 0 0,0 0 0,1 0 0,-1 0 0,0 1 0,1-1 0,-1 0 0,0 0 0,0 1 0,1-1 0,-1 0 0,0 0 0,0 1 0,0-1 0,1 0 0,-1 1 0,0-1 0,0 0 0,0 1 0,0-1 0,0 0 0,1 1 0,4 23 0,-1-1 0,3 37 0,-3-18 0,-2-25 0,2 7 0,-2 0 0,0-1 0,-2 1 0,-3 37 0,-4-42-1365,-3-5-5461</inkml:trace>
  <inkml:trace contextRef="#ctx0" brushRef="#br0" timeOffset="0.94">135 102 24575,'0'-4'0,"0"-4"0,0-6 0,0-3 0,3 0 0,14 0 0,6 3 0,1 3-8191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6:12.5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0 24575,'4'0'0,"1"8"0,-1 10 0,0 5 0,-5 3 0,-2 5 0,-1 4 0,1 1 0,-4 1 0,0 2 0,1 2 0,2 1 0,1-2 0,5 0 0,2-4 0,5-4 0,0-7-8191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6:12.9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1 396 24575,'1141'-34'-2841,"-383"-19"-2568,-642 44 4953,2343-198-2881,-2306 195 3265,46-5 169,-67-2 4049,-103 9-1439,-23 2-1276,-6 7-1337,-1 0 0,1 0 0,-1 1 0,1-1-1,0 1 1,-1-1 0,1 0 0,-1 1 0,0-1 0,1 1 0,-1-1 0,1 1-1,-1-1 1,0 1 0,1 0 0,-1-1 0,0 1 0,0-1 0,-8-2-29,1 0 0,-1 1 0,1-1 0,-1 2 0,1-1 0,-1 1 0,0 1 0,-13 0 0,-5 2-6891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6:13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0 572 24575,'0'-1'0,"1"1"0,-1-1 0,0 0 0,1 0 0,-1 1 0,1-1 0,-1 0 0,1 1 0,-1-1 0,1 1 0,0-1 0,-1 0 0,1 1 0,0-1 0,-1 1 0,1 0 0,0-1 0,-1 1 0,1 0 0,0-1 0,1 1 0,23-8 0,-19 6 0,69-16 0,1 4 0,147-10 0,-133 18 0,144-30 0,-229 35 0,0 0 0,0-1 0,0 0 0,0 1 0,0-2 0,0 1 0,0-1 0,-1 1 0,1-2 0,-1 1 0,0 0 0,0-1 0,0 1 0,3-5 0,-5 4 0,1 1 0,-2-1 0,1 0 0,0 1 0,-1-1 0,1 0 0,-1 0 0,0 0 0,-1 0 0,1 0 0,-1 0 0,1-1 0,-1 1 0,-1 0 0,1 0 0,0 0 0,-1 0 0,-2-7 0,-16-56 0,12 46 0,0 0 0,2-1 0,1 0 0,-3-27 0,7-60 0,-3 93 0,-5 21 0,-7 26 0,-9 52 0,5 0 0,3 1 0,4 1 0,3 0 0,4 97 0,5-168 0,0-1 0,1 1 0,0-1 0,1 0 0,1 1 0,7 20 0,-9-31 0,0-1 0,0 1 0,0 0 0,0-1 0,1 0 0,-1 1 0,1-1 0,0 0 0,0 0 0,0 0 0,0 0 0,0 0 0,0 0 0,0-1 0,1 1 0,-1 0 0,0-1 0,1 0 0,0 0 0,-1 0 0,1 0 0,0 0 0,-1 0 0,1-1 0,0 1 0,0-1 0,-1 0 0,1 0 0,0 0 0,0 0 0,0 0 0,-1-1 0,1 1 0,0-1 0,0 0 0,-1 0 0,1 0 0,3-2 0,7-2 0,0-1 0,0-1 0,-1 0 0,1-1 0,-2-1 0,1 0 0,12-12 0,67-80 0,-52 55 0,-38 45 0,-1 0 0,1 1 0,0-1 0,-1 0 0,1 1 0,-1-1 0,1 0 0,0 1 0,0-1 0,-1 1 0,1-1 0,0 1 0,0-1 0,0 1 0,0-1 0,-1 1 0,1 0 0,0 0 0,0-1 0,0 1 0,0 0 0,2 0 0,-3 0 0,1 1 0,0-1 0,-1 1 0,1-1 0,0 1 0,-1 0 0,1-1 0,-1 1 0,1 0 0,-1-1 0,1 1 0,-1 0 0,1-1 0,-1 1 0,0 0 0,1 0 0,-1 0 0,0-1 0,0 1 0,0 1 0,2 10 0,-1 0 0,0 24 0,0-17 0,-1-14 0,1-1 0,0 1 0,0-1 0,1 1 0,0-1 0,-1 0 0,2 1 0,-1-1 0,0 0 0,1 0 0,-1-1 0,1 1 0,0 0 0,1-1 0,-1 0 0,1 0 0,-1 0 0,1 0 0,0 0 0,0-1 0,0 0 0,0 1 0,0-2 0,6 3 0,-4-2 0,0 0 0,1-1 0,-1 0 0,1 0 0,0 0 0,-1-1 0,1 0 0,0 0 0,-1 0 0,1-1 0,-1 0 0,1 0 0,-1-1 0,1 0 0,-1 0 0,9-5 0,-9 4 0,0-1 0,0 2 0,1-1 0,-1 1 0,0 0 0,1 0 0,-1 1 0,1 0 0,0 0 0,8 0 0,-12 1 0,0 1 0,1-1 0,-1 1 0,0 0 0,0 0 0,0 0 0,0 0 0,0 1 0,0-1 0,-1 1 0,1-1 0,0 1 0,-1 0 0,1 0 0,-1 1 0,0-1 0,0 0 0,0 1 0,0-1 0,0 1 0,0 0 0,-1 0 0,3 4 0,-1-1 7,0 0 0,-1 1 0,0-1 0,0 1 0,0-1 0,-1 1 0,0 0 0,0 0 1,0 0-1,-1 0 0,0 0 0,-1 0 0,0 0 0,0-1 0,0 1 0,-3 9 0,-4 5-376,-1-2 0,0 1 0,-23 33 0,32-53 360,-12 19-6817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6:48.8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0 24575,'-3'0'0,"-6"4"0,-5 1 0,-3 0 0,1-1-8191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0:02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182 1070 24575,'-48'1'0,"21"0"0,0-1 0,-45-6 0,71 7 0,1-1 0,0 0 0,0 0 0,0 0 0,-1 0 0,1 0 0,0 0 0,0 0 0,0 0 0,-1 0 0,1 0 0,0 0 0,0 0 0,0 0 0,-1 0 0,1 0 0,0 0 0,0 0 0,0 0 0,-1 0 0,1-1 0,0 1 0,0 0 0,0 0 0,-1 0 0,1 0 0,0 0 0,0 0 0,0-1 0,0 1 0,0 0 0,-1 0 0,1 0 0,0 0 0,0-1 0,0 1 0,0 0 0,0 0 0,0 0 0,0-1 0,0 1 0,0 0 0,0 0 0,0 0 0,0-1 0,0 1 0,0 0 0,0 0 0,0-1 0,0 1 0,0 0 0,0 0 0,0 0 0,0-1 0,0 1 0,0 0 0,0 0 0,0-1 0,17-9 0,28-7 0,108-25-361,187-26 0,535-61-2545,-328 49 1373,1418-225-485,-979 150 1600,-574 89 173,572-84-537,-912 141 1215</inkml:trace>
  <inkml:trace contextRef="#ctx0" brushRef="#br0" timeOffset="1">6509 1 24575,'-7'0'0,"-11"0"0,-9 0 0,-8 4 0,-5 1 0,0 3 0,6 1-8191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09:57.4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1945 24575,'-2'0'0,"0"1"0,0-1 0,0 0 0,0 0 0,0 0 0,0 0 0,0-1 0,0 1 0,0 0 0,0-1 0,0 0 0,0 1 0,0-1 0,0 0 0,0 0 0,1 0 0,-1 0 0,0 0 0,1 0 0,-1-1 0,1 1 0,-1 0 0,1-1 0,0 1 0,-1-1 0,1 0 0,0 1 0,0-1 0,0 0 0,0 0 0,1 0 0,-1 0 0,0 1 0,1-1 0,-1 0 0,1 0 0,0 0 0,0 0 0,0 0 0,0 0 0,0 0 0,0 0 0,0 0 0,0 0 0,1-2 0,4-14 0,0 2 0,1-1 0,0 0 0,1 1 0,1 1 0,13-20 0,9-21 0,8-28-95,-3-1-1,-5-1 1,-3-2 0,-4-1-1,-4 0 1,14-181-1,-23 121 52,-7-1-1,-26-250 1,20 378 29,-1 0 1,-1 1-1,-13-37 0,16 53 50,0 0 0,0 0-1,0 0 1,-1 0-1,0 0 1,0 1-1,0-1 1,0 1 0,-1 0-1,0 0 1,0 0-1,0 1 1,0-1 0,0 1-1,-1 0 1,0 0-1,1 1 1,-1-1 0,0 1-1,-8-2 1,10 3-31,1 1 1,-1 0 0,0 0 0,1 0-1,-1 0 1,0 0 0,1 1-1,-1-1 1,0 1 0,1 0 0,-1 0-1,1 0 1,-1 0 0,1 0 0,-1 0-1,1 1 1,0-1 0,0 1-1,0 0 1,0 0 0,0-1 0,0 1-1,0 0 1,0 1 0,1-1 0,-1 0-1,1 0 1,0 1 0,-1-1-1,0 5 1,-5 9-10,1 0-1,1 1 0,-5 28 1,7-33 14,-12 76-79,3 0-1,4 1 1,4 0 0,4 1-1,4-1 1,29 168-1,-20-193 57,2 0 0,4-1 0,2-1 0,3 0 0,3-2 0,45 74 0,-62-117 44,1 0 1,1-1-1,1-1 1,0 0-1,1-1 1,1 0-1,20 15 1,-31-26-64,1 0 0,0 0 0,-1 0 0,1 0 1,0-1-1,0 0 0,1 0 0,-1 0 0,0-1 0,1 0 1,-1 0-1,0 0 0,1 0 0,0-1 0,-1 0 0,1 0 1,-1-1-1,1 1 0,-1-1 0,0 0 0,1-1 0,-1 0 1,0 1-1,0-1 0,0-1 0,0 1 0,0-1 0,0 0 1,-1 0-1,6-5 0,11-11-6793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09:57.8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116 325 24575,'0'0'0,"-1"0"0,0-1 0,0 1 0,0 1 0,0-1 0,0 0 0,0 0 0,1 0 0,-1 0 0,0 1 0,0-1 0,0 0 0,1 0 0,-1 1 0,0-1 0,0 1 0,1-1 0,-1 1 0,0-1 0,1 1 0,-1 0 0,0-1 0,1 1 0,-1 0 0,1-1 0,-1 1 0,1 0 0,-1-1 0,1 1 0,0 0 0,-1 0 0,1 0 0,0 0 0,0-1 0,0 1 0,-1 2 0,2-2 0,-1 0 0,0-1 0,0 1 0,1 0 0,-1 0 0,0 0 0,1 0 0,-1 0 0,1 0 0,-1 0 0,1-1 0,-1 1 0,1 0 0,0 0 0,-1-1 0,1 1 0,0 0 0,0-1 0,0 1 0,-1-1 0,1 1 0,0-1 0,0 1 0,0-1 0,0 0 0,0 1 0,0-1 0,0 0 0,0 0 0,0 0 0,0 0 0,0 0 0,1 0 0,5 0 0,-1-1 0,1 0 0,-1 0 0,1 0 0,-1-1 0,0 0 0,0-1 0,1 1 0,-2-1 0,1 0 0,0-1 0,-1 1 0,1-1 0,-1 0 0,0 0 0,0-1 0,-1 0 0,1 0 0,-1 0 0,0 0 0,-1 0 0,5-9 0,0 1 0,-1-1 0,0 1 0,-1-2 0,-1 1 0,0 0 0,-1-1 0,-1 0 0,3-25 0,-5 34 0,-1-1 0,0 0 0,0 1 0,-1-1 0,1 0 0,-2 1 0,1-1 0,-1 1 0,0 0 0,0-1 0,0 1 0,-5-6 0,5 9 0,0 0 0,0 0 0,0 1 0,0-1 0,-1 1 0,1-1 0,-1 1 0,0 0 0,0 0 0,0 0 0,0 1 0,0-1 0,0 1 0,0-1 0,-1 1 0,1 0 0,0 0 0,-1 1 0,1-1 0,-1 1 0,1-1 0,-1 1 0,1 0 0,-7 1 0,3 1 0,0-1 0,0 1 0,1 0 0,-1 1 0,0 0 0,1 0 0,-1 0 0,1 1 0,0 0 0,0 0 0,0 0 0,1 1 0,0 0 0,0 0 0,0 0 0,0 1 0,1 0 0,0 0 0,-5 8 0,-2 6 0,1 0 0,1 0 0,0 1 0,2 0 0,-6 22 0,7-19 0,1 0 0,1 0 0,1 1 0,2-1 0,0 1 0,4 38 0,-2-55 0,0 0 0,0 0 0,1 0 0,0 0 0,1 0 0,-1-1 0,2 1 0,-1-1 0,1 0 0,0 0 0,0 0 0,1-1 0,0 1 0,0-1 0,1 0 0,-1-1 0,1 1 0,1-1 0,-1 0 0,1-1 0,0 1 0,0-1 0,12 5 0,-7-5-65,-1 0 0,1-1 0,0 0 0,0-1 0,1 0 0,-1-1 0,0 0 0,1-1 0,-1 0 0,0-1 0,1-1 0,-1 0 0,0 0 0,0-1 0,0-1 0,-1 0 0,1-1 0,-1 0 0,0 0 0,20-15 0,-3-2-6761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09:58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62 24575,'-1'82'0,"2"212"0,11-209 0,-8-66 0,-1 0 0,0 31 0,-1-131 0,-2 42 0,1 0 0,11-65 0,-10 93 0,1 1 0,0-1 0,0 1 0,1 0 0,1 0 0,0 0 0,0 0 0,0 1 0,1-1 0,1 2 0,0-1 0,0 1 0,0 0 0,12-9 0,-15 14 0,0-1 0,1 1 0,-1 0 0,1 1 0,0-1 0,0 1 0,0 0 0,0 0 0,0 1 0,0-1 0,1 1 0,-1 0 0,0 1 0,1-1 0,-1 1 0,0 0 0,1 1 0,-1-1 0,1 1 0,-1 0 0,0 0 0,0 1 0,0-1 0,0 1 0,0 0 0,0 1 0,0-1 0,0 1 0,-1 0 0,8 6 0,9 9 0,-2 0 0,0 1 0,-1 1 0,28 41 0,-38-51 0,6 10 0,69 101 0,-76-109 0,-1 0 0,0 0 0,-1 0 0,0 1 0,-1 0 0,0 0 0,-1 0 0,2 21 0,-5-33 0,0 0 0,0 1 0,0-1 0,1 1 0,-2-1 0,1 0 0,0 1 0,0-1 0,0 0 0,-1 1 0,1-1 0,0 0 0,-1 1 0,1-1 0,-1 0 0,0 0 0,1 1 0,-1-1 0,0 0 0,0 0 0,0 0 0,0 0 0,0 0 0,0 0 0,0 0 0,0-1 0,-2 2 0,2-2 0,0 0 0,-1 0 0,1 0 0,0 0 0,-1 0 0,1 0 0,0-1 0,-1 1 0,1 0 0,0-1 0,0 1 0,-1-1 0,1 1 0,0-1 0,0 0 0,0 0 0,0 1 0,0-1 0,0 0 0,0 0 0,0 0 0,0 0 0,0 0 0,0 0 0,1 0 0,-1-1 0,0 1 0,0-2 0,-7-13 0,1 1 0,1-1 0,0 0 0,1 0 0,1-1 0,1 0 0,0 0 0,0-17 0,1-139 0,3 145 0,1 1 0,1 0 0,11-47 0,-11 65 0,0 0 0,0 0 0,1 0 0,0 0 0,0 1 0,1 0 0,0-1 0,1 2 0,-1-1 0,2 1 0,-1 0 0,1 0 0,0 0 0,10-6 0,-15 11 0,0 1 0,1-1 0,-1 1 0,1-1 0,0 1 0,-1 0 0,1 0 0,0 0 0,0 1 0,0-1 0,0 1 0,0-1 0,0 1 0,-1 0 0,1 0 0,0 0 0,0 1 0,5 0 0,-4 1 0,0-1 0,0 1 0,0 0 0,0 0 0,-1 1 0,1-1 0,-1 1 0,0 0 0,1-1 0,-1 2 0,4 4 0,2 5 0,0 1 0,0 0 0,-1 1 0,-1 0 0,8 24 0,12 49-23,-4 2 0,12 101 0,-13-65-1273,-17-101-5530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10:19.1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 0 24575,'-4'0'0,"-9"4"0,-5 1 0,-5 4 0,-1 0 0,0-2 0,-1-1 0,12-3 0,20-1 0,16-1 0,11-1 0,12-7 0,9-4 0,-4 1-8191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09:59.1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1 334 24575,'0'53'0,"5"162"0,-2-180 0,1 0 0,2-1 0,2 0 0,15 44 0,-6-44 0,-17-34 0,1 0 0,-1 1 0,0-1 0,0 1 0,1-1 0,-1 0 0,0 1 0,1-1 0,-1 0 0,1 1 0,-1-1 0,0 0 0,1 0 0,-1 1 0,1-1 0,-1 0 0,1 0 0,-1 0 0,1 0 0,-1 0 0,0 0 0,1 1 0,-1-1 0,2 0 0,-1-1 0,-1 0 0,1 1 0,0-1 0,-1 0 0,1 1 0,-1-1 0,1 0 0,0 0 0,-1 1 0,0-1 0,1 0 0,-1 0 0,1 0 0,-1 0 0,0 1 0,0-1 0,0 0 0,1 0 0,-1-1 0,4-28 0,-1 1 0,-1-1 0,-4-55 0,0-4 0,12-55 0,-8 128 0,1-1 0,0 1 0,2 0 0,0 0 0,0 0 0,13-23 0,-16 36 0,0-1 0,0 0 0,1 1 0,-1-1 0,1 1 0,0 0 0,0 0 0,0 0 0,0 0 0,1 0 0,-1 1 0,1-1 0,0 1 0,0 0 0,0 0 0,5-1 0,-6 2 0,1 1 0,-1-1 0,0 1 0,1 0 0,-1 0 0,1 0 0,-1 1 0,0-1 0,1 1 0,-1 0 0,0 0 0,0 0 0,1 0 0,-1 1 0,0-1 0,0 1 0,0 0 0,-1 0 0,1 0 0,4 4 0,9 10 0,-1 0 0,0 0 0,-1 1 0,-1 1 0,-1 1 0,17 34 0,-12-18 0,-2 2 0,21 73 0,-30-77 0,-1 1 0,1 36 0,-5-47 0,-3-53 0,2-1 0,1 1 0,1-1 0,1 1 0,15-58 0,-13 70 0,1 0 0,0 1 0,2 0 0,0 0 0,1 0 0,1 1 0,0 1 0,1 0 0,0 0 0,2 1 0,14-13 0,-24 24 0,0-1 0,1 1 0,0 0 0,0 1 0,0-1 0,0 1 0,0 0 0,0 0 0,0 0 0,1 0 0,-1 1 0,1 0 0,-1 0 0,1 0 0,8 0 0,-9 1 0,1 1 0,-1 0 0,0 0 0,0 0 0,0 0 0,0 1 0,0 0 0,-1 0 0,1 0 0,0 0 0,-1 1 0,1-1 0,-1 1 0,0 0 0,0 0 0,0 0 0,3 5 0,81 110 0,-62-80 0,2-1 0,36 39 0,-45-58 0,1-1 0,1-1 0,0-1 0,1-1 0,0 0 0,2-2 0,28 13 0,-38-20 0,0 0 0,1 0 0,0-2 0,0 1 0,0-2 0,0 0 0,0-1 0,0 0 0,0-1 0,1 0 0,-1-2 0,0 1 0,0-2 0,20-5 0,-20 2 0,-1 0 0,1-1 0,-2-1 0,1 0 0,-1 0 0,0-2 0,-1 1 0,0-1 0,0-1 0,-1 0 0,-1 0 0,0-1 0,0-1 0,-1 1 0,-1-1 0,0 0 0,8-24 0,-4 9 0,-2 0 0,-1 0 0,-2-1 0,0 0 0,-2-1 0,-2 1 0,-1-59 0,-2 71 0,-1 0 0,-1 0 0,-1 0 0,0 1 0,-1-1 0,-10-20 0,12 29 0,-1 0 0,0 0 0,-1 0 0,0 1 0,0 0 0,0 0 0,-1 1 0,0-1 0,0 1 0,-1 0 0,0 1 0,0-1 0,0 2 0,-9-6 0,13 9 0,-1 0 0,1 0 0,-1 0 0,1 0 0,-1 1 0,1-1 0,-1 1 0,1 0 0,-1 0 0,1 0 0,-1 1 0,1-1 0,-1 1 0,1 0 0,0 0 0,-1 0 0,1 0 0,0 1 0,0-1 0,0 1 0,0 0 0,0 0 0,0 0 0,0 0 0,0 0 0,1 1 0,-1-1 0,-2 5 0,-6 6 0,0 1 0,1 0 0,0 1 0,-9 21 0,-3 10 0,3 1 0,1 0 0,3 2 0,2 0 0,2 1 0,2 0 0,-4 99 0,12-140 0,1 0 0,0 0 0,1 0 0,0 0 0,1 0 0,0 0 0,0 0 0,1-1 0,0 1 0,4 8 0,-5-14 0,0 0 0,-1-1 0,1 1 0,0 0 0,0-1 0,1 0 0,-1 1 0,0-1 0,1 0 0,0 0 0,-1 0 0,1-1 0,0 1 0,0-1 0,0 1 0,0-1 0,0 0 0,0 0 0,0 0 0,0-1 0,0 1 0,1-1 0,-1 1 0,0-1 0,0 0 0,1-1 0,-1 1 0,0 0 0,0-1 0,6-1 0,0-1 0,-1-1 0,1 1 0,-1-1 0,0-1 0,0 1 0,0-2 0,0 1 0,-1-1 0,0 0 0,13-14 0,-1-2 0,0-2 0,16-27 0,-17 20 0,-1-1 0,15-43 0,-27 62 0,6-10 0,-11 23 0,0 0 0,0-1 0,0 1 0,1 0 0,-1 0 0,0 0 0,0-1 0,0 1 0,0 0 0,0 0 0,0 0 0,1 0 0,-1 0 0,0-1 0,0 1 0,0 0 0,1 0 0,-1 0 0,0 0 0,0 0 0,0 0 0,1 0 0,-1 0 0,0 0 0,0-1 0,0 1 0,1 0 0,-1 0 0,0 0 0,0 0 0,1 0 0,-1 0 0,0 1 0,0-1 0,0 0 0,1 0 0,-1 0 0,0 0 0,0 0 0,0 0 0,1 0 0,-1 0 0,0 0 0,0 1 0,0-1 0,8 12 0,0 18 0,2 51 0,-7-47 0,11 49 0,-11-74 0,-1-1 0,1 1 0,0 0 0,1-1 0,0 0 0,0 0 0,1 0 0,-1-1 0,2 1 0,8 8 0,-11-13-5,1 1 0,-1-1-1,1-1 1,0 1-1,0-1 1,0 1 0,0-1-1,0 0 1,1 0 0,-1-1-1,1 0 1,-1 1 0,1-1-1,7 0 1,-4-1 30,0 0 0,1 0 0,-1-1 0,0 0 0,0-1 0,-1 0 0,15-5 0,0-3-322,-1 0 0,0-1 0,-1-1 0,33-27 0,-20 12-6529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0:12.9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44 24575,'0'-4'0,"0"-5"0,4-1 0,1-3 0,-1 5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0:13.3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74 24575,'4'0'0,"1"-4"0,0-5 0,-9-4 0,-3-5 0,-5 2 0,0 2-8191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0:17.7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21 952 24575,'-1'0'0,"0"-1"0,0 1 0,1-1 0,-1 0 0,0 1 0,0-1 0,0 0 0,0 0 0,0 0 0,1 1 0,-1-1 0,0 0 0,1 0 0,-1 0 0,1 0 0,-1 0 0,1 0 0,-1 0 0,1-1 0,0 1 0,0 0 0,-1 0 0,1 0 0,0-2 0,-5-32 0,5 32 0,0-5 0,1 0 0,0-1 0,0 1 0,1 0 0,0 0 0,0 0 0,1 0 0,0 1 0,1-1 0,7-12 0,-4 7 0,-1 0 0,8-23 0,2-32 0,-2 0 0,-4 0 0,-3-1 0,-1-71 0,5-12 0,0-10 0,-11 168 0,0 0 0,0-1 0,0 1 0,0 0 0,-1 0 0,0 0 0,-2 6 0,2-12 4,1 1-1,-1-1 1,0 0 0,0 0-1,1 0 1,-1 1-1,0-1 1,0 0 0,1 0-1,-1 0 1,0 0-1,0 0 1,0 0 0,1 0-1,-1-1 1,0 1-1,0 0 1,1 0 0,-1-1-1,0 1 1,0 0-1,1-1 1,-1 1 0,0 0-1,1-1 1,-1 1-1,1-1 1,-1 1 0,1-1-1,-1 0 1,1 1-1,-2-2 1,-18-19-1488,12 9-5342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0:18.1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0:18.8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194 328 24575,'0'8'0,"7"-25"0,51-88 0,4-6 0,-48 89 0,-2 4 0,-1 1 0,21-22 0,-32 39 0,1-1 0,-1 1 0,0-1 0,1 1 0,-1-1 0,0 1 0,1 0 0,-1-1 0,1 1 0,-1-1 0,1 1 0,-1 0 0,1 0 0,-1-1 0,1 1 0,-1 0 0,1 0 0,-1 0 0,1-1 0,0 1 0,-1 0 0,1 0 0,-1 0 0,1 0 0,-1 0 0,1 0 0,0 0 0,-1 0 0,1 1 0,-1-1 0,1 0 0,-1 0 0,1 0 0,-1 1 0,1-1 0,-1 0 0,1 0 0,-1 1 0,1-1 0,-1 0 0,1 1 0,-1-1 0,0 1 0,1-1 0,-1 1 0,1-1 0,-1 1 0,0-1 0,0 1 0,1-1 0,-1 1 0,0-1 0,0 1 0,0-1 0,1 1 0,-1-1 0,0 1 0,0-1 0,0 1 0,0 0 0,0 0 0,4 40 0,-3-40 0,-1 61 0,0-35 0,0 0 0,1-1 0,2 1 0,1-1 0,12 44 0,-4-35 0,62 199 0,-59-175 0,-2 0 0,4 66 0,-6-55 0,-7-53 0,-1 0 0,-1 1 0,-1-1 0,0 1 0,-3 34 0,1-49 0,0 0 0,0-1 0,0 1 0,-1-1 0,1 1 0,-1-1 0,0 1 0,1-1 0,-1 0 0,0 0 0,0 0 0,-1 0 0,1 0 0,0 0 0,-1-1 0,1 1 0,-1-1 0,1 1 0,-1-1 0,0 0 0,1 0 0,-4 1 0,-11 2 0,0 1 0,-27 2 0,28-5 0,-58 14 0,1 3 0,1 2 0,1 4 0,-84 43 0,149-63 0,17-4 0,21-5 0,69-18 0,-1-5 0,105-42 0,184-98 0,-315 131 0,-26 12 0,59-21 0,-99 41-100,-8 2 226,-13-2-261,3 3-1121,-2-4-5570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0:44.2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1:54.7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387 444 24575,'0'-17'0,"0"-1"0,-1 1 0,-1 0 0,-1-1 0,0 1 0,-6-18 0,-3 2 0,0 2 0,-35-60 0,37 75 0,0 0 0,-1 1 0,-1 0 0,-1 1 0,0 1 0,-1 0 0,-15-12 0,26 23 0,-1-1 0,1 1 0,0 0 0,-1 0 0,0 0 0,1 0 0,-1 1 0,0-1 0,0 1 0,0 0 0,0 0 0,0 1 0,0-1 0,0 1 0,0-1 0,0 1 0,0 1 0,0-1 0,0 1 0,0-1 0,0 1 0,0 0 0,-6 3 0,5-1 0,0 0 0,1 0 0,-1 0 0,0 1 0,1 0 0,0 0 0,0 0 0,0 1 0,1-1 0,-1 1 0,1 0 0,0 0 0,1 0 0,-1 0 0,1 1 0,-2 5 0,-2 8 0,1 1 0,1 1 0,0-1 0,2 0 0,0 1 0,2-1 0,0 1 0,5 34 0,6 14 0,25 81 0,-12-54 0,68 302-1365,-84-364-5461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1:55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1 252 24575,'0'-4'0,"0"-4"0,0-6 0,0-3 0,7-7 0,3-4 0,7 1 0,9-4 0,3-4 0,4 0 0,-3 7-8191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1:55.6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45 263 24575,'15'1'0,"0"0"0,-1 2 0,1-1 0,-1 2 0,20 6 0,11 3 0,-43-12 0,1 0 0,0-1 0,-1 1 0,1-1 0,0 0 0,0 0 0,-1 0 0,1 0 0,0-1 0,-1 1 0,1-1 0,0 1 0,-1-1 0,1 0 0,-1 0 0,1 0 0,-1 0 0,0-1 0,1 1 0,2-3 0,-3 2 0,-1 1 0,0-1 0,0 1 0,0-1 0,0 1 0,0-1 0,0 0 0,0 0 0,-1 0 0,1 1 0,0-1 0,-1 0 0,0 0 0,1 0 0,-1 0 0,0 0 0,0 0 0,0 0 0,0 0 0,-1 0 0,1 0 0,0 0 0,-1 1 0,1-1 0,-1 0 0,0 0 0,0 0 0,1 1 0,-3-4 0,1 2 0,0-1 0,-1 1 0,1-1 0,-1 1 0,0 0 0,0 0 0,0 0 0,0 0 0,0 1 0,-1-1 0,1 1 0,-1 0 0,1 0 0,-1 0 0,0 0 0,0 1 0,0 0 0,0 0 0,0 0 0,0 0 0,0 0 0,0 1 0,0 0 0,-7 0 0,5 0 0,-1 1 0,1 0 0,-1 0 0,1 1 0,0-1 0,0 1 0,0 1 0,0-1 0,0 1 0,0 0 0,1 1 0,-1-1 0,1 1 0,0 0 0,-6 6 0,4-2 0,-1 1 0,1 0 0,1 0 0,0 1 0,0-1 0,1 1 0,-8 19 0,11-24 0,1 1 0,-1-1 0,1 1 0,0-1 0,0 1 0,1-1 0,0 1 0,0 0 0,0-1 0,1 1 0,-1-1 0,1 1 0,1 0 0,-1-1 0,1 0 0,0 1 0,3 5 0,3 2 0,0 0 0,1 0 0,0-1 0,1-1 0,0 1 0,1-2 0,0 1 0,1-2 0,0 1 0,17 9 0,-24-16 0,1 0 0,-1 0 0,0-1 0,1 1 0,0-1 0,-1-1 0,1 1 0,0-1 0,0 0 0,0 0 0,0 0 0,0-1 0,0 0 0,0 0 0,0-1 0,0 0 0,0 0 0,0 0 0,0 0 0,0-1 0,-1 0 0,1-1 0,-1 1 0,1-1 0,-1 0 0,0 0 0,0-1 0,6-5 0,15-17 0,-1-2 0,34-50 0,-22 28 0,-24 35 0,-1-1 0,-1-1 0,-1 0 0,0 0 0,-1-1 0,0 0 0,-2-1 0,9-30 0,-16 46 0,1 0 0,-1 0 0,0 0 0,1 0 0,-1 0 0,-1 0 0,1 0 0,0 1 0,-1-1 0,1 0 0,-1 0 0,0 0 0,0 0 0,0 1 0,0-1 0,0 1 0,-1-1 0,1 1 0,-1-1 0,0 1 0,0 0 0,0-1 0,0 1 0,0 0 0,0 0 0,0 1 0,-1-1 0,1 0 0,-1 1 0,1 0 0,-1-1 0,0 1 0,1 0 0,-1 0 0,0 1 0,-5-2 0,-9-1 0,0 0 0,0 1 0,-1 1 0,-29 2 0,43-1 0,-8-1 0,9-3 0,19-9 0,31-10 0,-3 9 0,63-11 0,-105 25 0,1-1 0,-1 1 0,0 0 0,1 0 0,-1 0 0,0 0 0,1 0 0,-1 0 0,0 1 0,0-1 0,1 1 0,-1-1 0,0 1 0,0 0 0,0 0 0,0 0 0,0 0 0,4 3 0,-4-2 0,1 1 0,0 0 0,-1 0 0,0 0 0,0 0 0,0 0 0,0 1 0,0-1 0,0 1 0,1 5 0,2 8 0,-2 1 0,0 0 0,2 35 0,-4-44 0,0 14 0,1 0 0,1 0 0,2 0 0,0 0 0,1-1 0,2 1 0,11 24 0,-14-38 0,0 0 0,0 0 0,1 0 0,0-1 0,1 0 0,0 0 0,0-1 0,0 0 0,1 0 0,0 0 0,1-1 0,-1-1 0,1 1 0,0-1 0,1-1 0,-1 0 0,1 0 0,16 3 0,-21-6-68,1 0 0,0-1-1,0 0 1,0 0 0,0-1 0,0 0-1,0 0 1,-1 0 0,1-1 0,0 1-1,-1-1 1,1-1 0,-1 1 0,0-1-1,0 0 1,0 0 0,0-1 0,0 1-1,7-9 1,12-10-6758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10:19.9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12 24575,'18'-6'0,"-6"1"0,-12 5 0,0 0 0,0 0 0,0 0 0,1 0 0,-1 0 0,0 0 0,0 0 0,0 0 0,0 0 0,1 0 0,-1 1 0,0-1 0,0 0 0,0 0 0,0 0 0,0 0 0,1 0 0,-1 1 0,0-1 0,0 0 0,0 0 0,0 0 0,0 0 0,0 1 0,0-1 0,0 0 0,0 0 0,0 0 0,0 1 0,0-1 0,0 0 0,0 0 0,0 0 0,0 1 0,0-1 0,0 0 0,0 0 0,0 0 0,0 1 0,0-1 0,0 0 0,0 0 0,0 0 0,0 0 0,0 1 0,-1-1 0,1 0 0,0 0 0,0 0 0,0 1 0,-18 69 0,3 2 0,4 0 0,-4 108 0,18 222 0,-2-384 0,13 164-254,-10-139-857,-1-10-5715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1:56.6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27 732 24575,'-11'-5'0,"0"1"0,11 4 0,0 0 0,-1 0 0,1 0 0,0 0 0,0 0 0,-1 0 0,1 0 0,0 1 0,0-1 0,0 0 0,-1 0 0,1 0 0,0 0 0,0 1 0,0-1 0,0 0 0,0 0 0,-1 0 0,1 1 0,0-1 0,0 0 0,0 0 0,0 1 0,0-1 0,0 0 0,0 0 0,0 1 0,0-1 0,0 0 0,0 0 0,0 1 0,0-1 0,0 0 0,0 0 0,0 1 0,0-1 0,0 0 0,0 0 0,0 0 0,0 1 0,0-1 0,0 0 0,1 0 0,-1 1 0,5 17 0,0-1 0,1 0 0,2 0 0,9 19 0,4 9 0,38 76 0,-52-114 0,-5-18 0,-8-21 0,-17-29 0,18 51 0,0 0 0,1 0 0,1-1 0,-1 0 0,2 1 0,-1-1 0,1 0 0,0-14 0,2 23 0,0 0 0,0-1 0,0 1 0,1 0 0,-1-1 0,1 1 0,-1 0 0,1 0 0,0 0 0,0-1 0,-1 1 0,2 0 0,-1 0 0,0 0 0,0 0 0,1 1 0,-1-1 0,1 0 0,-1 0 0,1 1 0,3-3 0,-2 2 0,0 1 0,1 0 0,-1 0 0,0 0 0,0 0 0,0 1 0,1-1 0,-1 1 0,0 0 0,0 0 0,1 0 0,-1 0 0,6 2 0,1 0 0,1 1 0,-1 0 0,0 1 0,0 0 0,0 1 0,-1 0 0,1 0 0,12 10 0,47 52 0,-52-49 0,2 1 0,34 25 0,-52-43 0,0 0 0,0-1 0,-1 1 0,1 0 0,0-1 0,0 1 0,0-1 0,0 0 0,0 1 0,0-1 0,0 1 0,-1-1 0,1 0 0,0 0 0,0 0 0,0 0 0,0 0 0,0 0 0,0 0 0,0 0 0,0 0 0,0 0 0,0 0 0,0 0 0,0-1 0,0 1 0,0-1 0,0 1 0,0 0 0,0-1 0,0 1 0,0-1 0,-1 0 0,1 1 0,0-1 0,0 0 0,-1 1 0,1-1 0,0 0 0,-1 0 0,1 0 0,-1 0 0,1 1 0,-1-1 0,0 0 0,1 0 0,-1 0 0,0 0 0,1 0 0,-1 0 0,0-1 0,2-8 0,0 0 0,0 0 0,-1-20 0,-1 26 0,-2-79 0,0 60 0,1-1 0,1 1 0,1 0 0,2 0 0,4-24 0,-6 44 0,-1 0 0,1 1 0,0-1 0,0 0 0,0 1 0,0-1 0,0 1 0,1-1 0,-1 1 0,1 0 0,0 0 0,-1 0 0,1 0 0,0 0 0,0 0 0,0 0 0,1 0 0,-1 1 0,0-1 0,1 1 0,-1 0 0,4-2 0,-3 3 0,0-1 0,0 1 0,0 0 0,0 0 0,0 0 0,0 0 0,0 1 0,0-1 0,0 1 0,0 0 0,0 0 0,-1 0 0,1 0 0,0 0 0,-1 1 0,1-1 0,-1 1 0,1-1 0,-1 1 0,5 4 0,139 141 0,-137-139 0,7 7 0,1 0 0,1-1 0,0-1 0,29 16 0,-42-26 0,-1-1 0,0 0 0,0-1 0,1 1 0,-1-1 0,0 0 0,1 0 0,0 0 0,-1 0 0,1-1 0,-1 0 0,1 0 0,0 0 0,-1-1 0,1 1 0,-1-1 0,1 0 0,-1-1 0,1 1 0,-1-1 0,0 1 0,1-1 0,-1-1 0,0 1 0,0 0 0,-1-1 0,1 0 0,4-4 0,13-18 0,0-1 0,-2-1 0,-1-1 0,27-57 0,-17 34 0,-21 37 0,0 1 0,0-1 0,-2 0 0,0 0 0,0 0 0,-1-1 0,2-20 0,-5 31 0,-1 0 0,0 0 0,0 1 0,0-1 0,-1 0 0,1 0 0,-1 0 0,0 1 0,0-1 0,0 0 0,0 1 0,-1-1 0,1 1 0,-1-1 0,0 1 0,0 0 0,0 0 0,-1 0 0,1 0 0,-1 0 0,0 0 0,0 1 0,0-1 0,0 1 0,0 0 0,0 0 0,0 0 0,-1 0 0,1 0 0,-1 1 0,0 0 0,1 0 0,-8-2 0,5 2 0,1 0 0,0 0 0,-1 0 0,1 1 0,-1 0 0,1 0 0,-1 0 0,1 1 0,0 0 0,-1 0 0,1 0 0,0 1 0,-1 0 0,1 0 0,-6 3 0,3 0 0,0 0 0,0 1 0,0 0 0,1 0 0,0 0 0,1 1 0,-1 0 0,-6 10 0,0 3 0,0 1 0,2 1 0,0 0 0,1 0 0,1 1 0,-6 26 0,12-38 0,1-1 0,0 1 0,0 0 0,1 0 0,0 0 0,1 0 0,1 0 0,0 0 0,3 16 0,-4-24 0,1 0 0,1 1 0,-1-1 0,0 0 0,1 0 0,-1 0 0,1 0 0,0 0 0,0 0 0,1 0 0,-1 0 0,0-1 0,1 1 0,-1-1 0,1 0 0,0 0 0,0 0 0,0 0 0,0 0 0,0-1 0,0 1 0,1-1 0,-1 0 0,0 0 0,1 0 0,-1-1 0,1 1 0,-1-1 0,1 1 0,-1-1 0,1 0 0,6-1 0,-6 0 0,0 1 0,-1-1 0,1 0 0,0 0 0,-1 0 0,1 0 0,-1-1 0,1 1 0,-1-1 0,0 0 0,1 0 0,-1 0 0,0-1 0,-1 1 0,4-3 0,-1-1 0,0 0 0,0-1 0,0 1 0,-1-1 0,0 0 0,5-14 0,-2 3 0,-1-1 0,-1-1 0,0 1 0,-2-1 0,1-20 0,-3 37 0,-1 0 0,1 1 0,-1 0 0,0-1 0,0 1 0,0-1 0,0 1 0,0-1 0,0 1 0,-1-1 0,1 1 0,-1-1 0,0 1 0,1 0 0,-1-1 0,0 1 0,-1 0 0,0-2 0,2 5 0,0 0 0,0 1 0,0-1 0,0 1 0,0-1 0,0 1 0,0-1 0,1 0 0,-1 1 0,1-1 0,-1 0 0,1 1 0,1 1 0,13 18 0,0-2 0,2 0 0,0-1 0,1-1 0,1-1 0,0 0 0,1-2 0,37 21 0,-44-29 0,0 0 0,1-1 0,0-1 0,0 0 0,0 0 0,1-2 0,-1 0 0,1 0 0,0-2 0,18 0 0,-26-1 0,0 1 0,0-1 0,0 0 0,-1-1 0,1 0 0,0 0 0,-1 0 0,1-1 0,-1 0 0,0 0 0,0-1 0,0 0 0,0 0 0,0 0 0,-1 0 0,0-1 0,0 0 0,0 0 0,-1-1 0,1 1 0,-1-1 0,-1 0 0,5-8 0,0-6 0,0-1 0,-1 0 0,0-1 0,-2 1 0,-1-1 0,-1-1 0,-1 1 0,0 0 0,-2 0 0,-4-41 0,-1 36 0,-1 0 0,0 0 0,-2 1 0,-2-1 0,0 2 0,-1 0 0,-2 0 0,-20-30 0,22 37 0,-22-31 0,31 46 0,-1 0 0,1 0 0,-1 0 0,1 0 0,-1 1 0,0 0 0,0-1 0,0 1 0,0 0 0,-1 0 0,-5-2 0,8 4 0,1-1 0,-1 1 0,0 0 0,1 0 0,-1 0 0,0 0 0,1 0 0,-1 0 0,1 0 0,-1 0 0,0 0 0,1 0 0,-1 0 0,0 0 0,1 0 0,-1 1 0,1-1 0,-1 0 0,0 0 0,1 1 0,-1-1 0,1 0 0,-1 1 0,1-1 0,-1 0 0,1 1 0,-1-1 0,1 1 0,0-1 0,-1 2 0,-4 21 0,12 27 0,17 35 0,4-1 0,3-1 0,4-2 0,72 123 0,-101-193-63,73 116 254,-66-108-490,1-1 1,1 0-1,0-1 1,25 20-1,-21-23-6527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1:57.1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141 34 24575,'-8'4'0,"-6"1"0,-8 7 0,-4 2 0,-2-2 0,0-2 0,13-4 0,20-10 0,17-7 0,16-11 0,12-8 0,-1 0-8191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1:57.5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39 24575,'10'-33'0,"-4"28"0,-6 21 0,-1 0 0,-6 45 0,3 0 0,4 70 0,2-111 0,0-1 0,1 0 0,1 0 0,1 0 0,0 0 0,2-1 0,0 0 0,1 0 0,1 0 0,0-1 0,13 16 0,-10-17 0,0-1 0,2 0 0,-1 0 0,2-2 0,0 1 0,1-2 0,20 13 0,-31-22 0,0 1 0,1-2 0,-1 1 0,1-1 0,0 1 0,0-2 0,0 1 0,0-1 0,0 0 0,0 0 0,0 0 0,0-1 0,0 0 0,0 0 0,1-1 0,-1 1 0,0-1 0,0-1 0,0 1 0,0-1 0,-1 0 0,1 0 0,0-1 0,-1 0 0,0 0 0,1 0 0,7-7 0,2-4 0,-1 0 0,-1-1 0,0 0 0,-1-1 0,18-30 0,-9 8 0,26-66 0,-42 91 0,3-4 0,-2-1 0,1 1 0,-2-1 0,-1 0 0,0-1 0,2-24 0,-11 25 0,5 18 0,0 0 0,0-1 0,0 1 0,0 0 0,-1 0 0,1 0 0,0-1 0,0 1 0,-1 0 0,1 0 0,0 0 0,0-1 0,-1 1 0,1 0 0,0 0 0,-1 0 0,1 0 0,0 0 0,0 0 0,-1 0 0,1 0 0,0 0 0,-1 0 0,1 0 0,0 0 0,-1 0 0,1 0 0,0 0 0,-1 0 0,-1 1 0,1 0 0,0 0 0,0 0 0,-1 0 0,1 0 0,0 0 0,0 0 0,0 1 0,0-1 0,0 0 0,0 1 0,1-1 0,-1 0 0,0 1 0,1-1 0,-1 1 0,0 2 0,-2 7 0,1 1 0,0-1 0,1 0 0,0 1 0,1-1 0,0 1 0,1-1 0,0 0 0,1 1 0,1-1 0,6 21 0,5 6 0,2-2 0,23 39 0,-1 0 0,-28-57-1365,-2-4-5461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1:57.9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147 150 24575,'-8'-4'0,"-2"-5"0,-4-5 0,-6-3 0,0-3 0,-1 2 0,4 0 0,0 3 0,4 1 0,7 2 0,5 3-8191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1:58.3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24575,'0'55'0,"2"0"0,2 1 0,17 75 0,79 267 0,-96-376-1365,-1-4-5461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1:58.6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21 24575,'-4'-19'0,"0"17"0,3 13 0,3 20 0,2 1 0,2 0 0,13 47 0,-3-16 0,78 380 0,-82-395-1365,-6-29-5461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1:59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0 560 24575,'13'-2'0,"-1"0"0,1-1 0,-1 0 0,0-1 0,0 0 0,-1-1 0,1 0 0,-1-1 0,0 0 0,15-11 0,17-9 0,319-183 0,-346 199 0,-1-1 0,0 0 0,21-22 0,-32 29 0,-1 1 0,1-1 0,-1 0 0,0 0 0,0 0 0,-1 0 0,1 0 0,-1-1 0,0 1 0,0-1 0,0 0 0,-1 1 0,1-1 0,-1 0 0,0 0 0,-1 0 0,1 0 0,-1-7 0,-2 7 0,1 0 0,-1 1 0,1-1 0,-2 1 0,1 0 0,0-1 0,-1 1 0,0 0 0,0 1 0,0-1 0,0 0 0,-5-3 0,-4-4 0,0 1 0,-18-12 0,29 21 0,-1 0 0,1 0 0,-1 0 0,1 0 0,-1 0 0,1 0 0,-1 1 0,1-1 0,-1 0 0,0 1 0,1 0 0,-1-1 0,0 1 0,0 0 0,1 0 0,-1-1 0,0 1 0,0 1 0,1-1 0,-1 0 0,0 0 0,1 1 0,-1-1 0,0 1 0,1-1 0,-1 1 0,0 0 0,-1 1 0,2-1 0,-1 1 0,1 0 0,-1 0 0,1 0 0,0 0 0,0 0 0,0 1 0,0-1 0,0 0 0,1 0 0,-1 1 0,1-1 0,-1 0 0,1 1 0,0-1 0,0 0 0,0 1 0,0-1 0,0 0 0,1 1 0,0 2 0,11 64 0,4-1 0,2 0 0,4-1 0,42 90 0,-55-137 0,10 21 0,29 44 0,-42-75 0,0-1 0,1 0 0,0 0 0,0-1 0,1 1 0,0-2 0,0 1 0,1-1 0,0-1 0,13 8 0,-18-12 0,1 0 0,-1-1 0,1 1 0,-1-1 0,1 0 0,0 0 0,-1-1 0,1 1 0,0-1 0,0 0 0,-1 0 0,1 0 0,0-1 0,-1 0 0,1 0 0,0 0 0,-1 0 0,1-1 0,-1 0 0,0 0 0,1 0 0,-1 0 0,0-1 0,0 0 0,0 0 0,5-5 0,6-7 0,0-1 0,-1-1 0,-1 0 0,17-29 0,-19 30 0,5-13 0,-1 0 0,-1-1 0,-1 0 0,-2-1 0,-1 0 0,-1-1 0,-2 0 0,6-54 0,-16 47 0,4 38 0,-2 0 0,1 0 0,0 0 0,0 0 0,0 1 0,0-1 0,-1 0 0,1 0 0,0 0 0,-1 1 0,1-1 0,0 0 0,-1 0 0,1 1 0,-1-1 0,1 0 0,-1 1 0,0-1 0,1 0 0,-1 1 0,0-1 0,1 1 0,-1-1 0,0 1 0,1 0 0,-1-1 0,0 1 0,0 0 0,0-1 0,1 1 0,-1 0 0,0 0 0,0 0 0,0 0 0,0 0 0,0 0 0,1 0 0,-1 0 0,0 0 0,0 0 0,-1 0 0,0 1 0,0 1 0,0-1 0,1 0 0,-1 1 0,0-1 0,1 1 0,-1-1 0,1 1 0,0 0 0,-1-1 0,1 1 0,0 0 0,0 0 0,0 0 0,0 0 0,0 0 0,0 5 0,-11 43 0,9-36 0,-6 34 0,-3 53 0,10-81 0,2 0 0,0 0 0,1 0 0,2 0 0,5 28 0,-6-44 5,-1 1 1,1 0-1,0-1 0,0 1 0,1-1 0,-1 0 1,1 0-1,0 0 0,0 0 0,0 0 1,1-1-1,-1 0 0,1 1 0,0-1 0,0 0 1,0-1-1,0 1 0,1-1 0,-1 0 0,1 0 1,-1 0-1,9 2 0,-2-2-170,0 0 0,0 0 0,0-1 0,0-1 0,1 1 0,-1-2 0,0 0 0,21-4 0,7-5-6661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1:59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45 24575,'0'-3'0,"-1"0"0,0-1 0,1 1 0,-2 0 0,1 0 0,0 0 0,0 0 0,-1 0 0,0 1 0,-2-5 0,3 6 0,1 1 0,-1-1 0,1 1 0,-1-1 0,1 1 0,-1-1 0,1 1 0,-1-1 0,1 1 0,-1-1 0,1 1 0,-1 0 0,0-1 0,1 1 0,-1 0 0,0 0 0,1 0 0,-1-1 0,0 1 0,-1 0 0,2 0 0,-1 1 0,0-1 0,1 1 0,-1-1 0,0 1 0,1-1 0,-1 1 0,1-1 0,-1 1 0,0 0 0,1-1 0,0 1 0,-1 0 0,1-1 0,-1 1 0,1 0 0,0-1 0,-1 1 0,1 0 0,0 0 0,0 0 0,0-1 0,0 2 0,-5 23 0,2-1 0,1 1 0,1 0 0,3 34 0,0-9 0,-2-20-136,2 0-1,1-1 1,1 1-1,2-1 1,0 1-1,3-2 1,0 1-1,1-1 0,16 28 1,-11-28-6690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2:00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1 488 24575,'0'-4'0,"1"0"0,0 0 0,0 1 0,0-1 0,0 0 0,1 0 0,0 1 0,-1-1 0,1 1 0,1 0 0,-1-1 0,0 1 0,1 0 0,4-4 0,45-39 0,-44 40 0,54-37 0,-41 31 0,-1-2 0,31-27 0,-46 37 0,0-1 0,-1 0 0,1 0 0,-1 0 0,-1-1 0,1 0 0,-1 1 0,0-1 0,0 0 0,-1 0 0,1-1 0,-1 1 0,-1 0 0,2-10 0,-2 6 0,-2 1 0,1 0 0,-1 0 0,0 0 0,-1 0 0,0 1 0,-1-1 0,1 0 0,-2 1 0,1 0 0,-1-1 0,-1 1 0,1 1 0,-1-1 0,0 1 0,-1 0 0,0 0 0,0 0 0,-8-5 0,14 11 0,0 1 0,0 0 0,0-1 0,0 1 0,0 0 0,0 0 0,-1-1 0,1 1 0,0 0 0,0 0 0,0-1 0,-1 1 0,1 0 0,0 0 0,0 0 0,0-1 0,-1 1 0,1 0 0,0 0 0,0 0 0,-1 0 0,1 0 0,0-1 0,-1 1 0,1 0 0,0 0 0,0 0 0,-1 0 0,1 0 0,0 0 0,-1 0 0,1 0 0,0 0 0,-1 0 0,1 0 0,0 0 0,0 0 0,-1 0 0,1 1 0,0-1 0,0 0 0,-1 0 0,1 0 0,0 0 0,0 0 0,-1 1 0,1-1 0,0 0 0,0 0 0,-1 0 0,1 1 0,0-1 0,0 0 0,0 0 0,0 1 0,-1-1 0,1 0 0,0 1 0,0-1 0,0 0 0,0 0 0,0 1 0,0-1 0,0 0 0,0 1 0,0-1 0,0 1 0,2 21 0,49 159 0,-15-61 0,-33-107 0,2 8 0,0-1 0,2 0 0,0 0 0,1 0 0,1-1 0,17 26 0,-26-44 0,1 0 0,0 0 0,-1 0 0,1 0 0,0 0 0,0-1 0,0 1 0,-1 0 0,1 0 0,0-1 0,0 1 0,0-1 0,0 1 0,0-1 0,1 1 0,-1-1 0,0 1 0,0-1 0,0 0 0,0 0 0,0 1 0,1-1 0,-1 0 0,0 0 0,0 0 0,2-1 0,-1 0 0,0 0 0,0 0 0,0 0 0,-1 0 0,1 0 0,0-1 0,0 1 0,-1 0 0,1-1 0,-1 0 0,0 1 0,1-1 0,0-2 0,6-9 0,-1 0 0,-1 0 0,6-20 0,-10 27 0,3-6 0,0-1 0,0 1 0,1 0 0,1 0 0,0 1 0,0 0 0,12-13 0,-16 21 0,-1 1 0,1-1 0,0 1 0,0-1 0,0 1 0,0 0 0,0 0 0,0 0 0,1 1 0,-1-1 0,1 1 0,-1 0 0,1 0 0,-1 0 0,1 1 0,0-1 0,-1 1 0,1-1 0,0 1 0,-1 1 0,1-1 0,0 0 0,0 1 0,-1 0 0,1 0 0,-1 0 0,1 0 0,-1 0 0,1 1 0,4 3 0,11 6 0,-1 1 0,18 16 0,-28-20 0,1-1 0,0 0 0,1 0 0,0 0 0,0-2 0,0 1 0,1-1 0,-1-1 0,1 1 0,0-2 0,18 4 0,-23-6 0,0 0 0,0-1 0,0 0 0,0 0 0,0 0 0,0-1 0,0 1 0,0-1 0,0-1 0,-1 1 0,1-1 0,0 0 0,-1-1 0,1 1 0,-1-1 0,0 0 0,0 0 0,0-1 0,0 0 0,0 0 0,-1 0 0,0 0 0,0 0 0,0-1 0,0 0 0,-1 0 0,0 0 0,0 0 0,3-7 0,2-5 0,0 0 0,-2-1 0,9-35 0,-13 46 0,-1-1 0,-1 1 0,1-1 0,-1 1 0,-1-13 0,0 17 0,1 0 0,-1 0 0,0 0 0,1 0 0,-1 0 0,-1 0 0,1 1 0,0-1 0,-1 0 0,1 1 0,-1-1 0,0 1 0,0 0 0,-4-4 0,5 5 0,0 0 0,0 0 0,-1 0 0,1 0 0,-1 0 0,1 0 0,0 0 0,-1 1 0,0-1 0,1 1 0,-1-1 0,1 1 0,-1 0 0,0-1 0,1 1 0,-1 0 0,0 0 0,1 0 0,-1 0 0,1 0 0,-4 1 0,2 1 0,0-1 0,0 0 0,0 1 0,0 0 0,0-1 0,1 1 0,-1 0 0,1 1 0,-1-1 0,-2 4 0,-3 3 0,1 1 0,1 0 0,0 0 0,0 0 0,-4 13 0,6-13 0,0 0 0,1 0 0,0 0 0,1 1 0,0-1 0,1 1 0,0 0 0,1-1 0,0 1 0,0 0 0,1-1 0,1 1 0,3 12 0,-3-17 0,0 0 0,0 0 0,1 0 0,0-1 0,0 1 0,1-1 0,-1 1 0,1-1 0,0 0 0,1-1 0,-1 1 0,1-1 0,0 0 0,0 0 0,0 0 0,1-1 0,-1 1 0,1-1 0,0-1 0,0 1 0,0-1 0,0 0 0,8 1 0,-2 0 0,1-1 0,0 0 0,-1-1 0,1-1 0,0 0 0,0 0 0,-1-2 0,1 1 0,0-2 0,-1 1 0,24-10 0,-19 5 0,0-2 0,0 0 0,0-1 0,-1 0 0,-1-1 0,0-1 0,18-19 0,-28 26 0,0 0 0,-1-1 0,0 0 0,0 0 0,6-13 0,3-5 0,-12 24 0,0 1 0,1-1 0,-1 1 0,0 0 0,1-1 0,-1 1 0,0 0 0,0 0 0,0 0 0,0 0 0,1 0 0,-2 0 0,1 0 0,0 0 0,2 3 0,-3-4 0,23 32 0,-16-21 0,0 0 0,1-1 0,1 0 0,0 0 0,14 12 0,-20-20 0,0 0 0,0 0 0,1-1 0,-1 1 0,0-1 0,1 1 0,-1-1 0,0 0 0,1 0 0,-1-1 0,1 1 0,0-1 0,-1 0 0,1 0 0,-1 0 0,1 0 0,0 0 0,-1-1 0,1 0 0,-1 0 0,1 0 0,-1 0 0,0 0 0,6-4 0,1 0 0,0-1 0,-1 0 0,1-1 0,-2 0 0,1-1 0,-1 0 0,0 0 0,-1 0 0,0-1 0,0 0 0,6-12 0,-5 7 0,0-1 0,-1-1 0,-1 1 0,0-1 0,-1 0 0,5-31 0,-9 42 0,-1 1 0,1 0 0,-1 0 0,0 0 0,0-1 0,0 1 0,0 0 0,-1 0 0,0-1 0,0 1 0,0 0 0,0 0 0,0 0 0,-1 0 0,0 0 0,0 0 0,0 1 0,0-1 0,-1 1 0,0-1 0,1 1 0,-1 0 0,0 0 0,0 0 0,-1 0 0,1 1 0,-1-1 0,1 1 0,-1 0 0,0 0 0,0 0 0,0 1 0,0-1 0,0 1 0,0 0 0,-8-1 0,2 0 0,0 1 0,1 0 0,-1 1 0,0 0 0,0 1 0,0 0 0,0 0 0,0 1 0,0 0 0,1 1 0,-1 0 0,1 1 0,0 0 0,0 0 0,-10 7 0,6-2 0,0 1 0,0 1 0,1 0 0,1 1 0,-1 0 0,2 1 0,0 0 0,1 1 0,0 0 0,1 0 0,0 1 0,1 0 0,-8 26 0,14-38-97,1 1-1,-1-1 1,1 0-1,-1 0 1,1 0-1,0 1 1,0-1-1,0 0 1,1 0-1,-1 0 1,1 1-1,0-1 0,1 3 1,8 10-6729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2:01.0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303 0 24575,'0'345'0,"-35"-401"0,27 46 0,0 1 0,0-1 0,-1 1 0,0 1 0,-1 0 0,0 0 0,0 1 0,-19-11 0,20 14 0,1-1 0,-1 2 0,0-1 0,0 1 0,0 1 0,-1 0 0,1 0 0,-1 0 0,1 1 0,-1 1 0,1 0 0,-11 1 0,-1 6-1365,6 3-5461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10:20.3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0 423 24575,'1'-16'0,"0"0"0,1 1 0,1-1 0,1 1 0,0-1 0,0 1 0,2 0 0,0 1 0,1-1 0,0 1 0,1 1 0,0-1 0,2 1 0,-1 1 0,1 0 0,1 0 0,0 1 0,1 0 0,20-14 0,-7 8 0,0 0 0,1 2 0,1 1 0,1 1 0,0 1 0,0 2 0,1 1 0,1 1 0,39-6 0,-57 13 0,1-1 0,-1 2 0,0 0 0,1 1 0,-1 0 0,0 0 0,0 1 0,1 1 0,-1 0 0,-1 1 0,18 8 0,-24-10 0,0 1 0,-1-1 0,1 1 0,-1 0 0,1 1 0,-1-1 0,0 1 0,0 0 0,0 0 0,-1 0 0,1 1 0,-1-1 0,0 1 0,-1-1 0,1 1 0,-1 0 0,0 0 0,0 1 0,0-1 0,-1 0 0,0 0 0,0 1 0,0-1 0,0 1 0,-1-1 0,0 1 0,-2 10 0,-1-1 0,0-1 0,-1 1 0,-1 0 0,-1-1 0,0 0 0,-1-1 0,0 1 0,-1-1 0,0 0 0,-1-1 0,-19 20 0,-8 5 0,-1-2 0,-48 35 0,44-37 0,-80 47 0,97-69-1365,7-7-5461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2:01.3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0 244 24575,'5'5'0,"0"-1"0,1 0 0,-1 0 0,1 0 0,0 0 0,0-1 0,0 0 0,0 0 0,1-1 0,-1 1 0,1-1 0,0-1 0,10 2 0,-7-2 0,1-1 0,-1 0 0,1 0 0,-1-1 0,0-1 0,1 0 0,-1 0 0,15-6 0,-13 4 0,0-1 0,0-1 0,-1 0 0,0 0 0,0-1 0,0 0 0,-1-1 0,0-1 0,0 1 0,-1-2 0,0 1 0,-1-1 0,0 0 0,12-22 0,-18 29 0,0-1 0,-1 1 0,1-1 0,-1 0 0,0 1 0,-1-1 0,1 0 0,0 1 0,-1-1 0,0 0 0,0 0 0,0 0 0,0 0 0,-1 1 0,1-1 0,-1 0 0,0 0 0,0 1 0,-1-1 0,-1-4 0,0 4 0,0 0 0,0 0 0,0 0 0,0 1 0,0-1 0,-1 1 0,0 0 0,0 0 0,0 0 0,0 0 0,0 1 0,0 0 0,-1-1 0,1 2 0,-9-4 0,9 4 0,0 0 0,-1 0 0,1 1 0,0-1 0,-1 1 0,1 0 0,0 0 0,-1 0 0,1 1 0,-1 0 0,1-1 0,0 2 0,-8 2 0,5-1 0,0 1 0,0-1 0,0 2 0,0-1 0,1 1 0,0 0 0,-7 7 0,1 2 0,0 0 0,0 1 0,2 0 0,0 1 0,-15 31 0,13-20 0,2 0 0,-8 32 0,15-46 0,0 1 0,1 0 0,0-1 0,1 1 0,1 0 0,2 22 0,-2-32 0,1 0 0,0 0 0,0 0 0,0 0 0,1-1 0,-1 1 0,1 0 0,0-1 0,0 0 0,0 1 0,0-1 0,1 0 0,-1 0 0,1 0 0,0 0 0,0-1 0,0 1 0,0-1 0,0 0 0,1 1 0,-1-1 0,1-1 0,-1 1 0,1-1 0,0 1 0,6 0 0,-5-1 0,1 0 0,-1 0 0,0-1 0,0 0 0,0 0 0,1 0 0,-1-1 0,0 1 0,0-2 0,0 1 0,0 0 0,0-1 0,0 0 0,0 0 0,0 0 0,-1-1 0,1 1 0,-1-1 0,7-6 0,13-15-682,35-45-1,-36 39-6143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2:01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1 340 24575,'0'-7'0,"0"0"0,0 0 0,1 0 0,0 0 0,1 1 0,-1-1 0,1 0 0,1 1 0,-1-1 0,1 1 0,0 0 0,0 0 0,7-8 0,-9 13 0,0 0 0,0 0 0,0 1 0,0-1 0,0 1 0,0-1 0,1 1 0,-1-1 0,0 1 0,0 0 0,0 0 0,1-1 0,-1 1 0,0 0 0,0 0 0,1 0 0,-1 0 0,0 1 0,0-1 0,0 0 0,1 0 0,-1 1 0,0-1 0,0 1 0,0-1 0,0 1 0,0-1 0,0 1 0,0 0 0,0-1 0,0 1 0,0 0 0,0 0 0,0 0 0,0 0 0,0 0 0,1 2 0,4 4 0,0 1 0,0 0 0,7 13 0,31 65 0,-30-55 0,31 50 0,-44-80 0,-1 0 0,1 0 0,0 0 0,-1 0 0,1 0 0,0 0 0,0 0 0,0 0 0,0 0 0,0 0 0,0 0 0,0-1 0,0 1 0,0 0 0,0-1 0,0 1 0,0-1 0,0 1 0,1-1 0,-1 0 0,2 1 0,-2-1 0,-1-1 0,1 1 0,0 0 0,0-1 0,0 1 0,0-1 0,0 1 0,0-1 0,-1 1 0,1-1 0,0 0 0,0 1 0,-1-1 0,1 0 0,0 0 0,-1 1 0,1-1 0,-1 0 0,1 0 0,0-1 0,3-7 0,-1-1 0,0 1 0,4-20 0,-7 25 0,2-5 0,2-9 0,0 0 0,1 1 0,8-20 0,-12 34 0,0-1 0,1 1 0,0-1 0,0 1 0,0 0 0,0 0 0,0 0 0,0 0 0,1 0 0,0 0 0,-1 1 0,1-1 0,0 1 0,0 0 0,1 0 0,-1 0 0,0 0 0,1 1 0,-1-1 0,1 1 0,5-2 0,-5 3 0,0 0 0,-1 0 0,1 1 0,0-1 0,-1 1 0,1 0 0,0 0 0,-1 0 0,1 0 0,-1 1 0,0-1 0,1 1 0,-1 0 0,0 0 0,0 0 0,0 1 0,0-1 0,-1 1 0,5 4 0,3 5 0,0 0 0,-1 0 0,9 17 0,-18-28 0,0-1 0,0 1 0,0-1 0,0 0 0,1 1 0,-1-1 0,0 1 0,0-1 0,0 0 0,0 1 0,1-1 0,-1 0 0,0 1 0,0-1 0,1 0 0,-1 1 0,0-1 0,1 0 0,-1 1 0,0-1 0,1 0 0,-1 0 0,1 1 0,-1-1 0,0 0 0,1 0 0,-1 0 0,1 0 0,-1 0 0,0 0 0,1 1 0,-1-1 0,1 0 0,-1 0 0,1 0 0,-1 0 0,0-1 0,1 1 0,0 0 0,5-19 0,-4-38 0,-2 52 0,0-11 0,1-1 0,1 1 0,1-1 0,1 1 0,0 0 0,0 0 0,2 0 0,0 1 0,1 0 0,0 0 0,2 0 0,16-23 0,-19 31 0,-1 1 0,1 0 0,0 0 0,0 0 0,1 1 0,0 0 0,0 0 0,0 1 0,0 0 0,1 0 0,13-4 0,-14 6 0,0 0 0,0 1 0,0 0 0,0 1 0,0 0 0,0 0 0,0 0 0,0 1 0,0 0 0,0 0 0,0 1 0,0 0 0,0 0 0,-1 0 0,11 6 0,-8-3 8,0 0 0,0 1 0,0 0 0,-1 1 0,1 0 0,-2 0 0,1 0 0,-1 1 0,0 0 0,-1 1 0,0 0 0,0 0 0,-1 0 0,6 13 0,-4-4-220,0 1 0,-2 0 0,0 0-1,-1 1 1,-1-1 0,1 35 0,-3-23-6614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2:02.9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227 1 24575,'2'3'0,"-1"-1"0,1 1 0,-1 0 0,1 0 0,-1 0 0,0-1 0,1 7 0,9 19 0,-10-27 0,-1-1 0,0 1 0,1 0 0,-1-1 0,1 1 0,0 0 0,-1-1 0,1 1 0,-1-1 0,1 1 0,0-1 0,-1 1 0,1-1 0,0 0 0,0 1 0,0-1 0,-1 0 0,1 1 0,0-1 0,0 0 0,0 0 0,-1 0 0,1 0 0,0 0 0,0 0 0,0 0 0,0 0 0,0 0 0,0 0 0,-1 0 0,1-1 0,-1 1 0,1 0 0,0 0 0,-1 0 0,1 0 0,-1-1 0,0 1 0,1 0 0,-1-1 0,1 1 0,-1 0 0,1-1 0,-1 1 0,0 0 0,1-1 0,-1 1 0,0-1 0,1 1 0,-1 0 0,0-1 0,0 1 0,1-1 0,-1 1 0,0-1 0,0 1 0,0-1 0,0 0 0,0 1 0,0-1 0,0 1 0,0-1 0,0 1 0,0-1 0,0 1 0,0-1 0,0 1 0,0-1 0,0 1 0,0-1 0,-1 1 0,1-1 0,0 1 0,0-1 0,-1 1 0,1-1 0,0 1 0,-1-1 0,1 1 0,0 0 0,-1-1 0,1 1 0,-1 0 0,0-1 0,-1-2 0,-1 0 0,0 0 0,0 0 0,1 0 0,-2 1 0,-4-4 0,3 4 0,1-1 0,-1 2 0,0-1 0,0 0 0,0 1 0,0 0 0,0 0 0,0 1 0,0-1 0,0 1 0,0 0 0,0 0 0,0 1 0,0 0 0,0-1 0,-5 3 0,3 0 0,0 0 0,0 0 0,1 0 0,-1 1 0,1 0 0,0 0 0,0 1 0,0 0 0,1 0 0,-6 7 0,1 0 0,1 0 0,0 1 0,1 0 0,0 0 0,1 1 0,1 0 0,0 0 0,1 1 0,0 0 0,-3 18 0,5-11 0,1-1 0,1 0 0,0 1 0,2-1 0,0 0 0,1 1 0,2-1 0,0 0 0,12 33 0,-11-39 0,2 1 0,0-2 0,1 1 0,0-1 0,1 0 0,1-1 0,0 0 0,1-1 0,0 0 0,1 0 0,0-1 0,1-1 0,15 10 0,-6-7 12,0 0 0,1-2 0,0-1 0,1 0 0,0-2 0,1-1 0,-1-1 0,1-1 0,29 2 0,-34-5-136,0-2 0,0 0 1,0-1-1,0-1 0,0-1 0,0-1 1,0 0-1,-1-2 0,0 0 0,0-1 1,34-19-1,-10 0-6702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2:03.4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246 114 24575,'0'-2'0,"0"-1"0,-1 1 0,0 0 0,1 0 0,-1 0 0,0 0 0,0 0 0,0 0 0,0 0 0,-1 0 0,1 0 0,0 1 0,-1-1 0,1 1 0,-1-1 0,0 1 0,-2-2 0,-36-25 0,27 21 0,5 1 0,-1 0 0,0 1 0,-1 1 0,1-1 0,-1 2 0,0-1 0,0 1 0,0 1 0,0 0 0,0 0 0,-11 0 0,19 2 0,0 1 0,0-1 0,0 1 0,0-1 0,0 1 0,0 0 0,0 0 0,0 0 0,0 0 0,0 0 0,1 0 0,-1 0 0,0 1 0,1-1 0,-1 1 0,1-1 0,-1 1 0,1-1 0,0 1 0,0 0 0,0 0 0,0 0 0,0-1 0,0 1 0,0 0 0,1 0 0,-1 0 0,1 0 0,-1 1 0,1-1 0,0 0 0,0 4 0,-1 5 0,0 1 0,1 0 0,1 0 0,3 18 0,6 10 0,2-1 0,1 0 0,2 0 0,26 46 0,-11-22 0,249 509 0,-271-554 0,-6-12 0,1 0 0,0 0 0,0-1 0,0 1 0,1-1 0,0 0 0,0 0 0,0 0 0,1 0 0,5 4 0,-10-8 0,1-1 0,0 0 0,0 0 0,0 1 0,0-1 0,0 0 0,0 0 0,0 0 0,0 0 0,-1 0 0,1 0 0,0 0 0,0 0 0,0 0 0,0 0 0,0 0 0,0-1 0,0 1 0,0 0 0,-1-1 0,1 1 0,0-1 0,0 1 0,0-1 0,-1 1 0,1-1 0,0 1 0,-1-1 0,1 0 0,0 1 0,-1-1 0,1 0 0,-1 0 0,1 0 0,-1 1 0,0-1 0,1 0 0,-1 0 0,0 0 0,1 0 0,-1-1 0,13-42 0,-13 44 0,8-51 0,2-67 0,-5 34 0,8-129 0,-13 211 0,0-1 0,1 1 0,-1 0 0,0 0 0,1 0 0,-1 0 0,1 0 0,0-1 0,0 1 0,-1 0 0,2 1 0,-1-1 0,0 0 0,3-3 0,-3 4 0,0 1 0,-1-1 0,1 1 0,0 0 0,0 0 0,0-1 0,0 1 0,0 0 0,0 0 0,0 0 0,0 0 0,0 0 0,0 0 0,0 0 0,0 1 0,0-1 0,0 0 0,0 0 0,0 1 0,0-1 0,0 1 0,0-1 0,-1 0 0,1 1 0,0 0 0,0-1 0,0 1 0,-1 0 0,1-1 0,0 1 0,-1 0 0,1 0 0,0 1 0,67 78 0,-49-55 0,1-1 0,1-1 0,44 38 0,-59-57 0,0 1 0,0-1 0,1 0 0,0 0 0,0-1 0,0 0 0,0 0 0,0 0 0,1-1 0,-1 0 0,1-1 0,-1 0 0,1 0 0,0 0 0,-1-1 0,1 0 0,0-1 0,-1 0 0,1 0 0,10-3 0,-15 3 0,0-1 0,0 1 0,0-1 0,-1 1 0,1-1 0,-1 0 0,1 0 0,-1-1 0,1 1 0,-1 0 0,0-1 0,0 1 0,0-1 0,-1 0 0,1 1 0,-1-1 0,1 0 0,-1 0 0,0 0 0,0 0 0,0 0 0,0-1 0,-1 1 0,1-4 0,1-12 0,-1 1 0,0-1 0,-2-19 0,0 20 0,-4-31 0,5 44 0,2 21 0,-1-9 0,8 35 0,27 78 0,-15-54 0,-16-48-227,1 1-1,1-1 1,1 0-1,0 0 1,16 24-1,-11-27-6598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2:03.8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 35 24575,'-4'-4'0,"-4"-5"0,-6-1 0,-3 1 0,4 6 0,5 4-8191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2:05.4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14 504 24575,'0'-1'0,"0"1"0,0-1 0,-1 0 0,1 0 0,0 1 0,0-1 0,0 0 0,-1 0 0,1 1 0,0-1 0,-1 0 0,1 1 0,-1-1 0,1 0 0,-1 1 0,1-1 0,-1 1 0,1-1 0,-1 1 0,0-1 0,0 0 0,-3 2 0,6 9 0,35 54 0,-27-49 0,0 1 0,-2 1 0,1-1 0,-2 1 0,0 1 0,6 26 0,-4-18 0,-9-26 0,0 0 0,0 0 0,0 0 0,0 0 0,0 0 0,0 0 0,0 0 0,0 0 0,0 1 0,0-1 0,0 0 0,1 0 0,-1 0 0,0 0 0,0 0 0,0 0 0,0 0 0,0 0 0,0 0 0,0 0 0,0 0 0,1 0 0,-1 0 0,0 0 0,0 0 0,0 0 0,0 0 0,0 0 0,0 0 0,1 0 0,-1 0 0,0 0 0,0 0 0,0 0 0,0 0 0,0 0 0,0 0 0,0 0 0,0 0 0,1 0 0,-1 0 0,0 0 0,0-1 0,0 1 0,0 0 0,0 0 0,0 0 0,0 0 0,0 0 0,0 0 0,0 0 0,1-1 0,2-15 0,0-22 0,-4-50 0,-1 65 0,2 0 0,0 0 0,1 0 0,1 0 0,1 0 0,1 0 0,9-25 0,-11 43 0,0 0 0,1 0 0,-1 0 0,1 0 0,1 1 0,-1 0 0,0-1 0,1 1 0,0 0 0,0 1 0,0-1 0,1 1 0,-1 0 0,1 0 0,0 0 0,-1 0 0,1 1 0,0 0 0,1 0 0,-1 1 0,0-1 0,1 1 0,-1 0 0,0 0 0,1 1 0,-1 0 0,1 0 0,-1 0 0,1 0 0,-1 1 0,1 0 0,-1 0 0,0 1 0,1-1 0,-1 1 0,0 0 0,0 0 0,0 1 0,0 0 0,-1 0 0,1 0 0,-1 0 0,5 5 0,13 15 0,0 1 0,24 36 0,11 13 0,-41-55 0,63 66 0,-71-76 0,1-1 0,1 1 0,-1-2 0,1 1 0,0-1 0,1-1 0,15 7 0,-24-12 0,1 1 0,0 0 0,-1-1 0,1 1 0,0-1 0,-1 0 0,1 0 0,0 0 0,-1 0 0,1 0 0,0-1 0,-1 1 0,1-1 0,0 0 0,-1 0 0,1 0 0,2-1 0,-1-1 0,0 0 0,1 0 0,-1 0 0,0 0 0,0-1 0,-1 0 0,1 0 0,3-5 0,2-5 0,-1 1 0,0-1 0,-1-1 0,9-28 0,-10 26 0,-2-1 0,0 0 0,-1 0 0,0-1 0,-2 1 0,0 0 0,-1-1 0,-1 1 0,0-1 0,-2 1 0,0 0 0,-7-22 0,8 36 0,0 0 0,1 0 0,-1 0 0,-1 1 0,1-1 0,-1 1 0,1-1 0,-1 1 0,0 0 0,0 0 0,0 0 0,-1 1 0,1-1 0,-1 1 0,1 0 0,-1 0 0,-6-3 0,9 5 0,-1-1 0,0 1 0,0-1 0,0 1 0,0 0 0,0 0 0,0 0 0,1 0 0,-1 0 0,0 0 0,0 0 0,0 1 0,0-1 0,0 1 0,0-1 0,1 1 0,-1 0 0,0 0 0,1 0 0,-1 0 0,0 0 0,1 0 0,-1 0 0,1 0 0,0 1 0,-1-1 0,1 1 0,0-1 0,0 1 0,0-1 0,0 1 0,0-1 0,0 1 0,0 0 0,0 0 0,1 0 0,-1-1 0,1 1 0,-1 4 0,-3 8 0,1 1 0,1 0 0,0 0 0,1 0 0,1 0 0,0 0 0,1 0 0,0 0 0,2 0 0,-1 0 0,2-1 0,0 1 0,1-1 0,10 23 0,-10-28 0,0 0 0,0 0 0,1 0 0,0-1 0,0 0 0,1 0 0,0-1 0,0 0 0,1 0 0,0 0 0,0-1 0,1 0 0,-1-1 0,1 0 0,0 0 0,1-1 0,-1 0 0,1-1 0,0 0 0,0-1 0,0 1 0,13 0 0,-16-3 0,0-1 0,0 1 0,0-1 0,0 0 0,-1-1 0,1 1 0,0-1 0,-1-1 0,0 1 0,1-1 0,-1 0 0,0-1 0,0 0 0,-1 0 0,1 0 0,-1 0 0,0-1 0,0 0 0,0 0 0,-1 0 0,0 0 0,6-10 0,2-4 0,-1-1 0,-1 0 0,-1 0 0,0-1 0,9-38 0,-13 41 0,-1 0 0,-1-1 0,-1 1 0,0-1 0,-1 0 0,-3-32 0,1 45 0,1 1 0,-1-1 0,0 1 0,-1 0 0,1-1 0,-1 1 0,0 0 0,0 0 0,-1 0 0,0 0 0,1 1 0,-2-1 0,1 1 0,0-1 0,-1 1 0,0 0 0,0 0 0,0 1 0,0-1 0,-1 1 0,1 0 0,-1 0 0,0 1 0,0-1 0,0 1 0,-7-2 0,11 4 0,1 0 0,0 0 0,0 0 0,0 0 0,-1 0 0,1 0 0,0 0 0,0 0 0,0 0 0,-1 0 0,1 0 0,0 0 0,0 0 0,0 0 0,-1 0 0,1 0 0,0 0 0,0 0 0,0 0 0,-1 0 0,1 0 0,0 0 0,0 0 0,0 0 0,0-1 0,-1 1 0,1 0 0,0 0 0,0 0 0,0 0 0,0 0 0,-1-1 0,1 1 0,0 0 0,0 0 0,0 0 0,0-1 0,0 1 0,0 0 0,0 0 0,0 0 0,0-1 0,0 1 0,0 0 0,0 0 0,0 0 0,0-1 0,0 1 0,0 0 0,0 0 0,0 0 0,0-1 0,0 1 0,0 0 0,0-1 0,16-5 0,24-1 0,-18 5 0,0 0 0,1 1 0,-1 2 0,23 3 0,-38-3 0,0 0 0,0 1 0,0 1 0,0-1 0,-1 1 0,1 0 0,-1 1 0,1-1 0,-1 1 0,0 0 0,-1 1 0,1 0 0,-1 0 0,0 0 0,0 0 0,6 9 0,17 36 0,-21-36 0,1 0 0,0 0 0,14 18 0,-19-29 0,-1-1 0,0 1 0,1-1 0,0 1 0,-1-1 0,1 0 0,0 0 0,0 0 0,0-1 0,0 1 0,1-1 0,-1 1 0,0-1 0,1 0 0,-1 0 0,1-1 0,-1 1 0,1-1 0,-1 0 0,5 0 0,-7 0 0,-1 0 0,1 0 0,-1 0 0,1 0 0,-1 0 0,1 0 0,-1 0 0,1 0 0,-1 0 0,0 0 0,1 0 0,-1-1 0,1 1 0,-1 0 0,0 0 0,1-1 0,-1 1 0,1 0 0,-1 0 0,0-1 0,1 1 0,-1 0 0,0-1 0,0 1 0,1-1 0,-1 1 0,0 0 0,0-1 0,0 1 0,1-1 0,-1 1 0,0-1 0,0 1 0,0-1 0,0 1 0,0 0 0,0-1 0,0 1 0,0-1 0,0 1 0,0-1 0,0 1 0,0-1 0,0 1 0,0-1 0,-1 1 0,1 0 0,0-1 0,0 1 0,0-1 0,-1 1 0,1-1 0,-18-27 0,12 20 0,-9-22 0,1-1 0,-10-34 0,22 61 0,-3-8 0,0 0 0,-1 1 0,-1 0 0,0 0 0,0 0 0,-1 1 0,-1 0 0,0 1 0,0 0 0,-1 0 0,-20-14 0,28 22 0,1 0 0,0 0 0,-1 0 0,1 0 0,-1 1 0,0-1 0,1 1 0,-1-1 0,1 1 0,-1-1 0,0 1 0,1 0 0,-1 0 0,0 0 0,0 0 0,1 0 0,-1 0 0,0 0 0,1 0 0,-1 1 0,0-1 0,-1 1 0,0 1 0,1-1 0,-1 1 0,1 0 0,-1 0 0,1 0 0,0 0 0,0 0 0,0 0 0,0 1 0,0-1 0,-2 5 0,-1 2 0,0 1 0,1 0 0,0 1 0,0-1 0,1 1 0,-1 10 0,1-2 0,1-1 0,1 1 0,0 0 0,1 0 0,2-1 0,0 1 0,0-1 0,2 1 0,10 31 0,-10-39 0,1 0 0,0-1 0,1 1 0,0-1 0,0 0 0,1 0 0,1-1 0,-1 0 0,1-1 0,1 1 0,0-1 0,0-1 0,0 0 0,1 0 0,0-1 0,18 8 0,38 12 0,114 27 0,-55-18 0,-107-29 0,0-2 0,-1 2 0,0 0 0,17 9 0,-31-13 0,1 0 0,-1-1 0,0 1 0,0 0 0,0 0 0,-1 1 0,1-1 0,0 1 0,-1-1 0,0 1 0,1 0 0,-1 0 0,0 0 0,0 0 0,-1 0 0,1 0 0,-1 0 0,0 1 0,1-1 0,-1 1 0,0 5 0,-1-6 0,0 0 0,-1 0 0,1 0 0,-1 0 0,0 0 0,0 0 0,0 0 0,-1 0 0,1-1 0,-1 1 0,1-1 0,-1 1 0,0-1 0,0 1 0,0-1 0,0 0 0,0 0 0,-1 0 0,1 0 0,-1 0 0,-3 2 0,-9 5 0,0-1 0,-24 10 0,35-17 0,-24 11 0,-1-1 0,-1-2 0,0 0 0,0-2 0,0-2 0,-1-1 0,-42 1 0,69-5-65,-1 0 0,1-1 0,-1 1 0,1-1 0,-1 0 0,1-1 0,0 1 0,0-1 0,0 1 0,0-1 0,0-1 0,0 1 0,0 0 0,0-1 0,1 0 0,-1 0 0,1 0 0,0 0 0,0-1 0,-4-5 0,-6-14-6761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2:05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109 305 24575,'0'1'0,"0"0"0,1-1 0,-1 1 0,0 0 0,1 0 0,-1 0 0,1 0 0,0-1 0,-1 1 0,1 0 0,0 0 0,-1-1 0,1 1 0,0-1 0,0 1 0,0-1 0,-1 1 0,1-1 0,0 1 0,0-1 0,0 0 0,0 1 0,0-1 0,0 0 0,0 0 0,0 0 0,0 0 0,0 0 0,1 0 0,33 1 0,-23-2 0,0-1 0,0 0 0,0-1 0,-1 0 0,1 0 0,-1-2 0,0 1 0,0-1 0,0-1 0,0 0 0,-1 0 0,13-12 0,-16 12 0,0-1 0,-1 0 0,0 0 0,0-1 0,0 1 0,-1-1 0,0-1 0,-1 1 0,0-1 0,0 1 0,-1-1 0,0 0 0,0-1 0,-1 1 0,-1 0 0,2-13 0,-3 18 0,1 0 0,-1 0 0,0 0 0,0 0 0,-1 1 0,1-1 0,-1 0 0,1 0 0,-1 1 0,0-1 0,-1 0 0,1 1 0,-1-1 0,1 1 0,-1-1 0,0 1 0,0 0 0,-1 0 0,1 0 0,-1 0 0,1 0 0,-1 1 0,0-1 0,0 1 0,0 0 0,0 0 0,-1 0 0,1 0 0,-1 0 0,1 1 0,-5-2 0,2 1 0,-1 1 0,1 0 0,-1 0 0,0 1 0,1 0 0,-1 0 0,0 0 0,1 1 0,-1 0 0,0 0 0,1 0 0,0 1 0,-1 0 0,1 1 0,0-1 0,0 1 0,-7 5 0,-2 2 0,0 2 0,2 0 0,-1 0 0,1 1 0,1 1 0,0 0 0,1 1 0,1 0 0,-12 24 0,7-12 0,2 2 0,2-1 0,0 2 0,-11 53 0,20-73 0,0-1 0,1 1 0,0 0 0,0-1 0,1 1 0,1 0 0,0 0 0,0-1 0,1 1 0,0-1 0,0 1 0,1-1 0,1 0 0,0 0 0,0 0 0,0-1 0,1 1 0,0-1 0,1 0 0,0 0 0,0-1 0,1 0 0,0 0 0,0 0 0,0-1 0,1 0 0,0-1 0,0 0 0,1 0 0,-1 0 0,18 5 0,-11-4 9,1-2 1,0 0-1,0 0 0,0-2 0,1 0 1,-1-1-1,1 0 0,-1-2 0,1 0 0,-1 0 1,0-2-1,24-6 0,-10 0-257,0-2 1,-1-1-1,0-1 1,-1-1-1,40-28 1,-28 15-6579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2:06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423 201 24575,'7'-7'0,"0"-1"0,-1 0 0,0 0 0,0-1 0,-1 1 0,0-1 0,-1 0 0,0-1 0,0 1 0,-1-1 0,0 0 0,-1 0 0,0 0 0,0 0 0,-1 0 0,0 0 0,-1-12 0,0 21 0,0 0 0,0 0 0,0 0 0,0 1 0,0-1 0,0 0 0,0 0 0,0 0 0,0 0 0,-1 0 0,1 0 0,0 0 0,-1 1 0,1-1 0,0 0 0,-1 0 0,1 0 0,-1 1 0,1-1 0,-1 0 0,1 0 0,-1 1 0,0-1 0,1 1 0,-1-1 0,0 1 0,0-1 0,-1 0 0,1 1 0,-1 0 0,1 0 0,0 1 0,0-1 0,-1 1 0,1-1 0,0 1 0,0-1 0,-1 1 0,1 0 0,0 0 0,0-1 0,0 1 0,0 0 0,0 0 0,-1 2 0,-6 6 0,0 0 0,1 1 0,-7 12 0,-7 18 0,2 1 0,1 1 0,-22 86 0,-10 137 0,48-247 0,0-5 0,0 0 0,1 0 0,1 16 0,1-24 0,1-5 0,4-14 0,2-22 0,-5 12 0,-2-1 0,0 1 0,-2 0 0,-1 0 0,-1 0 0,0 0 0,-14-45 0,13 58 0,0-1 0,-1 2 0,0-1 0,0 0 0,-1 1 0,-1 0 0,0 1 0,0-1 0,-1 1 0,0 1 0,0-1 0,-1 1 0,0 1 0,-1 0 0,1 0 0,-1 1 0,-1 0 0,-13-6 0,14 9-195,1 0 0,-1 0 0,0 1 0,0 0 0,0 1 0,-15 0 0,3 1-6631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2:06.9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27 403 24575,'0'1'0,"1"0"0,-1 0 0,1 0 0,-1 0 0,1 0 0,-1-1 0,1 1 0,-1 0 0,1 0 0,0 0 0,-1 0 0,1-1 0,0 1 0,0 0 0,0-1 0,0 1 0,0-1 0,-1 1 0,1-1 0,0 1 0,0-1 0,0 1 0,0-1 0,0 0 0,1 0 0,-1 1 0,2-1 0,33 4 0,-32-4 0,10 0 0,0 0 0,0-2 0,0 1 0,-1-2 0,1 0 0,-1-1 0,1 0 0,-1-1 0,0 0 0,-1-1 0,0 0 0,0-1 0,0-1 0,0 0 0,17-17 0,-21 18 0,0 0 0,0-1 0,-1 0 0,0 0 0,0-1 0,-1 0 0,-1 0 0,1 0 0,-1-1 0,-1 0 0,0 0 0,0 0 0,-1 0 0,0-1 0,-1 1 0,0-1 0,-1 0 0,0 0 0,-1 1 0,-1-19 0,-1 23 0,1 0 0,-1 0 0,-1 0 0,1 0 0,-1 0 0,0 0 0,-1 1 0,1 0 0,-1-1 0,0 2 0,0-1 0,-1 0 0,1 1 0,-1-1 0,0 1 0,-1 1 0,1-1 0,0 1 0,-1 0 0,0 0 0,0 0 0,0 1 0,0 0 0,-11-2 0,9 1 0,0 2 0,0-1 0,0 1 0,1 0 0,-1 1 0,0 0 0,0 0 0,0 1 0,0 0 0,0 0 0,0 0 0,0 1 0,0 1 0,1-1 0,-1 1 0,1 1 0,0-1 0,0 1 0,-11 8 0,6 0 0,1 0 0,0 1 0,0 0 0,2 1 0,-1 0 0,2 0 0,0 1 0,1 0 0,0 0 0,1 1 0,1 0 0,0 0 0,1 1 0,-2 18 0,5-20 0,-1-1 0,2 1 0,0 0 0,0-1 0,2 1 0,0 0 0,0-1 0,1 1 0,1-1 0,1 0 0,0 0 0,0-1 0,2 1 0,-1-1 0,2-1 0,11 17 0,-8-16 12,1 0 0,0 0 0,1-1 0,1-1 0,-1 0 0,2-1 0,-1 0 0,2-1 0,16 7 0,-22-12-105,0 0 0,0 0 1,1-1-1,-1-1 0,1 0 0,0 0 0,0-1 0,0-1 1,0 1-1,-1-2 0,1 1 0,0-2 0,0 1 1,0-2-1,16-4 0,0-4-6733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2:07.4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91 24575,'0'6'0,"0"19"0,0 0 0,2 1 0,1-1 0,10 45 0,0-23 0,-10-30 0,2 0 0,12 30 0,-17-46 0,0 0 0,0-1 0,0 1 0,1-1 0,-1 1 0,0 0 0,0-1 0,1 1 0,-1-1 0,0 1 0,0-1 0,1 1 0,-1-1 0,1 0 0,-1 1 0,1-1 0,-1 1 0,0-1 0,1 0 0,-1 1 0,1-1 0,-1 0 0,1 1 0,0-1 0,-1 0 0,1 0 0,-1 0 0,1 0 0,-1 1 0,1-1 0,0 0 0,0-1 0,0 0 0,0 1 0,0-1 0,-1 0 0,1 0 0,0 0 0,-1 0 0,1 0 0,-1 0 0,1 0 0,-1 0 0,1 0 0,-1 0 0,1 0 0,-1-1 0,10-50 0,-9 48 0,-1 2 0,3-22 0,1-1 0,1 0 0,14-38 0,-16 56 0,0 0 0,0 1 0,1 0 0,0 0 0,0 0 0,0 0 0,10-9 0,-11 12 0,0 1 0,0-1 0,0 1 0,1 0 0,-1 0 0,1 0 0,-1 1 0,1-1 0,0 1 0,-1 0 0,1 0 0,0 0 0,0 0 0,0 1 0,5-1 0,-2 2 0,-1 0 0,0 0 0,0 0 0,1 1 0,-1 0 0,0 0 0,0 0 0,10 7 0,43 28 0,-57-36 0,10 7 0,-2 0 0,1 0 0,-1 1 0,0 1 0,-1 0 0,0 0 0,-1 0 0,0 1 0,12 22 0,-20-28 0,-6-8 0,-7-9 0,9 6 0,0-1 0,1 1 0,0-1 0,0 1 0,0-1 0,1 0 0,0 0 0,0 0 0,1 0 0,0 0 0,0-1 0,1 1 0,0 0 0,0 0 0,1-1 0,-1 1 0,2 0 0,-1 0 0,1 0 0,0 0 0,0 0 0,1 0 0,0 0 0,0 1 0,1 0 0,4-7 0,-3 6 0,0 0 0,0 1 0,1-1 0,0 1 0,0 1 0,1-1 0,0 1 0,0 0 0,0 0 0,0 1 0,1 0 0,-1 0 0,1 1 0,0 0 0,0 0 0,1 1 0,-1 0 0,0 1 0,1-1 0,-1 2 0,1-1 0,10 2 0,-14-1 0,0 2 0,0-1 0,0 1 0,0 0 0,0 0 0,0 0 0,0 0 0,-1 1 0,1 0 0,-1 0 0,0 0 0,0 1 0,0-1 0,0 1 0,-1 0 0,1 0 0,4 9 0,6 8 0,-1 1 0,14 34 0,-14-27 0,-6-15 0,0 0 0,1-1 0,0 0 0,1 0 0,1 0 0,17 18 0,-22-27 0,0 0 0,1 0 0,-1 0 0,1-1 0,0 0 0,0 0 0,0 0 0,0-1 0,1 0 0,-1 0 0,1 0 0,-1-1 0,1 0 0,-1 0 0,1-1 0,0 0 0,-1 0 0,10-1 0,-3-2-114,1 0 1,-1-1-1,1 0 0,-1-1 0,0-1 1,-1 0-1,0-1 0,1 0 0,-2-1 1,1 0-1,10-10 0,8-9-6712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10:20.7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55 448 24575,'-8'0'0,"-9"0"0,-3-4 0,10-1 0,14-3 0,15-1 0,11-3 0,8-2 0,8-4 0,9-1 0,6 2 0,0 0 0,1-1 0,-10 2-8191</inkml:trace>
  <inkml:trace contextRef="#ctx0" brushRef="#br0" timeOffset="1">767 69 24575,'0'-52'0,"0"36"0,0 33 0,0 121 0,31 260 0,-21-332-1365,-6-40-5461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2:07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408 157 24575,'-1'-8'0,"1"-1"0,-1 0 0,0 1 0,-1 0 0,0-1 0,0 1 0,-1 0 0,0 0 0,-1 0 0,0 0 0,0 1 0,-6-10 0,7 14 0,1-1 0,-1 1 0,0 0 0,0 0 0,0 1 0,0-1 0,0 0 0,-1 1 0,1 0 0,-1 0 0,0 0 0,1 0 0,-1 1 0,0 0 0,0-1 0,0 1 0,0 0 0,0 1 0,0-1 0,0 1 0,-1 0 0,1 0 0,0 0 0,0 1 0,0-1 0,0 1 0,-6 2 0,0 0 0,1 1 0,0 1 0,1-1 0,-1 2 0,1-1 0,0 1 0,0 0 0,0 1 0,1-1 0,0 2 0,1-1 0,-11 16 0,-1 4 0,1 1 0,-21 49 0,23-41 0,1 2 0,1 0 0,-9 49 0,18-64 0,1 0 0,0 0 0,2 0 0,1 1 0,0-1 0,8 46 0,-7-62 0,1-1 0,0 1 0,-1-1 0,2 0 0,-1 1 0,1-1 0,0 0 0,0 0 0,1-1 0,0 1 0,0-1 0,0 1 0,0-1 0,1-1 0,0 1 0,0-1 0,0 1 0,1-2 0,-1 1 0,1 0 0,0-1 0,0 0 0,0-1 0,1 1 0,-1-1 0,1 0 0,-1-1 0,1 0 0,-1 0 0,1 0 0,0-1 0,-1 0 0,1 0 0,0 0 0,0-1 0,-1 0 0,1-1 0,-1 1 0,10-5 0,-5 2 0,-1 0 0,0-2 0,0 1 0,0-1 0,-1 0 0,0-1 0,0 0 0,0-1 0,-1 0 0,0 0 0,-1-1 0,0 1 0,11-19 0,-3 0 0,0 0 0,-2 0 0,18-57 0,-27 73 0,14-56 0,-17 63 0,0-1 0,0 1 0,-1 0 0,0 0 0,1-1 0,-2 1 0,1 0 0,0 0 0,-1-1 0,0 1 0,0 0 0,-3-7 0,4 10 0,0 1 0,0-1 0,0 1 0,0-1 0,-1 1 0,1 0 0,0-1 0,0 1 0,-1 0 0,1-1 0,0 1 0,0-1 0,-1 1 0,1 0 0,0 0 0,-1-1 0,1 1 0,-1 0 0,1 0 0,0-1 0,-1 1 0,1 0 0,-1 0 0,1 0 0,0 0 0,-1 0 0,1-1 0,-1 1 0,1 0 0,-1 0 0,1 0 0,-1 0 0,0 0 0,-9 13 0,-1 25 0,8-21 0,1 0 0,0 0 0,1 0 0,1 1 0,2 18 0,-1-30 0,0 0 0,0 0 0,1 0 0,0 0 0,0-1 0,0 1 0,1-1 0,-1 1 0,1-1 0,1 0 0,-1 0 0,1 0 0,0 0 0,0-1 0,0 0 0,0 0 0,1 0 0,5 4 0,-1-2 0,0-1 0,0 0 0,1 0 0,0-1 0,0 0 0,0-1 0,0 0 0,1 0 0,-1-1 0,1 0 0,18 0 0,-21-3 0,0 0 0,0 0 0,0 0 0,-1-1 0,1 0 0,0 0 0,-1-1 0,1 0 0,-1 0 0,0-1 0,0 0 0,0 0 0,0-1 0,-1 0 0,0 0 0,6-7 0,9-9 0,-2 0 0,0-1 0,-2-1 0,24-40 0,-36 53 0,0 0 0,-1 0 0,0 0 0,-1-1 0,0 0 0,2-17 0,-4 21 0,-1 0 0,0 1 0,0-1 0,-1 1 0,1-1 0,-2 0 0,1 1 0,-1 0 0,0-1 0,0 1 0,0 0 0,-4-6 0,5 9 0,0 1 0,-1 0 0,1 1 0,0-1 0,-1 0 0,1 0 0,-1 0 0,0 1 0,1-1 0,-1 1 0,0 0 0,-3-2 0,4 2 0,0 1 0,0-1 0,0 1 0,0 0 0,0-1 0,0 1 0,-1 0 0,1 0 0,0 0 0,0 0 0,0 0 0,0 0 0,0 0 0,0 1 0,-1-1 0,1 0 0,0 1 0,-2 0 0,1 0 0,0 1 0,0 0 0,-1 0 0,1 0 0,0 0 0,1 0 0,-1 0 0,0 0 0,0 0 0,1 1 0,0-1 0,-1 1 0,1-1 0,0 1 0,0 0 0,0-1 0,1 1 0,-2 5 0,0 13 3,1-1-1,0 1 0,1 0 0,1-1 1,2 1-1,6 32 0,44 122-42,-12-47-1301,-36-109-5485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2:08.3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57 24575,'0'-4'0,"-8"-5"0,-2-4 0,-4-1 0,5 3 0,4 6 0,6 5 0,3 5 0,5 3 0,1-1-8191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2:09.2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25 895 24575,'2'4'0,"1"-1"0,-1 0 0,0 1 0,0-1 0,0 1 0,0-1 0,-1 1 0,0 0 0,1 0 0,-1 0 0,-1 0 0,1 0 0,0 0 0,-1 0 0,0 0 0,0 4 0,-1 10 0,-1 0 0,-5 22 0,4-28 0,-3 29 0,4-23 0,-1-1 0,-5 18 0,4-27 0,1-8 0,-1-17 0,1-27 0,3 23 0,1-1 0,1 0 0,1 1 0,1-1 0,1 1 0,11-28 0,-12 37 0,2-1 0,-1 1 0,2-1 0,-1 2 0,2-1 0,0 1 0,0 0 0,1 0 0,0 1 0,0 1 0,16-12 0,-23 19 0,0 0 0,1 0 0,-1 1 0,1-1 0,-1 1 0,1 0 0,0 0 0,-1 0 0,1 0 0,0 0 0,0 0 0,0 1 0,0-1 0,-1 1 0,1 0 0,0 0 0,0 0 0,0 0 0,0 1 0,0-1 0,0 1 0,0-1 0,-1 1 0,1 0 0,4 2 0,0 2 0,0 0 0,0 1 0,0-1 0,-1 1 0,0 0 0,-1 1 0,9 11 0,1 4 0,20 41 0,-25-44 0,0 0 0,1-1 0,24 28 0,-31-40 0,1-1 0,0-1 0,1 1 0,-1-1 0,1 0 0,0 0 0,0 0 0,0-1 0,1 0 0,-1 0 0,1-1 0,-1 0 0,1 0 0,0 0 0,10 0 0,-3-1 0,0-1 0,-1-1 0,1 0 0,0-1 0,-1-1 0,1 0 0,-1 0 0,0-2 0,15-6 0,-8 2 0,0-1 0,0 0 0,-1-2 0,34-27 0,-41 27 0,0 0 0,-1-1 0,0-1 0,-1 0 0,-1 0 0,0-1 0,0 0 0,-2-1 0,0 1 0,-1-1 0,8-34 0,-11 38 0,-1-1 0,0 0 0,-1 0 0,-1 0 0,0 0 0,0 0 0,-4-17 0,2 22 0,0 0 0,0 0 0,-1 0 0,0 0 0,0 0 0,-1 1 0,0-1 0,0 1 0,-1 0 0,0 0 0,-11-11 0,12 14 0,0 0 0,0 0 0,0 1 0,-1-1 0,1 1 0,-1 0 0,0 0 0,0 1 0,0 0 0,0-1 0,0 2 0,-1-1 0,1 1 0,-1-1 0,1 2 0,-1-1 0,1 0 0,-1 1 0,-8 1 0,7 0 0,0 1 0,0 0 0,0 0 0,0 1 0,1 0 0,-1 0 0,1 1 0,0-1 0,0 2 0,0-1 0,0 0 0,1 1 0,-1 0 0,-6 9 0,0 2 0,1-1 0,0 2 0,1-1 0,1 1 0,0 1 0,2 0 0,-8 25 0,5-7 0,2-1 0,-8 73 0,16-98 0,0-1 0,0 1 0,1-1 0,0 1 0,1-1 0,0 1 0,0-1 0,1 0 0,0 0 0,1 0 0,0 0 0,7 10 0,-4-8 0,0 0 0,1-1 0,1 0 0,0 0 0,0-1 0,0 0 0,1-1 0,21 13 0,-21-15 0,0 0 0,1-1 0,0 0 0,-1-1 0,2 0 0,-1-1 0,0 0 0,1-1 0,21 1 0,-24-2 0,-1-2 0,1 1 0,-1-1 0,1 0 0,-1-1 0,1 0 0,-1-1 0,0 1 0,0-2 0,0 1 0,0-1 0,0 0 0,-1-1 0,7-5 0,0-1 0,-2 0 0,0-1 0,0 0 0,-1-1 0,-1 0 0,0-1 0,-1 0 0,0-1 0,8-18 0,-8 10 0,0 0 0,-2 0 0,-1-1 0,-1 1 0,5-47 0,-9 29 0,-1 0 0,-1 0 0,-3 0 0,-1 0 0,-3 0 0,0 1 0,-20-53 0,7 34 0,-2 0 0,-3 2 0,-51-83 0,69 128 0,-1 0 0,0 0 0,-1 1 0,0 0 0,-12-9 0,19 17 0,0 1 0,0 0 0,0 0 0,0 1 0,0-1 0,-1 0 0,1 1 0,0 0 0,-1 0 0,1 0 0,-6 0 0,7 1 0,-1 0 0,1 0 0,0 0 0,-1 0 0,1 1 0,0 0 0,-1-1 0,1 1 0,0 0 0,0 0 0,0 0 0,0 0 0,0 0 0,0 1 0,0-1 0,0 0 0,1 1 0,-1 0 0,-2 2 0,-3 5 0,1 0 0,-1 1 0,2 0 0,-1 0 0,2 0 0,-1 0 0,1 1 0,1 0 0,0 0 0,-3 18 0,1 14 0,-1 60 0,6-88 0,0 34 0,2-1 0,3 1 0,19 86 0,60 137 0,-71-238-273,2-1 0,1-1 0,1 0 0,23 30 0,-16-30-6553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2:09.7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40 156 24575,'-8'3'0,"-19"13"0,27-16 0,-1 1 0,1-1 0,-1 1 0,1-1 0,0 1 0,-1-1 0,1 1 0,0-1 0,-1 1 0,1-1 0,0 1 0,0-1 0,0 1 0,0 0 0,-1-1 0,1 1 0,0-1 0,0 1 0,0 0 0,0-1 0,0 1 0,0 0 0,0-1 0,1 1 0,-1-1 0,0 1 0,0-1 0,0 1 0,1 0 0,-1-1 0,0 1 0,1-1 0,-1 1 0,0-1 0,1 1 0,-1-1 0,0 1 0,1-1 0,-1 0 0,1 1 0,-1-1 0,1 0 0,-1 1 0,2-1 0,4 4 0,0-1 0,0 1 0,0-2 0,1 1 0,-1-1 0,1 0 0,-1 0 0,1-1 0,13 2 0,0-1 0,0-2 0,25-1 0,-40 0 0,1-1 0,-1 1 0,1-1 0,-1 0 0,0 0 0,0-1 0,0 0 0,0 0 0,0 0 0,-1 0 0,1-1 0,-1 0 0,0 0 0,0 0 0,0 0 0,-1-1 0,1 1 0,3-9 0,-3 9 0,-2-1 0,1 0 0,0 0 0,-1 0 0,0 0 0,0 0 0,0-1 0,-1 1 0,0-1 0,0 1 0,0-1 0,-1 1 0,0-1 0,0 0 0,0 1 0,-1-1 0,0 1 0,-2-11 0,1 13 0,1 0 0,-1 0 0,0 0 0,0 0 0,0 0 0,0 1 0,0-1 0,-1 1 0,1 0 0,-1 0 0,0 0 0,1 0 0,-1 0 0,0 0 0,0 1 0,0-1 0,0 1 0,-1 0 0,1 0 0,0 0 0,0 0 0,-1 1 0,1-1 0,0 1 0,-1 0 0,1 0 0,0 0 0,-1 0 0,1 1 0,-5 0 0,0 1 0,0 0 0,0 0 0,0 0 0,1 1 0,0 0 0,-1 1 0,1 0 0,0 0 0,0 0 0,1 1 0,-11 9 0,8-4 0,2-1 0,-1 1 0,1 0 0,1 0 0,0 1 0,0 0 0,1 0 0,1 0 0,0 0 0,0 1 0,1 0 0,0 0 0,1 0 0,1 0 0,0 0 0,0 0 0,2 13 0,0-17 0,0 0 0,0 0 0,1 0 0,0 0 0,0 0 0,1 0 0,0-1 0,0 1 0,1-1 0,0 0 0,0 0 0,1 0 0,0 0 0,0-1 0,0 0 0,1 0 0,0 0 0,0-1 0,1 0 0,-1 0 0,1-1 0,0 0 0,1 0 0,-1 0 0,14 4 0,-14-6 0,1 1 0,-1-1 0,0-1 0,0 0 0,1 0 0,-1 0 0,1-1 0,-1 0 0,1 0 0,-1-1 0,0 0 0,1 0 0,9-4 0,-7 1 0,-1 0 0,0-1 0,-1 0 0,1 0 0,-1-1 0,0 0 0,0-1 0,-1 0 0,10-11 0,198-241 0,-213 256 0,0 0 0,1 0 0,-1 0 0,1 0 0,0 0 0,0 0 0,0 1 0,0 0 0,4-3 0,-6 5 0,0 0 0,0-1 0,0 1 0,0 0 0,0 0 0,0 0 0,0 0 0,0 0 0,0 0 0,-1 0 0,1 0 0,0 0 0,0 0 0,0 0 0,0 1 0,0-1 0,0 0 0,0 1 0,0-1 0,0 1 0,0-1 0,-1 1 0,1-1 0,0 1 0,0-1 0,-1 1 0,1 0 0,0 0 0,-1-1 0,1 1 0,-1 0 0,1 0 0,-1 0 0,1 0 0,-1-1 0,1 1 0,-1 0 0,0 0 0,0 0 0,1 2 0,5 16 0,0 1 0,-1 0 0,-1 0 0,1 27 0,-3-27 0,1 0 0,0-1 0,1 1 0,12 29 0,-15-46 5,0 1 0,1-1 0,0 0 0,0 0 0,0 0 0,0-1 0,0 1 0,1 0 0,-1-1 0,1 0 0,0 1 0,0-1 0,0 0 0,-1-1 0,2 1 0,-1 0 0,0-1 0,0 0 0,1 1 0,-1-1 0,0-1 0,1 1 0,3 0 0,5 0-253,-1-1 1,1 0-1,-1-1 1,1 0-1,18-5 1,-2 0-6579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2:10.1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24575,'3'0'0,"2"8"0,0 9 0,-1 7 0,-1 6 0,-2 6 0,0 7 0,0 5 0,-1 6 0,0 0 0,-1 4 0,5-2 0,1 2 0,-1-2 0,4-6 0,0-5 0,-2-6 0,-1-9-8191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2:10.5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21 203 24575,'-3'-3'0,"1"0"0,0 0 0,0-1 0,0 1 0,1-1 0,-1 0 0,1 1 0,0-1 0,0 0 0,0 0 0,0-6 0,-1-44 0,3 51 0,-1-1 0,1 0 0,0 1 0,0-1 0,0 0 0,1 1 0,-1 0 0,1-1 0,0 1 0,0 0 0,0 0 0,0 0 0,0 0 0,1 0 0,-1 0 0,5-2 0,-2 1 0,1-1 0,1 2 0,-1-1 0,0 1 0,1 0 0,0 0 0,-1 0 0,9-1 0,-3 1 0,1 1 0,0 0 0,-1 1 0,1 0 0,0 1 0,0 0 0,0 1 0,-1 1 0,18 3 0,-23-2 0,1 0 0,-1 0 0,1 1 0,-1 0 0,0 0 0,-1 1 0,1 0 0,-1 0 0,0 0 0,0 1 0,0 0 0,-1 0 0,0 1 0,0-1 0,-1 1 0,0 0 0,0 0 0,6 16 0,-7-15 0,0 1 0,0 0 0,-1 0 0,-1 0 0,1 0 0,-1 1 0,-1-1 0,0 0 0,0 0 0,0 1 0,-1-1 0,-1 0 0,0 0 0,0 0 0,-1 0 0,-5 12 0,-2-2 14,-1 0-1,-1-1 0,-1-1 0,-1 0 1,0 0-1,-1-2 0,-1 0 1,-17 13-1,4-6-310,0-2 0,-1-1 0,-1-1 0,-37 15 0,40-21-6529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2:10.8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378 30 24575,'0'-1'0,"0"0"0,-1-1 0,1 1 0,-1 0 0,1 0 0,-1-1 0,0 1 0,1 0 0,-1 0 0,0 0 0,0 0 0,0 0 0,0 0 0,0 0 0,0 0 0,0 1 0,0-1 0,0 0 0,0 0 0,0 1 0,-1-1 0,1 1 0,0-1 0,-2 1 0,0-2 0,0 1 0,0 0 0,0 1 0,0-1 0,-1 0 0,1 1 0,0 0 0,-7 0 0,7 1 0,0 0 0,-1 1 0,1-1 0,0 1 0,0-1 0,0 1 0,0 0 0,0 0 0,1 1 0,-1-1 0,1 1 0,-1-1 0,1 1 0,0 0 0,0 0 0,0 0 0,0 0 0,-2 5 0,-4 9 0,1 0 0,-6 23 0,6-21 0,-6 22 0,1 0 0,1 0 0,3 1 0,1 0 0,3 0 0,1 1 0,4 70 0,-1-111 0,0 1 0,0 0 0,1-1 0,-1 1 0,1-1 0,0 0 0,-1 1 0,1-1 0,0 1 0,0-1 0,0 0 0,1 0 0,-1 0 0,1 0 0,-1 0 0,1 0 0,0 0 0,-1 0 0,1 0 0,0-1 0,3 3 0,-2-3 0,-1-1 0,0 1 0,1 0 0,-1-1 0,1 0 0,-1 0 0,0 1 0,1-1 0,-1-1 0,1 1 0,-1 0 0,0 0 0,1-1 0,-1 0 0,0 1 0,1-1 0,-1 0 0,0 0 0,0 0 0,0-1 0,4-2 0,1-1 0,-1 0 0,0 0 0,0-1 0,0 0 0,-1 0 0,0 0 0,0-1 0,-1 1 0,0-1 0,0 0 0,-1-1 0,1 1 0,-1-1 0,-1 1 0,0-1 0,0 0 0,0 0 0,-1 0 0,0 0 0,-1-13 0,0 8 0,0 0 0,-1-1 0,-1 1 0,0-1 0,-1 1 0,-1 0 0,0 0 0,0 1 0,-1-1 0,-1 1 0,-11-18 0,8 17 0,0 1 0,-1 0 0,-1 1 0,0 0 0,0 1 0,-24-17 0,27 22 0,-1-1 0,0 2 0,0-1 0,0 1 0,0 0 0,-1 1 0,1 0 0,-1 1 0,0 0 0,0 0 0,-14 0 0,21 2-52,0 0-1,1 0 1,-1 0-1,0 0 1,1 1-1,-1-1 1,0 1-1,1 0 1,-1 0-1,1 0 1,-1 0-1,1 0 1,-1 0-1,1 1 1,0-1-1,0 1 1,0 0-1,0 0 1,0-1-1,0 1 0,0 0 1,0 1-1,1-1 1,-1 0-1,-2 5 1,1 12-6774</inkml:trace>
  <inkml:trace contextRef="#ctx0" brushRef="#br0" timeOffset="1">690 30 24575,'4'0'0,"4"0"0,2 8 0,-1 10 0,1 5 0,0 7 0,1 6 0,-1 0 0,2 2 0,-1 2 0,1-2 0,-2 0 0,-2-3 0,-2-3 0,-3-3 0,-2-4 0,0-1 0,-1-5-8191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2:11.2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14 24575,'-4'0'0,"-4"-4"0,-6-1 0,-3 0 0,0 5 0,4 3-8191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2:11.6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69 271 24575,'-3'30'0,"0"1"0,-2-1 0,-2-1 0,-13 41 0,3-13 0,17-55 0,0 0 0,0 0 0,-1 0 0,1 0 0,-1 0 0,0 0 0,0 0 0,0 0 0,1 0 0,-1-1 0,-1 1 0,0 2 0,-1-23 0,6-49 0,1 38 0,2-1 0,1 1 0,1 0 0,1 0 0,21-43 0,-21 54 0,1 1 0,0-1 0,1 2 0,1 0 0,1 0 0,0 1 0,1 1 0,1 0 0,21-16 0,-28 25 0,2 0 0,-1 0 0,0 1 0,1 1 0,0-1 0,0 2 0,1-1 0,-1 1 0,1 1 0,-1 0 0,18-1 0,-21 3 0,-1 0 0,1 0 0,-1 1 0,0 0 0,1 0 0,-1 1 0,0 0 0,0 0 0,0 0 0,0 1 0,0 0 0,-1 0 0,1 0 0,-1 1 0,0-1 0,0 1 0,0 1 0,0-1 0,-1 1 0,7 8 0,-3-1 10,0 1 1,-1 0-1,0 0 0,-1 1 0,0 0 0,-2 0 1,1 0-1,-2 1 0,4 27 0,-3 7-505,-4 81-1,-1-106 20,1-3-6350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2:12.0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205 339 24575,'0'-1'0,"0"-1"0,0 1 0,-1-1 0,1 1 0,-1-1 0,1 1 0,-1-1 0,0 1 0,1-1 0,-1 1 0,0-1 0,0 1 0,0 0 0,0 0 0,0-1 0,0 1 0,-1 0 0,1 0 0,0 0 0,-1 0 0,1 1 0,0-1 0,-1 0 0,1 0 0,-1 1 0,1-1 0,-1 1 0,1-1 0,-1 1 0,0 0 0,1 0 0,-1 0 0,1 0 0,-1 0 0,0 0 0,1 0 0,-1 0 0,1 0 0,-1 1 0,1-1 0,-1 1 0,1-1 0,-1 1 0,1 0 0,-1-1 0,1 1 0,-1 0 0,1 0 0,0 0 0,0 0 0,0 0 0,-1 0 0,1 1 0,-1 0 0,-13 19 0,0 0 0,1 0 0,1 2 0,2-1 0,0 2 0,1-1 0,1 2 0,-6 26 0,8-19 0,0 1 0,2 0 0,2 0 0,1 0 0,4 61 0,-2-87 0,1 0 0,0 0 0,0-1 0,0 1 0,1 0 0,0-1 0,1 1 0,-1-1 0,1 1 0,1-1 0,-1 0 0,1 0 0,0-1 0,0 1 0,1-1 0,-1 0 0,1 0 0,0 0 0,1-1 0,-1 0 0,1 0 0,0 0 0,0-1 0,0 0 0,0 0 0,0 0 0,1-1 0,0 0 0,-1 0 0,1 0 0,0-1 0,0 0 0,0-1 0,-1 1 0,15-2 0,-3-1 0,-1-1 0,0-1 0,0 0 0,0-1 0,0-1 0,-1 0 0,0-1 0,30-19 0,-9 2 0,-1-1 0,46-43 0,-68 55 0,0-1 0,0-1 0,-2 0 0,18-28 0,-25 36 0,-1-1 0,0 0 0,0 0 0,-1 0 0,0 0 0,0 0 0,-1-1 0,0 1 0,0-1 0,-1 0 0,-1 1 0,0-18 0,-1 21 0,0-1 0,-1 1 0,1 0 0,-1-1 0,-1 1 0,1 0 0,-1 0 0,0 1 0,-5-7 0,8 10 0,-1 0 0,1 0 0,-1 0 0,0 0 0,1 0 0,-1 0 0,0 1 0,0-1 0,0 0 0,1 0 0,-1 1 0,0-1 0,0 1 0,0-1 0,0 1 0,0-1 0,0 1 0,0 0 0,0-1 0,0 1 0,0 0 0,-1 0 0,1 0 0,0 0 0,0 0 0,0 0 0,0 0 0,0 0 0,0 0 0,0 0 0,0 1 0,0-1 0,0 0 0,0 1 0,0-1 0,0 1 0,0-1 0,0 1 0,0 0 0,0-1 0,0 1 0,0 0 0,1 0 0,-1-1 0,0 1 0,0 0 0,1 0 0,-1 0 0,1 0 0,-1 0 0,1 0 0,-1 2 0,-3 4 0,0 1 0,1 0 0,0 0 0,1 1 0,0-1 0,0 0 0,-1 18 0,3 65 0,0-59 0,0 58 0,4 96 0,-4-182-151,1 0-1,-1 1 0,1-1 0,0 0 1,0 0-1,1 0 0,-1 0 1,4 5-1,4 5-6674</inkml:trace>
  <inkml:trace contextRef="#ctx0" brushRef="#br0" timeOffset="1">674 50 24575,'0'-4'0,"-8"-1"0,-2-4 0,-4 0 0,1-2 0,-1 0 0,2 10 0,6 5 0</inkml:trace>
  <inkml:trace contextRef="#ctx0" brushRef="#br0" timeOffset="2">1007 517 24575,'-13'-3'0,"2"1"0,2 17 0,7-7 0,0 0 0,1 1 0,-1-1 0,2 0 0,-1 1 0,1-1 0,1 1 0,1 13 0,19 69 0,-14-68 0,62 282 0,-55-221 0,5 143 0,-18-220-105,-1 0 0,0 1 0,0-1 0,-1 1 0,0-1 0,0 1 0,-1-1 0,0 0 0,0 0 0,0 0 0,-1 0 0,-6 11 0,-6 0-6721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10:21.1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397 1 24575,'-19'2'0,"0"0"0,0 2 0,0 0 0,1 1 0,0 1 0,0 0 0,0 2 0,1 0 0,0 1 0,0 0 0,1 2 0,-22 17 0,25-17 0,1 1 0,0 1 0,0 0 0,1 1 0,1 0 0,0 0 0,1 1 0,1 1 0,0-1 0,1 1 0,1 0 0,0 1 0,1 0 0,1 0 0,0 0 0,2 0 0,-2 27 0,4 1 0,1 0 0,3-1 0,1 1 0,3-1 0,21 72 0,154 457-778,-150-482 367,5-1-1,71 125 0,-67-145-5766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2:12.3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91 140 24575,'0'-5'0,"0"-1"0,1 0 0,0 0 0,0 0 0,1 0 0,-1 1 0,1-1 0,1 0 0,-1 1 0,1 0 0,0 0 0,0 0 0,0 0 0,1 0 0,-1 0 0,1 1 0,1 0 0,-1 0 0,0 0 0,1 0 0,0 1 0,0-1 0,0 1 0,0 1 0,11-5 0,-9 4 0,1 0 0,-1 1 0,0 0 0,1 1 0,0 0 0,-1 0 0,1 0 0,0 1 0,-1 0 0,1 1 0,0-1 0,-1 2 0,1-1 0,-1 1 0,1 0 0,-1 0 0,0 1 0,0 0 0,13 8 0,-14-7 0,0 1 0,0 0 0,-1 0 0,1 0 0,-1 1 0,0-1 0,0 1 0,-1 1 0,0-1 0,0 0 0,-1 1 0,1 0 0,-2 0 0,1 0 0,-1 0 0,0 1 0,0-1 0,-1 1 0,1 12 0,-1-10 0,-2 1 0,1 0 0,-1 0 0,-1-1 0,0 1 0,0-1 0,-1 1 0,-1-1 0,0 0 0,0 0 0,0-1 0,-2 1 0,-6 9 0,-4 3 17,-1-2 0,0 0 1,-2-1-1,0-1 0,-1-1 0,-25 18 0,29-25-166,-1 0 1,1 0-1,-2-2 1,1 0-1,-1-1 1,0 0-1,0-2 1,-1 0-1,-22 2 1,17-5-6678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2:12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24575,'14'381'0,"-7"-322"0,1 0 0,4-1 0,2 0 0,32 85 0,-43-136 0,0 1 0,1-1 0,0 0 0,0-1 0,0 1 0,1-1 0,0 0 0,0 0 0,0 0 0,9 7 0,-10-11 0,-1 0 0,0 0 0,1 0 0,0 0 0,-1-1 0,1 1 0,0-1 0,0 0 0,0 0 0,0-1 0,0 1 0,0-1 0,0 0 0,0 0 0,0 0 0,0 0 0,0-1 0,0 1 0,0-1 0,0 0 0,0-1 0,3-1 0,8-3 0,0-2 0,-1 0 0,0-1 0,-1 0 0,0-1 0,0 0 0,-1-1 0,18-21 0,-5 2 0,-1-1 0,30-51 0,-43 62 0,-1 0 0,-1 0 0,-1 0 0,0-1 0,-2-1 0,0 1 0,-1-1 0,-2 0 0,0 0 0,-1 0 0,-1 0 0,-4-37 0,3 57 0,0 0 0,0 0 0,0 1 0,0-1 0,0 0 0,-1 0 0,1 0 0,-1 0 0,1 1 0,-1-1 0,0 0 0,0 1 0,0-1 0,0 0 0,0 1 0,0-1 0,0 1 0,0 0 0,0-1 0,-1 1 0,1 0 0,-1 0 0,1-1 0,-1 1 0,1 0 0,-1 1 0,0-1 0,1 0 0,-1 0 0,0 1 0,0-1 0,1 1 0,-1-1 0,0 1 0,0 0 0,-3 0 0,1 0 0,1 1 0,-1 0 0,0 0 0,0 0 0,1 1 0,-1-1 0,1 1 0,0 0 0,-1 0 0,1 0 0,0 0 0,0 1 0,0-1 0,0 1 0,1 0 0,-1 0 0,-3 4 0,-7 14 0,0 1 0,1 0 0,1 1 0,2 0 0,0 1 0,1-1 0,-8 44 0,11-36 0,1 0 0,2 1 0,0 0 0,3-1 0,6 55 0,-6-80-4,0-1-1,0 1 0,1-1 0,0 0 1,0 1-1,0-1 0,0 0 0,1 0 1,0 0-1,0-1 0,0 1 0,1-1 1,0 0-1,-1 0 0,2 0 1,4 4-1,-2-3 25,1 0 0,-1-1 0,1 0 0,1 0 0,-1-1 0,0 0 0,1-1 0,-1 0 0,13 2 0,1-2-206,1-1 1,-1-1-1,0 0 0,0-2 1,0-1-1,-1 0 1,30-10-1,-3-2-6640</inkml:trace>
  <inkml:trace contextRef="#ctx0" brushRef="#br0" timeOffset="1">1404 513 24575,'0'4'0,"-4"1"0,-4 3 0,-10 9 0,-4 4 0,-7 3 0,2-3-8191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3:11.7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532 350 24575,'3'0'0,"1"-1"0,-1 1 0,0-1 0,0 0 0,0 0 0,-1 0 0,1-1 0,0 1 0,0-1 0,-1 1 0,1-1 0,0 0 0,-1 0 0,0 0 0,0 0 0,1-1 0,-1 1 0,3-6 0,4-6 0,0 0 0,9-20 0,-13 23 0,8-13 0,24-54 0,-34 71 0,-1-1 0,0 1 0,0 0 0,0-1 0,-1 1 0,0-1 0,-1 1 0,0-16 0,-1 20 0,1 0 0,-1 1 0,0-1 0,0 0 0,0 0 0,0 1 0,0-1 0,-1 1 0,1-1 0,-1 1 0,1-1 0,-1 1 0,0 0 0,0 0 0,0 0 0,0 0 0,0 0 0,-1 1 0,1-1 0,-1 0 0,1 1 0,-1 0 0,1 0 0,-1 0 0,0 0 0,1 0 0,-1 0 0,0 1 0,0-1 0,-3 1 0,-2-1 0,1 0 0,-1 1 0,0 1 0,1-1 0,0 1 0,-1 1 0,1-1 0,-1 1 0,1 0 0,-11 6 0,-27 16 0,1 3 0,2 2 0,0 1 0,3 2 0,0 2 0,2 1 0,2 2 0,-31 42 0,43-48 0,1 0 0,-18 35 0,35-57 0,0 1 0,0-1 0,1 1 0,1 0 0,0 0 0,0 1 0,1-1 0,0 0 0,1 1 0,0 0 0,0-1 0,2 13 0,1-17 0,-1 0 0,2 0 0,-1-1 0,0 1 0,1-1 0,0 1 0,1-1 0,-1 0 0,1 0 0,0-1 0,0 1 0,0-1 0,1 0 0,0 0 0,0 0 0,0-1 0,0 1 0,0-1 0,10 4 0,11 4 0,0 0 0,50 12 0,-76-23 0,258 53 0,-49-12 0,-159-28 0,0 2 0,50 22 0,-85-30 0,0 0 0,-1 1 0,0 0 0,0 1 0,-1 1 0,0 0 0,-1 1 0,0 1 0,14 17 0,-22-25 0,0 1 0,-1 0 0,0 1 0,0-1 0,0 0 0,0 1 0,-1 0 0,0 0 0,0-1 0,-1 1 0,0 0 0,0 0 0,0 1 0,0-1 0,-1 0 0,0 0 0,-1 0 0,1 0 0,-1 0 0,0 0 0,-1 0 0,1 0 0,-1 0 0,0 0 0,-1-1 0,0 1 0,-5 8 0,-4 3 0,-1-1 0,0 0 0,-2 0 0,0-2 0,0 1 0,-32 20 0,-113 61 0,99-65 0,-1-3 0,-1-3 0,-1-3 0,-2-2 0,0-3 0,0-3 0,-77 5 0,129-17 0,-1-2 0,1 0 0,0 0 0,-1-1 0,1-1 0,0 0 0,-17-6 0,28 7 0,-1 0 0,1-1 0,0 1 0,0-1 0,0 1 0,1-1 0,-1 0 0,0 0 0,1 0 0,-1-1 0,1 1 0,0-1 0,0 1 0,0-1 0,-2-3 0,2 2 0,1 1 0,0 0 0,1-1 0,-1 1 0,0-1 0,1 1 0,0-1 0,0 1 0,0-1 0,0 1 0,0-1 0,1 1 0,0-1 0,-1 1 0,1 0 0,1-1 0,1-4 0,17-32-1365,4 3-5461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3:12.1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92 139 24575,'-7'-8'0,"1"-1"0,-1 0 0,1 0 0,1 0 0,0-1 0,-6-13 0,7 12 0,-2 0 0,0 0 0,-10-14 0,16 24 0,0 1 0,0 0 0,0 0 0,0 0 0,0 0 0,-1-1 0,1 1 0,0 0 0,0 0 0,0 0 0,0 0 0,0 0 0,0 0 0,0 0 0,-1-1 0,1 1 0,0 0 0,0 0 0,0 0 0,0 0 0,0 0 0,-1 0 0,1 0 0,0 0 0,0 0 0,0 0 0,0 0 0,0 0 0,-1 0 0,1 0 0,0 0 0,0 0 0,0 0 0,0 0 0,-1 0 0,1 0 0,0 0 0,0 0 0,0 0 0,0 0 0,-1 0 0,1 0 0,0 0 0,0 1 0,0-1 0,0 0 0,-4 10 0,2 16 0,2-25 0,0 52 0,14 105 0,25 56 0,-9-54 0,61 356-1365,-87-491-5461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3:12.8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4 425 24575,'0'1'0,"-1"-1"0,1 1 0,0 0 0,-1-1 0,1 1 0,0-1 0,-1 1 0,1 0 0,0-1 0,0 1 0,0 0 0,0-1 0,0 1 0,0 0 0,0-1 0,0 1 0,0 0 0,0 0 0,0-1 0,0 1 0,0 0 0,0-1 0,1 2 0,12 0 0,23-16 0,22-19 0,-2-3 0,-1-3 0,-2-1 0,53-54 0,-95 83 0,0 0 0,-1-1 0,18-25 0,-26 34 0,0 1 0,-1-1 0,1-1 0,-1 1 0,1 0 0,-1 0 0,0 0 0,0-1 0,0 1 0,0-1 0,-1 1 0,0-1 0,1 1 0,-1 0 0,-1-1 0,1 1 0,0-1 0,-1 1 0,1-1 0,-1 1 0,0 0 0,-1-1 0,1 1 0,-2-4 0,1 5 0,-1-1 0,1 1 0,-1-1 0,0 1 0,0 0 0,0 0 0,0 0 0,0 0 0,0 1 0,0-1 0,0 1 0,-1 0 0,1 0 0,-1 0 0,1 0 0,-1 1 0,-6-1 0,2 0 0,-1 1 0,1 0 0,-1 0 0,1 1 0,-1 0 0,-12 3 0,10 1 0,1-1 0,-1 1 0,1 1 0,0 0 0,0 0 0,1 1 0,-1 0 0,2 1 0,-11 11 0,0 1 0,1 2 0,-27 40 0,38-50 0,0 0 0,0 1 0,1 0 0,1 0 0,0 0 0,0 0 0,2 1 0,0 0 0,0 0 0,1 0 0,1 0 0,0 16 0,1-28 0,1 1 0,-1-1 0,1 0 0,-1 0 0,1 1 0,0-1 0,0 0 0,0 0 0,0 0 0,0 0 0,1 0 0,-1 0 0,0 0 0,1 0 0,0-1 0,-1 1 0,1 0 0,3 1 0,-1 0 0,0-1 0,1 0 0,0 1 0,-1-2 0,1 1 0,0-1 0,0 1 0,6 0 0,8-1 0,0 1 0,0-2 0,28-3 0,-10-2 0,0-1 0,64-21 0,69-34 0,-97 33 0,-32 12 0,-22 7 0,1 1 0,1 1 0,36-7 0,-57 14 0,0 0 0,0 0 0,0 0 0,0 0 0,1 0 0,-1 0 0,0 0 0,0 0 0,0 0 0,0 0 0,1 0 0,-1 0 0,0 0 0,0 0 0,0 0 0,0 0 0,1 0 0,-1 0 0,0 0 0,0 0 0,0 0 0,0 0 0,1 0 0,-1 0 0,0 0 0,0 0 0,0 1 0,0-1 0,0 0 0,1 0 0,-1 0 0,0 0 0,0 0 0,0 0 0,0 1 0,0-1 0,0 0 0,0 0 0,0 0 0,0 0 0,0 1 0,1-1 0,-1 0 0,0 0 0,0 0 0,0 0 0,0 1 0,0-1 0,0 0 0,0 0 0,-7 12 0,-13 10 0,-16 14 0,-22 21 0,-62 79 0,105-117 0,1 0 0,1 1 0,1 1 0,1 0 0,0 1 0,2 0 0,1 1 0,-11 42 0,19-61 0,-1-1 0,1 1 0,-1-1 0,1 1 0,0-1 0,1 1 0,-1-1 0,0 1 0,1-1 0,0 0 0,0 1 0,0-1 0,0 0 0,0 1 0,1-1 0,-1 0 0,1 0 0,0 0 0,3 3 0,-2-2 0,2 0 0,-1 0 0,0-1 0,1 0 0,0 1 0,0-2 0,0 1 0,0 0 0,0-1 0,11 3 0,0-1 0,1 0 0,0-2 0,0 0 0,0-1 0,0 0 0,0-1 0,18-3 0,-1-3 0,-1-1 0,-1-2 0,0-1 0,0-2 0,-1-1 0,47-26 0,-35 14 0,-2-2 0,-1-2 0,69-65 0,-93 78 0,0-1 0,-2 0 0,0-1 0,-1-1 0,20-38 0,-27 45 0,-1 0 0,0-1 0,-1 0 0,0 1 0,-1-1 0,-1-1 0,0 1 0,0 0 0,-1-1 0,-1 1 0,-2-18 0,1 25 0,1 1 0,-2 0 0,1-1 0,0 1 0,-1 0 0,0 0 0,0 0 0,-1 0 0,1 1 0,-1-1 0,0 1 0,0-1 0,0 1 0,-1 0 0,0 0 0,0 0 0,0 1 0,0 0 0,0-1 0,-1 1 0,1 1 0,-1-1 0,0 1 0,0-1 0,0 1 0,0 1 0,-7-2 0,2 1 0,0 0 0,0 1 0,0 1 0,0 0 0,0 0 0,0 1 0,0 0 0,0 0 0,0 2 0,0-1 0,1 1 0,-1 0 0,-16 9 0,8-2 0,1 1 0,0 0 0,0 2 0,1 0 0,1 1 0,0 0 0,1 1 0,1 1 0,-16 22 0,19-23 0,0 1 0,2 0 0,0 0 0,1 0 0,0 1 0,1 0 0,1 0 0,1 1 0,0 0 0,2-1 0,-2 20 0,4-34 0,0 0 0,0 0 0,0 0 0,0 1 0,1-1 0,-1 0 0,1 0 0,0 0 0,0 0 0,0 0 0,0 0 0,0 0 0,1 0 0,-1-1 0,1 1 0,0 0 0,0-1 0,0 1 0,0-1 0,0 0 0,1 0 0,-1 0 0,1 0 0,-1 0 0,1 0 0,0-1 0,-1 1 0,1-1 0,0 0 0,0 1 0,0-1 0,0-1 0,0 1 0,1 0 0,-1-1 0,0 0 0,4 0 0,4 1 0,0-2 0,1 1 0,-1-2 0,0 1 0,0-2 0,0 1 0,-1-1 0,1-1 0,15-7 0,-2-2 0,-1-1 0,-1 0 0,0-2 0,0-1 0,-2 0 0,0-2 0,27-32 0,-36 37 0,0 0 0,-1-1 0,0-1 0,-1 0 0,-1 0 0,0 0 0,-1-1 0,-1 0 0,-1-1 0,0 1 0,-1-1 0,1-18 0,-7 73 0,1 0 0,2 0 0,1 0 0,11 52 0,-10-77 0,4 14 0,2 0 0,12 27 0,-19-48 0,1 1 0,-1-1 0,1 0 0,0 0 0,1 0 0,-1-1 0,1 1 0,0-1 0,0 0 0,1 0 0,-1 0 0,1 0 0,0-1 0,0 0 0,0 0 0,5 2 0,-6-4-52,0-1-1,-1 1 1,1-1-1,0 0 1,-1 0-1,1-1 1,0 1-1,-1-1 1,1 1-1,0-1 1,-1 0-1,0-1 1,1 1-1,-1-1 1,1 1-1,-1-1 1,0 0-1,0 0 1,0 0-1,0-1 1,-1 1-1,1-1 1,0 0-1,-1 1 0,4-6 1,9-13-6774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3:13.5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0 460 24575,'0'0'0,"0"0"0,0-1 0,0 1 0,0 0 0,0-1 0,0 1 0,0-1 0,0 1 0,0 0 0,0-1 0,0 1 0,1 0 0,-1-1 0,0 1 0,0 0 0,0 0 0,0-1 0,0 1 0,1 0 0,-1-1 0,0 1 0,0 0 0,0 0 0,1-1 0,-1 1 0,0 0 0,1 0 0,-1 0 0,0-1 0,0 1 0,1 0 0,-1 0 0,0 0 0,1 0 0,-1 0 0,0 0 0,1-1 0,-1 1 0,0 0 0,1 0 0,-1 0 0,0 0 0,1 0 0,-1 0 0,0 0 0,1 1 0,-1-1 0,0 0 0,1 0 0,15 12 0,-4 9 0,0 2 0,-2-1 0,0 2 0,6 26 0,0-5 0,-1 9 0,5 11 0,-20-64 0,0-1 0,0 0 0,0 0 0,0 1 0,0-1 0,0 0 0,0 0 0,1 1 0,-1-1 0,0 0 0,0 0 0,0 1 0,0-1 0,0 0 0,0 0 0,0 0 0,0 1 0,1-1 0,-1 0 0,0 0 0,0 0 0,0 1 0,0-1 0,1 0 0,-1 0 0,0 0 0,0 0 0,0 0 0,1 1 0,-1-1 0,0 0 0,0 0 0,1 0 0,-1 0 0,0 0 0,0 0 0,1 0 0,-1 0 0,0 0 0,0 0 0,1 0 0,-1 0 0,0 0 0,0 0 0,1 0 0,-1 0 0,0 0 0,0 0 0,0-1 0,1 1 0,-1 0 0,0 0 0,0 0 0,1 0 0,-1 0 0,0-1 0,0 1 0,0 0 0,0 0 0,1 0 0,-1 0 0,0-1 0,0 1 0,0 0 0,0 0 0,0-1 0,8-19 0,-7 15 0,16-45 0,3 0 0,26-49 0,-33 74 0,2 1 0,0 1 0,2 0 0,0 1 0,35-34 0,-46 51 0,0 0 0,0 0 0,1 1 0,-1 0 0,1 0 0,0 0 0,0 1 0,0 0 0,0 0 0,1 1 0,-1 0 0,1 0 0,0 1 0,-1 0 0,1 0 0,0 1 0,0 0 0,-1 0 0,1 1 0,0 0 0,-1 0 0,1 1 0,0 0 0,-1 0 0,0 1 0,1 0 0,-1 0 0,0 0 0,-1 1 0,11 8 0,51 38 0,-33-22 0,73 43 0,-97-65 0,2 0 0,-1 0 0,0-1 0,1-1 0,0 0 0,0-1 0,0-1 0,0 0 0,1 0 0,22-1 0,-30-2 0,0 1 0,-1-1 0,1 0 0,0-1 0,-1 0 0,0 1 0,1-2 0,-1 1 0,0 0 0,0-1 0,0 0 0,0 0 0,-1-1 0,7-5 0,-5 2 0,1 0 0,-1-1 0,0 0 0,-1 0 0,0 0 0,0-1 0,-1 1 0,3-11 0,0 1 0,-2-1 0,0 0 0,-1 0 0,-1-1 0,-1 1 0,-1-1 0,-2-38 0,1 54 0,-1 0 0,1 0 0,-1 0 0,0 0 0,0 0 0,-1 0 0,1 0 0,-1 1 0,0-1 0,0 1 0,0-1 0,0 1 0,0 0 0,-1-1 0,0 1 0,1 0 0,-1 1 0,0-1 0,-1 1 0,1-1 0,0 1 0,-1 0 0,1 0 0,-5-2 0,3 3 0,0-1 0,-1 1 0,1 0 0,0 0 0,-1 0 0,1 1 0,0 0 0,-1 0 0,1 1 0,-1-1 0,1 1 0,0 0 0,0 0 0,-1 1 0,1 0 0,0 0 0,-8 4 0,-4 5 0,0 0 0,1 1 0,0 0 0,1 1 0,0 1 0,1 1 0,1 0 0,0 0 0,-10 19 0,10-14 0,1 0 0,1 1 0,1 0 0,1 1 0,1 0 0,1 0 0,-7 35 0,13-51 0,0-1 0,1 1 0,0-1 0,0 1 0,0-1 0,0 1 0,1-1 0,0 1 0,0-1 0,0 0 0,1 1 0,-1-1 0,2 0 0,-1 0 0,0 0 0,5 7 0,-2-7 0,0 1 0,0-1 0,1 0 0,-1 0 0,1 0 0,0-1 0,1 0 0,-1 0 0,1 0 0,-1-1 0,14 4 0,-7-2 0,0-1 0,0-1 0,1 0 0,-1-1 0,1-1 0,-1 0 0,1 0 0,0-2 0,-1 0 0,1 0 0,14-4 0,-10 0 0,0 0 0,0-1 0,-1-1 0,0-1 0,0 0 0,-1-1 0,24-18 0,-19 10 0,0 0 0,-1-1 0,-1-2 0,-1 0 0,-1-1 0,-1 0 0,0-1 0,-2-1 0,-1-1 0,0 0 0,12-36 0,-14 34 0,-11 26 0,0 0 0,0 0 0,0 1 0,0-1 0,0 0 0,0 0 0,0 0 0,0 0 0,0 0 0,0 0 0,1 0 0,-1 1 0,0-1 0,0 0 0,0 0 0,0 0 0,0 0 0,0 0 0,0 0 0,0 0 0,0 0 0,0 0 0,1 0 0,-1 0 0,0 0 0,0 1 0,0-1 0,0 0 0,0 0 0,0 0 0,1 0 0,-1 0 0,0 0 0,0 0 0,0 0 0,0 0 0,0 0 0,0 0 0,0 0 0,1 0 0,-1 0 0,0-1 0,0 1 0,0 0 0,0 0 0,0 0 0,0 0 0,0 0 0,1 0 0,-1 0 0,0 0 0,0 0 0,0 0 0,0 0 0,0 0 0,0-1 0,0 1 0,0 0 0,0 0 0,0 0 0,0 0 0,0 0 0,0 0 0,0 0 0,1-1 0,-1 1 0,0 0 0,0 0 0,0 0 0,2 46 0,-2-38 0,-2 91 0,6 0 0,26 170 0,-16-201 0,-2-19 0,-2 0 0,-3 0 0,-2 1 0,-1 61 0,-5-102 0,0-1 0,-1 1 0,0-1 0,0 0 0,-1 0 0,0 0 0,-1 0 0,0-1 0,0 1 0,0-1 0,-1 0 0,-11 13 0,13-17 0,0 0 0,0 0 0,0 1 0,0-2 0,-1 1 0,0 0 0,1-1 0,-1 0 0,0 0 0,0 0 0,0 0 0,0 0 0,-1-1 0,1 0 0,0 0 0,-1 0 0,1 0 0,0-1 0,-1 0 0,1 0 0,-1 0 0,1 0 0,-1-1 0,1 0 0,0 0 0,-6-1 0,5-1 0,0 0 0,1 0 0,-1 0 0,1 0 0,0 0 0,0-1 0,0 0 0,0 0 0,0 0 0,1-1 0,0 1 0,0-1 0,0 1 0,1-1 0,-1 0 0,1 0 0,0 0 0,0-1 0,0-5 0,-2-4 0,0-1 0,2-1 0,0 1 0,0 0 0,2-20 0,2 19 0,1 0 0,0 0 0,1 0 0,1 1 0,0-1 0,2 1 0,0 1 0,0-1 0,2 1 0,-1 0 0,2 1 0,18-22 0,15-12 0,97-84 0,-127 121 0,188-182 0,-166 154 0,-2-1 0,-2-1 0,36-62 0,-55 82 0,-1-1 0,-1 0 0,-1 0 0,0-1 0,-2-1 0,-1 1 0,-1-1 0,4-47 0,-9 69 0,1 0 0,-1 0 0,0 0 0,0 0 0,0 0 0,0 0 0,0 0 0,-1 0 0,1 0 0,-1 0 0,1 0 0,-1 0 0,0 0 0,0 1 0,0-1 0,0 0 0,0 0 0,0 1 0,0-1 0,0 1 0,-1-1 0,1 1 0,-1-1 0,1 1 0,-1 0 0,1 0 0,-1 0 0,0 0 0,0 0 0,1 0 0,-1 0 0,0 0 0,0 1 0,0-1 0,0 1 0,0-1 0,0 1 0,0 0 0,0 0 0,0 0 0,0 0 0,-2 0 0,-4 2 0,1-1 0,0 1 0,-1 0 0,1 1 0,0-1 0,1 1 0,-1 1 0,0-1 0,1 1 0,-8 6 0,-4 6 0,1 0 0,1 1 0,0 0 0,2 1 0,-25 39 0,13-12 0,-32 78 0,43-84 0,1 1 0,-13 58 0,23-78 0,1 0 0,1 0 0,0 0 0,2 0 0,0 1 0,1-1 0,4 24 0,-3-37 0,0 1 0,0-1 0,1 1 0,-1-1 0,2 0 0,-1 0 0,1 0 0,0 0 0,0-1 0,1 1 0,0-1 0,0 0 0,1-1 0,11 11 0,-8-11 0,0 1 0,0-1 0,1 0 0,0-1 0,0 0 0,0-1 0,0 0 0,0 0 0,21 1 0,0-2 0,-1-2 0,1-1 0,0-1 0,0-2 0,-1-1 0,48-14 0,-10-2-341,-1-3 0,-1-3-1,72-39 1,-94 41-6485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3:14.4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67 157 24575,'-4'-9'0,"1"-1"0,0 0 0,0-1 0,-2-20 0,5 23 0,-1 0 0,-1 0 0,0 0 0,0 0 0,0 0 0,-1 1 0,0-1 0,-5-7 0,8 14 0,0 1 0,0-1 0,0 1 0,-1 0 0,1-1 0,0 1 0,0 0 0,0-1 0,-1 1 0,1 0 0,0 0 0,0-1 0,-1 1 0,1 0 0,0 0 0,-1-1 0,1 1 0,0 0 0,-1 0 0,1 0 0,0-1 0,-1 1 0,1 0 0,0 0 0,-1 0 0,1 0 0,0 0 0,-1 0 0,1 0 0,-1 0 0,1 0 0,0 0 0,-1 0 0,1 0 0,0 0 0,-1 0 0,0 0 0,-6 15 0,1 23 0,5 406 0,74 128 0,-43-392 0,-28-165 0,-2-10 0,0-1 0,1 0 0,0 1 0,0-1 0,0 1 0,1-1 0,3 8 0,-5-12 0,0 0 0,0 0 0,0 1 0,0-1 0,0 0 0,0 0 0,0 0 0,1 0 0,-1 0 0,0 0 0,0 1 0,0-1 0,0 0 0,0 0 0,1 0 0,-1 0 0,0 0 0,0 0 0,0 0 0,0 0 0,1 0 0,-1 0 0,0 0 0,0 0 0,0 0 0,0 0 0,1 0 0,-1 0 0,0 0 0,0 0 0,0 0 0,0 0 0,1 0 0,-1 0 0,0 0 0,0 0 0,0 0 0,0 0 0,0 0 0,1 0 0,-1-1 0,0 1 0,0 0 0,0 0 0,0 0 0,0 0 0,0 0 0,1 0 0,-1-1 0,0 1 0,0 0 0,0 0 0,0 0 0,0 0 0,0-1 0,0 1 0,0 0 0,0 0 0,5-13 0,-5 13 0,28-119 0,10-32 0,-30 125 0,2-1 0,1 2 0,22-40 0,-22 48 0,0 0 0,1 2 0,1-1 0,0 1 0,1 1 0,1 1 0,0 0 0,1 0 0,0 2 0,19-11 0,-27 18 0,0 0 0,0 0 0,0 1 0,1 0 0,-1 0 0,1 1 0,0 0 0,-1 1 0,1 0 0,0 0 0,0 1 0,0 0 0,0 0 0,0 1 0,-1 0 0,1 1 0,0 0 0,-1 0 0,1 1 0,-1 0 0,0 0 0,0 1 0,0 0 0,13 10 0,-12-7 0,0 0 0,-1 1 0,1 0 0,-2 0 0,1 1 0,-1 0 0,-1 1 0,0-1 0,0 1 0,-1 1 0,7 15 0,-10-20 0,0 1 0,0-1 0,-1 1 0,1 0 0,-1-1 0,-1 1 0,1 0 0,-1 0 0,-1 0 0,1 0 0,-1 0 0,0-1 0,-1 1 0,1 0 0,-1-1 0,-1 1 0,1-1 0,-1 0 0,0 0 0,-5 7 0,-3 1 0,0-1 0,-1-1 0,0 0 0,-1-1 0,0 0 0,-1-1 0,0 0 0,0-1 0,-1-1 0,-19 8 0,14-8 0,0 0 0,0-2 0,0 0 0,-1-1 0,1-1 0,-1-1 0,-40 0 0,57-3-32,0 0-1,-1-1 1,1 1-1,0-1 1,0 0-1,0 0 1,0-1-1,0 1 1,0-1-1,1 0 1,-1 0-1,0 0 1,1 0-1,0-1 1,-1 1-1,1-1 1,0 0-1,0 0 1,1 0-1,-1-1 1,0 1-1,1-1 1,0 1-1,0-1 1,0 0-1,1 1 1,-1-1-1,1 0 1,0 0-1,0 0 1,0 0-1,0-1 1,1 1-1,-1 0 1,1 0-1,0 0 0,1-1 1,-1 1-1,1 0 1,0 0-1,2-7 1,10-27-6794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3:15.3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116 809 24575,'-1'5'0,"0"0"0,-1 0 0,1-1 0,-1 1 0,0-1 0,-1 1 0,1-1 0,-1 0 0,0 0 0,0 0 0,-6 7 0,-3 4 0,-4 6 0,-19 27 0,32-44 0,1-1 0,0 0 0,1 1 0,-1 0 0,1-1 0,-1 1 0,1 0 0,0 0 0,0 0 0,1 0 0,-1 4 0,1-7 0,1 1 0,-1-1 0,0 1 0,1-1 0,-1 1 0,1-1 0,0 1 0,-1-1 0,1 0 0,0 0 0,0 1 0,0-1 0,0 0 0,0 0 0,0 0 0,0 0 0,0 0 0,0 0 0,1 0 0,-1 0 0,0 0 0,0-1 0,1 1 0,-1 0 0,1-1 0,-1 1 0,1-1 0,-1 0 0,1 1 0,-1-1 0,3 0 0,4 1 0,-1-1 0,0 0 0,0 0 0,0-1 0,11-2 0,1-2 0,-1-1 0,0 0 0,0-2 0,-1 0 0,0-1 0,0 0 0,-1-2 0,0 0 0,0 0 0,-2-2 0,23-23 0,-25 23 0,0-1 0,0 0 0,-1-1 0,-1-1 0,-1 1 0,0-2 0,-1 1 0,-1-1 0,0 0 0,-1-1 0,-1 1 0,3-25 0,-7 39 0,-1-1 0,1 0 0,-1 1 0,0-1 0,0 0 0,0 0 0,-1 1 0,1-1 0,-1 0 0,0 1 0,0-1 0,0 1 0,-1-1 0,1 1 0,-1-1 0,0 1 0,0 0 0,0 0 0,0 0 0,0 0 0,-1 0 0,1 1 0,-1-1 0,0 1 0,0-1 0,0 1 0,0 0 0,0 0 0,0 0 0,-1 1 0,1-1 0,-1 1 0,1 0 0,-1 0 0,1 0 0,-1 0 0,0 1 0,0-1 0,1 1 0,-1 0 0,0 0 0,1 0 0,-1 1 0,0-1 0,1 1 0,-1 0 0,-4 2 0,-6 1 0,0 1 0,1 1 0,-1 1 0,1-1 0,1 2 0,-1 0 0,1 1 0,1 0 0,-1 0 0,-10 13 0,4-2 0,0 0 0,2 1 0,0 1 0,-22 41 0,27-41 0,2 1 0,0 0 0,1 0 0,1 1 0,2-1 0,0 2 0,2-1 0,0 1 0,2-1 0,2 43 0,1-53 0,0-1 0,0 1 0,1-1 0,1 0 0,1 0 0,0 0 0,0 0 0,1-1 0,8 12 0,-8-15 0,0-1 0,1 0 0,0 0 0,0-1 0,1 0 0,0 0 0,0-1 0,1 0 0,-1 0 0,1-1 0,1 0 0,-1-1 0,11 4 0,-3-3 0,1 0 0,1-1 0,-1-1 0,0-1 0,1-1 0,-1 0 0,1-2 0,0 0 0,-1-1 0,0 0 0,1-2 0,-1 0 0,0-1 0,-1-1 0,1-1 0,-1 0 0,19-12 0,-18 10 0,-1-2 0,0 0 0,-1-1 0,0-1 0,-1-1 0,0 0 0,-1-1 0,-1 0 0,0-1 0,-1 0 0,-1-1 0,0-1 0,-2 1 0,0-2 0,11-30 0,-12 19 0,-1-1 0,-1 0 0,-2 0 0,-1-1 0,-2 1 0,-3-52 0,-4 37 0,-1 0 0,-2 0 0,-29-81 0,-7 16 0,-5 2 0,-100-159 0,150 267 0,-1-1 0,0 1 0,1 0 0,-1 0 0,0 0 0,1-1 0,-1 1 0,0 0 0,0 0 0,0 0 0,0 0 0,0 0 0,0 0 0,0 1 0,-1-1 0,1 0 0,0 0 0,0 1 0,-1-1 0,1 1 0,-3-1 0,3 1 0,1 1 0,-1 0 0,0 0 0,1 0 0,-1 0 0,0 0 0,1 0 0,-1 0 0,1 0 0,0 0 0,-1 1 0,1-1 0,0 0 0,0 0 0,0 0 0,-1 0 0,1 0 0,0 0 0,1 1 0,-1-1 0,0 0 0,0 0 0,0 0 0,1 0 0,-1 0 0,1 0 0,0 2 0,10 42 0,2-1 0,33 74 0,-17-47 0,13 39 0,-6 2 0,-4 2 0,-5 1 0,18 181 0,-40-254 0,-5-42 0,0 0 0,0 0 0,0 1 0,0-1 0,0 0 0,0 0 0,0 0 0,0 0 0,0 0 0,0 1 0,0-1 0,1 0 0,-1 0 0,0 0 0,0 0 0,0 1 0,0-1 0,0 0 0,0 0 0,0 0 0,0 0 0,0 0 0,0 0 0,1 0 0,-1 1 0,0-1 0,0 0 0,0 0 0,0 0 0,0 0 0,1 0 0,-1 0 0,0 0 0,0 0 0,0 0 0,0 0 0,0 0 0,1 0 0,-1 0 0,0 0 0,0 0 0,0 0 0,0 0 0,1 0 0,-1 0 0,0 0 0,0 0 0,0 0 0,0 0 0,0 0 0,1 0 0,-1 0 0,0 0 0,0 0 0,9-22 0,-1-5 0,-2 1 0,2-1 0,0 2 0,2-1 0,22-39 0,-29 59 0,1 0 0,0 1 0,0 0 0,0 0 0,0 0 0,1 1 0,0-1 0,0 1 0,0 0 0,0 0 0,1 1 0,-1 0 0,1 0 0,0 0 0,0 0 0,0 1 0,0 0 0,1 1 0,-1-1 0,0 1 0,1 0 0,-1 1 0,1-1 0,-1 1 0,9 1 0,3 3 0,-1-1 0,0 2 0,-1 0 0,1 2 0,26 13 0,-25-11 0,1-1 0,0-1 0,0 0 0,21 4 0,-26-9 0,1 0 0,-1 0 0,1-2 0,0 0 0,-1 0 0,1-1 0,18-4 0,-22 2 0,0-1 0,0 0 0,-1 0 0,0-1 0,0 0 0,0-1 0,0 0 0,-1 0 0,0-1 0,8-8 0,-3 1 0,-1-1 0,0 0 0,-2-1 0,1 0 0,-2 0 0,0-1 0,-1-1 0,-1 0 0,0 0 0,-2 0 0,0-1 0,-1 0 0,-1 0 0,0-1 0,-2 1 0,0-1 0,-2 0 0,-1-27 0,0 42 0,1 0 0,-1 1 0,0-1 0,0 1 0,-1-1 0,1 1 0,-1-1 0,0 1 0,0 0 0,0 0 0,-1 0 0,1 0 0,-1 0 0,0 1 0,0-1 0,-1 1 0,1 0 0,-1 0 0,1 0 0,-1 0 0,0 0 0,0 1 0,0 0 0,-1 0 0,-5-2 0,3 2 0,0 0 0,-1 1 0,1 0 0,0 0 0,-1 1 0,1 0 0,0 0 0,-1 1 0,1 0 0,0 0 0,-1 0 0,1 1 0,0 1 0,0-1 0,-11 6 0,4 0 0,1 1 0,0 0 0,1 1 0,0 0 0,0 1 0,1 0 0,1 1 0,0 0 0,0 0 0,-13 25 0,9-13 0,2 1 0,0 0 0,2 1 0,0 1 0,-6 32 0,9-29 0,2 1 0,1 0 0,1 31 0,2-51 0,1-1 0,1 1 0,0-1 0,1 1 0,0-1 0,0 0 0,1 0 0,0 0 0,1 0 0,0 0 0,1-1 0,9 15 0,-11-20 0,0 0 0,1 0 0,0 0 0,-1 0 0,1-1 0,1 0 0,-1 1 0,0-1 0,1-1 0,-1 1 0,1-1 0,0 0 0,0 0 0,0 0 0,0-1 0,0 0 0,1 0 0,-1 0 0,0 0 0,0-1 0,1 0 0,8-1 0,-5 0 0,0-1 0,-1 0 0,1-1 0,0 0 0,-1 0 0,0-1 0,0 0 0,0-1 0,0 1 0,-1-2 0,1 1 0,8-10 0,5-6 0,-2-2 0,0 0 0,-2-1 0,-1-1 0,0-1 0,-2 0 0,-1-1 0,-1 0 0,-2-1 0,12-44 0,-18 36 0,-1 13 0,-2 43 0,-2 13 0,2 0 0,1-1 0,1 1 0,13 48 0,-13-67 0,1 0 0,1-1 0,0 1 0,1-1 0,0-1 0,1 1 0,0-1 0,1 0 0,0 0 0,1-1 0,1 0 0,21 18 0,-28-26-62,0 0 0,0-1 0,1 0 0,-1 0 0,1 0 0,0 0 0,-1 0 0,1-1 0,0 0 0,0 0 0,0 0 0,0 0-1,0 0 1,0-1 0,0 0 0,0 0 0,0 0 0,0 0 0,0-1 0,0 1 0,7-3 0,8-7-6764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3:15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0 419 24575,'0'-21'0,"1"0"0,1 0 0,1 0 0,9-36 0,-12 57 0,0-1 0,0 1 0,0 0 0,0-1 0,0 1 0,0 0 0,0-1 0,0 1 0,0 0 0,0-1 0,0 1 0,1 0 0,-1-1 0,0 1 0,0 0 0,0-1 0,0 1 0,1 0 0,-1 0 0,0-1 0,0 1 0,1 0 0,-1 0 0,0-1 0,0 1 0,1 0 0,-1 0 0,0 0 0,1-1 0,-1 1 0,0 0 0,1 0 0,-1 0 0,0 0 0,1 0 0,-1 0 0,0 0 0,1 0 0,-1 0 0,0 0 0,1 0 0,9 15 0,5 33 0,-14-44 0,5 18 0,1-1 0,0-1 0,2 1 0,0-1 0,1-1 0,2 0 0,0 0 0,0-1 0,28 30 0,-27-36 0,1 0 0,0 0 0,0-1 0,1-1 0,1 0 0,0-2 0,0 1 0,0-2 0,1 0 0,0-1 0,0-1 0,26 5 0,-35-9 0,-1 0 0,1 0 0,-1-1 0,1 0 0,0 0 0,-1-1 0,1 1 0,-1-2 0,1 1 0,-1-1 0,0 0 0,0-1 0,0 0 0,0 0 0,8-5 0,-7 2 0,0 0 0,0-1 0,0 0 0,-1 0 0,1 0 0,-2-1 0,1-1 0,-1 1 0,-1-1 0,5-9 0,1-6 0,-1 0 0,-1 0 0,-2-1 0,0 0 0,-1 0 0,-2 0 0,-1-1 0,0-28 0,-2 38 0,-2 1 0,0-1 0,0 0 0,-7-25 0,7 36 0,0 1 0,-1-1 0,1 1 0,-1-1 0,0 1 0,0 0 0,-1 0 0,1 0 0,-1 0 0,0 0 0,0 1 0,0-1 0,0 1 0,0 0 0,-1 0 0,0 0 0,0 0 0,1 1 0,-1-1 0,-5-1 0,8 4 0,0-1 0,0 1 0,-1 0 0,1-1 0,0 1 0,0 0 0,0 0 0,0 0 0,0 0 0,0 0 0,0 0 0,0 0 0,0 0 0,-1 1 0,1-1 0,0 0 0,0 1 0,0-1 0,0 1 0,0-1 0,0 1 0,-1 0 0,2 0 0,0-1 0,-1 0 0,1 1 0,0-1 0,0 1 0,0-1 0,0 1 0,-1-1 0,1 1 0,0-1 0,0 1 0,0-1 0,0 1 0,0-1 0,0 1 0,0-1 0,0 1 0,1-1 0,-1 1 0,0-1 0,0 1 0,0-1 0,0 1 0,1-1 0,-1 1 0,0-1 0,0 1 0,1-1 0,-1 0 0,0 1 0,1-1 0,-1 0 0,0 1 0,1-1 0,-1 0 0,1 1 0,-1-1 0,1 0 0,-1 0 0,1 1 0,-1-1 0,1 0 0,-1 0 0,0 0 0,1 0 0,0 0 0,14 6 0,-1-2 0,1 0 0,0-1 0,0 0 0,0-2 0,1 1 0,-1-2 0,0 0 0,0-1 0,28-4 0,-36 3 0,0 0 0,0 0 0,-1-1 0,1 0 0,0 0 0,-1 0 0,0-1 0,0 0 0,0 0 0,0-1 0,5-5 0,8-9 0,28-36 0,-7 7 0,-40 48 0,0-1 0,0 1 0,0 0 0,1 0 0,-1-1 0,0 1 0,0 0 0,0 0 0,1-1 0,-1 1 0,0 0 0,0 0 0,1 0 0,-1 0 0,0-1 0,0 1 0,1 0 0,-1 0 0,0 0 0,0 0 0,1 0 0,-1 0 0,0 0 0,1 0 0,-1 0 0,0 0 0,1 0 0,-1 0 0,0 0 0,0 0 0,1 0 0,-1 0 0,3 10 0,-7 23 0,3-27 0,-3 37 0,1 0 0,3 0 0,8 80 0,41 125 0,-6-46-1365,-39-178-5461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3:16.1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138 34 24575,'-4'-4'0,"-9"-1"0,-2-3 0,-6-1 0,-3 1 0,2 10 0,5 16 0,6 9 0,4 6 0,4-1-8191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10:21.4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1 270 24575,'0'-11'0,"1"0"0,0-1 0,1 1 0,1 0 0,0 0 0,0 0 0,1 1 0,0-1 0,1 1 0,0 0 0,1 0 0,0 0 0,0 1 0,1 0 0,0 0 0,1 1 0,14-13 0,-12 12 0,1 2 0,-1-1 0,1 1 0,0 1 0,1 0 0,0 0 0,0 1 0,0 1 0,0 0 0,1 0 0,0 1 0,-1 1 0,1 0 0,0 1 0,15 1 0,-14 1 0,1 0 0,-1 2 0,1 0 0,-1 0 0,0 1 0,0 1 0,-1 1 0,0 0 0,15 8 0,-10-3 0,-1 1 0,0 1 0,0 1 0,-1 0 0,25 30 0,-22-21 0,-1 2 0,-2 0 0,0 1 0,-2 0 0,0 1 0,-2 1 0,-1 0 0,13 58 0,-17-55 0,-3 1 0,-1 1 0,-1-1 0,-1 0 0,-2 1 0,-10 61 0,2-54 0,-1 0 0,-2 0 0,-2-1 0,-37 72 0,-108 167-1365,142-246-5461</inkml:trace>
  <inkml:trace contextRef="#ctx0" brushRef="#br0" timeOffset="1">2185 292 24575,'6'-24'0,"-5"22"0,0 1 0,0 0 0,-1-1 0,1 1 0,-1-1 0,1 1 0,-1-1 0,0 1 0,1-1 0,-1 1 0,0-1 0,0 1 0,0-1 0,0 1 0,0-1 0,-1 1 0,1-1 0,0 1 0,-1-1 0,0-2 0,0 4 0,1 0 0,-1 0 0,0-1 0,0 1 0,1 0 0,-1 0 0,0 0 0,0 0 0,0 0 0,1 0 0,-1 0 0,0 0 0,0 0 0,1 0 0,-1 0 0,0 0 0,0 1 0,1-1 0,-1 0 0,0 1 0,0-1 0,1 0 0,-1 1 0,0-1 0,1 1 0,-1-1 0,1 1 0,-1-1 0,1 1 0,-1 0 0,0 0 0,-22 20 0,22-20 0,-54 59 0,4 3 0,-83 133 0,82-116 0,-41 62-1365,71-108-5461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3:16.5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184 266 24575,'-2'1'0,"-1"1"0,1 0 0,0-1 0,0 1 0,0 0 0,0 0 0,1 0 0,-1 1 0,1-1 0,-1 0 0,1 1 0,0-1 0,0 1 0,-2 4 0,-3 14 0,1 0 0,1 0 0,1 1 0,0-1 0,2 1 0,1 0 0,0-1 0,2 1 0,0-1 0,6 23 0,-5-33 0,0-1 0,1 1 0,0 0 0,1-1 0,0 0 0,1 0 0,0 0 0,0-1 0,1 0 0,0 0 0,1-1 0,0 1 0,15 11 0,-19-17 0,1 0 0,-1 0 0,1 0 0,-1-1 0,1 0 0,0 0 0,-1 0 0,1 0 0,0-1 0,1 1 0,-1-1 0,0-1 0,0 1 0,0-1 0,0 0 0,1 0 0,-1 0 0,0-1 0,0 0 0,0 0 0,0 0 0,0-1 0,0 1 0,0-1 0,0 0 0,-1-1 0,1 1 0,-1-1 0,1 0 0,-1 0 0,7-7 0,4-5 0,-2 0 0,1 0 0,-2-2 0,0 1 0,18-37 0,-13 19 0,-2-1 0,15-48 0,-22 54 0,-2-1 0,0 1 0,2-45 0,-7 58 0,-1-1 0,-1 1 0,0 0 0,-1 0 0,-1-1 0,0 1 0,-1 1 0,-6-17 0,7 27 0,1-1 0,-1 1 0,0-1 0,0 1 0,0 0 0,-1 0 0,0 0 0,0 0 0,0 1 0,-1 0 0,1 0 0,-1 0 0,0 0 0,0 1 0,-1-1 0,1 1 0,-1 1 0,1-1 0,-1 1 0,0 0 0,0 0 0,0 1 0,0 0 0,-8-1 0,3 2 0,0 0 0,0 1 0,-1 0 0,1 0 0,0 2 0,1-1 0,-1 1 0,0 1 0,1 0 0,-1 0 0,1 1 0,-15 10 0,-3 4 0,1 0 0,1 2 0,1 1 0,1 1 0,-26 33 0,36-40 0,2 1 0,0 0 0,1 1 0,1 1 0,0 0 0,2 0 0,0 1 0,1 0 0,-6 28 0,12-43 11,0 0 0,1 1 0,-1-1 0,1 0 0,0 1 0,0-1-1,1 0 1,0 0 0,0 0 0,2 9 0,-1-11-93,-1 0-1,1 0 1,-1 0-1,1 0 0,0-1 1,0 1-1,1 0 1,-1-1-1,0 0 1,1 1-1,-1-1 1,1 0-1,0 0 1,0-1-1,0 1 1,0-1-1,4 2 1,22 7-6744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3:17.1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137 447 24575,'-4'0'0,"0"0"0,0 1 0,0-1 0,0 1 0,0 0 0,0 0 0,0 1 0,0-1 0,0 1 0,1-1 0,-1 1 0,0 0 0,1 1 0,0-1 0,-5 4 0,3-1 0,0 1 0,0 0 0,1-1 0,0 2 0,0-1 0,0 0 0,-5 14 0,2 0 0,1 0 0,1 1 0,0 0 0,2-1 0,-2 25 0,4-31 0,1 0 0,0-1 0,1 1 0,1-1 0,0 1 0,0-1 0,1 1 0,1-1 0,0 0 0,1-1 0,11 21 0,-12-26 0,2 1 0,-1-1 0,1 0 0,0 0 0,0 0 0,1-1 0,0 0 0,0-1 0,0 1 0,1-1 0,-1-1 0,1 1 0,1-1 0,-1-1 0,0 1 0,1-1 0,0-1 0,12 2 0,-12-2 0,1-1 0,0 0 0,-1 0 0,1-1 0,0-1 0,0 0 0,-1 0 0,1 0 0,0-2 0,-1 1 0,0-1 0,10-4 0,-8 1 0,-1 0 0,1 0 0,-2-1 0,1 0 0,-1-1 0,0 0 0,0 0 0,-1-1 0,11-14 0,-2-1 0,-1 0 0,0-2 0,-2 0 0,-1 0 0,-2-1 0,0-1 0,-2 0 0,0 0 0,-3-1 0,0 0 0,2-42 0,-7 69 0,-1 0 0,0 0 0,0 0 0,-1-1 0,1 1 0,0 0 0,-1 0 0,1 0 0,-1 0 0,0-1 0,0 1 0,-2-3 0,3 5 0,0-1 0,0 1 0,0 0 0,0 0 0,-1 0 0,1-1 0,0 1 0,0 0 0,-1 0 0,1 0 0,0 0 0,0 0 0,-1-1 0,1 1 0,0 0 0,0 0 0,-1 0 0,1 0 0,0 0 0,-1 0 0,1 0 0,0 0 0,0 0 0,-1 0 0,1 0 0,0 0 0,-1 0 0,1 0 0,0 0 0,0 0 0,-1 1 0,1-1 0,-1 0 0,-10 16 0,6-3 0,1-1 0,0 1 0,1 0 0,1 1 0,0-1 0,0 0 0,1 27 0,2-16 0,2-1 0,0 1 0,10 39 0,-7-45 0,0 0 0,1 0 0,0 0 0,2-1 0,0 0 0,21 29 0,-23-38 0,0 0 0,0 0 0,0-1 0,1 0 0,0-1 0,0 0 0,1 0 0,-1 0 0,1-1 0,1-1 0,-1 1 0,1-2 0,0 1 0,14 2 0,-18-5 0,0-1 0,0 1 0,0-1 0,0-1 0,0 0 0,-1 1 0,1-2 0,0 1 0,0-1 0,-1 1 0,1-2 0,-1 1 0,1-1 0,-1 1 0,0-1 0,0-1 0,-1 1 0,1-1 0,-1 0 0,1 0 0,5-8 0,8-9 0,0-1 0,-2-1 0,16-30 0,-28 46 0,19-38 0,-1-2 0,-3 0 0,19-70 0,21-56 0,-57 169 0,-1 0 0,1 0 0,0 0 0,1 1 0,-1-1 0,1 0 0,-1 1 0,1 0 0,0-1 0,0 1 0,1 0 0,-1 1 0,1-1 0,-1 1 0,1-1 0,0 1 0,0 0 0,0 0 0,0 1 0,0-1 0,0 1 0,1 0 0,-1 0 0,0 0 0,1 1 0,-1 0 0,1-1 0,4 2 0,-1 0 0,0 0 0,-1 1 0,1 0 0,-1 0 0,1 0 0,-1 1 0,0 0 0,0 1 0,0 0 0,-1 0 0,1 0 0,-1 1 0,0 0 0,0 0 0,6 8 0,8 12 0,-1 2 0,-1 0 0,25 53 0,-32-55 0,2-1 0,1 0 0,0-1 0,2-1 0,1 0 0,20 21 0,-31-38 0,0 0 0,1 0 0,-1-1 0,1 0 0,0 0 0,0 0 0,0-1 0,0 0 0,1 0 0,-1-1 0,1 0 0,10 1 0,-13-2 0,1-1 0,-1 0 0,0 0 0,0 0 0,0-1 0,0 0 0,0 0 0,0 0 0,0 0 0,0-1 0,0 0 0,-1 0 0,1 0 0,-1-1 0,1 1 0,-1-1 0,0 0 0,0-1 0,7-6 0,3-7 0,1-1 0,-2-1 0,-1 0 0,14-28 0,34-88 0,-45 98 0,-1 1 0,-2 0 0,-1 0 0,-1-1 0,-3 0 0,-1-1 0,-1 0 0,-1-55 0,-4 89 0,0-1 0,-1 1 0,1 0 0,-1 0 0,1-1 0,-1 1 0,-1 0 0,1 0 0,0 0 0,-1 0 0,0 0 0,-4-6 0,4 8 0,1 1 0,-1-1 0,0 1 0,1-1 0,-1 1 0,0 0 0,0-1 0,0 1 0,-1 0 0,1 0 0,0 1 0,0-1 0,0 0 0,-1 1 0,1-1 0,0 1 0,-1 0 0,1 0 0,0 0 0,0 0 0,-1 0 0,1 0 0,0 1 0,-1-1 0,-1 2 0,-4 0 0,1 0 0,-1 1 0,1 0 0,0 0 0,0 1 0,0 0 0,0 1 0,1-1 0,0 1 0,0 0 0,0 1 0,0-1 0,1 1 0,0 0 0,0 1 0,1-1 0,-6 10 0,4-5 0,1 1 0,0-1 0,0 1 0,1 1 0,1-1 0,0 0 0,0 1 0,1-1 0,1 1 0,0 16 0,2-26 0,-1 0 0,0 0 0,1 0 0,0 0 0,0 0 0,0 0 0,0 0 0,0 0 0,1 0 0,-1-1 0,1 1 0,-1 0 0,1-1 0,0 0 0,0 1 0,1-1 0,-1 0 0,0 0 0,1 0 0,-1 0 0,1 0 0,-1-1 0,1 1 0,0-1 0,0 0 0,0 0 0,0 0 0,0 0 0,0 0 0,0 0 0,3-1 0,13 3 0,0-1 0,0-1 0,36-2 0,-40 1 0,30-3 0,-31 1 0,1 1 0,0 0 0,-1 1 0,1 1 0,0 0 0,-1 1 0,1 0 0,-1 1 0,23 8 0,-13 1 0,0 0 0,-1 1 0,22 17 0,-35-23 0,-1 1 0,0 1 0,0 0 0,-1 0 0,0 1 0,0-1 0,-1 2 0,10 20 0,-6-8 0,-1 1 0,-1 1 0,-1 0 0,-2 0 0,0 1 0,-2-1 0,3 51 0,-8-66 0,0 0 0,-1 0 0,0 0 0,-1 0 0,1 0 0,-2-1 0,0 1 0,0-1 0,-1 0 0,0 0 0,0-1 0,-1 1 0,0-1 0,0 0 0,-1-1 0,-8 8 0,7-7 0,-1-1 0,1 0 0,-2 0 0,1-1 0,-1 0 0,0-1 0,0 0 0,0-1 0,-1 0 0,1 0 0,-1-1 0,0 0 0,0-1 0,-15 1 0,21-3-76,1 0 1,-1-1-1,1 1 0,0-1 0,0 0 0,-1 0 0,1 0 0,0-1 1,0 0-1,0 1 0,0-1 0,0-1 0,1 1 0,-1 0 1,1-1-1,-1 0 0,-5-6 0,-8-11-6750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3:17.4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43 24575,'4'-4'0,"1"-4"0,3-2 0,1-3 0,-1 6 0,-3 10 0,6 9 0,1 2-8191</inkml:trace>
  <inkml:trace contextRef="#ctx0" brushRef="#br0" timeOffset="1">245 378 24575,'4'4'0,"1"4"0,4 2 0,0 2 0,-5 0 0,-7-3 0,-11-2 0,-7-3 0,-7-2 0,-2-2 0,-1 0 0,5 0-8191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3:18.0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2232 24575,'9'-7'0,"0"0"0,1 1 0,0 0 0,-1 1 0,2 0 0,-1 0 0,14-3 0,9-6 0,158-62-333,272-72 0,210-13-1817,-575 140 1626,1442-311-5046,11 47 1968,743-37 1593,-511 79 1813,-125-38 2220,-1547 259-1475,216-49 1545,-10-24 4053,-307 91-5793,-1 0 1,0-1-1,0-1 0,0 1 1,11-10-1,-19 13-262,1 1 1,0-1-1,0 0 0,-1 1 0,1-1 1,-1 0-1,0 0 0,0 0 0,1 0 1,-1 0-1,0-1 0,1-3 0,-2 5-73,0 0-1,0 0 1,0-1-1,0 1 1,-1 0-1,1 0 1,0 0-1,0-1 1,-1 1-1,1 0 1,-1 0-1,1 0 1,-1 0-1,1 0 1,-1 0-1,0 0 0,0 0 1,1 0-1,-1 0 1,0 0-1,0 1 1,0-1-1,0 0 1,0 0-1,0 1 1,-2-2-1,-1 0-202,-1 0 1,0 0-1,0 0 0,0 1 0,0-1 1,-9 0-1,-9-1-6642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3:19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267 742 24575,'0'2'0,"0"-1"0,1 1 0,-1 0 0,1-1 0,-1 1 0,1-1 0,0 1 0,0-1 0,0 1 0,0-1 0,0 0 0,0 1 0,0-1 0,0 0 0,0 0 0,0 0 0,1 0 0,-1 0 0,1 0 0,-1 0 0,1 0 0,-1 0 0,1-1 0,-1 1 0,1 0 0,2 0 0,44 9 0,-41-10 0,-1 0 0,1 0 0,0-1 0,0 1 0,-1-1 0,1-1 0,0 1 0,-1-1 0,0 0 0,1-1 0,-1 0 0,0 0 0,0 0 0,0 0 0,-1-1 0,1 0 0,-1 0 0,0-1 0,0 0 0,0 1 0,-1-2 0,0 1 0,0 0 0,0-1 0,0 0 0,-1 0 0,0 0 0,0 0 0,-1 0 0,0-1 0,0 1 0,0-1 0,-1 1 0,0-1 0,0 0 0,-1 0 0,0 1 0,0-1 0,-1-7 0,0 11 0,0-1 0,0 1 0,-1-1 0,1 1 0,-1 0 0,0-1 0,0 1 0,0 0 0,0 0 0,-1 0 0,1 1 0,-1-1 0,1 1 0,-1-1 0,0 1 0,0 0 0,0 0 0,0 0 0,-1 0 0,-3-1 0,-3-1 0,0 0 0,0 0 0,0 1 0,0 0 0,0 1 0,-11-1 0,6 3 0,0 0 0,1 1 0,-1 1 0,1 0 0,-1 1 0,1 0 0,0 2 0,0-1 0,0 2 0,1 0 0,0 0 0,0 2 0,1-1 0,-1 1 0,-10 10 0,9-7 0,1 1 0,0 0 0,1 1 0,0 0 0,1 0 0,1 1 0,0 1 0,0 0 0,2 0 0,0 1 0,1 0 0,-7 21 0,12-31 0,1 1 0,-1 0 0,1 0 0,1 0 0,-1 0 0,1 0 0,0 0 0,1 0 0,0 0 0,0 0 0,0 0 0,1 0 0,0 0 0,0 0 0,1-1 0,0 1 0,0-1 0,5 8 0,-2-7 0,-1 0 0,2 0 0,-1-1 0,0 0 0,1 0 0,1 0 0,-1-1 0,0 0 0,1-1 0,0 0 0,0 0 0,1 0 0,-1-1 0,10 2 0,-11-3 0,0-1 0,0 1 0,1-1 0,-1-1 0,0 1 0,0-1 0,1-1 0,-1 1 0,0-1 0,0 0 0,1-1 0,-1 0 0,0 0 0,10-5 0,-7 2 0,0-1 0,0 0 0,0-1 0,-1 0 0,0-1 0,0 0 0,-1 0 0,10-13 0,1-5 0,-1-1 0,-1-1 0,-2-1 0,0 0 0,16-50 0,-9 8 0,-3 0 0,12-85 0,2-148 0,-32 285 0,-1 9 0,0 0 0,1-1 0,1 1 0,0 0 0,4-16 0,-5 25 0,-1 0 0,1-1 0,0 1 0,0-1 0,0 1 0,-1 0 0,1-1 0,1 1 0,-1 0 0,0 0 0,0 0 0,0 0 0,0 0 0,1 0 0,-1 0 0,0 0 0,3 0 0,-2 0 0,0 1 0,0 0 0,0-1 0,1 1 0,-1 0 0,0 0 0,0 1 0,0-1 0,0 0 0,0 1 0,0-1 0,0 1 0,0 0 0,0 0 0,0 0 0,3 1 0,5 4 0,-1 0 0,0 1 0,0 0 0,-1 1 0,0-1 0,0 2 0,-1-1 0,10 14 0,0 4 0,26 52 0,-12-8-145,42 138 0,1 83-223,-60-231 351,31 150-444,-9 2-1,-10 1 0,0 327 0,-29-370 1279,21-214 775,18-52-1476,-10 32-117,24-90-1,-33 79 2,10-101 0,-24 147 0,-2-1 0,-1 1 0,-1 0 0,-2 0 0,0 0 0,-13-47 0,13 65 0,-1 0 0,0 1 0,0-1 0,-1 1 0,-1 0 0,0 1 0,0-1 0,-1 1 0,0 0 0,0 1 0,-16-15 0,17 19 0,0 0 0,1 1 0,-1 0 0,0-1 0,-1 2 0,1-1 0,0 1 0,-1 0 0,0 0 0,1 1 0,-1 0 0,0 0 0,0 1 0,1-1 0,-1 1 0,0 1 0,0-1 0,1 1 0,-1 1 0,-10 2 0,5 1 0,0-1 0,1 2 0,-1 0 0,1 0 0,1 1 0,-1 0 0,1 0 0,0 2 0,1-1 0,-10 11 0,7-6 0,1 1 0,1 0 0,0 0 0,1 1 0,0 0 0,-11 30 0,18-42 0,1 1 0,0-1 0,0 0 0,0 0 0,0 1 0,1-1 0,0 0 0,-1 1 0,1-1 0,0 1 0,1-1 0,-1 0 0,1 1 0,-1-1 0,1 0 0,0 1 0,0-1 0,0 0 0,1 0 0,2 6 0,-1-6 0,0 0 0,0-1 0,0 1 0,0 0 0,0-1 0,1 0 0,-1 1 0,1-2 0,-1 1 0,1 0 0,0-1 0,0 1 0,-1-1 0,1 0 0,0 0 0,0-1 0,7 1 0,3 0 0,1-2 0,-1 0 0,0 0 0,0-1 0,1-1 0,-1 0 0,-1-1 0,26-11 0,-3-1 0,-1-2 0,33-22 0,7-13 0,-3-3 0,-2-3 0,119-131 0,-181 181-96,-2 4 5,0-1 1,-1 0-1,0 0 0,0 0 1,0-1-1,0 1 0,-1-1 1,0 0-1,-1-1 1,0 1-1,0-1 0,0 1 1,2-16-1,-5 7-6735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3:21.0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202 464 24575,'2'0'0,"-1"0"0,1 0 0,-1 0 0,1 0 0,-1 1 0,1-1 0,-1 0 0,0 1 0,1-1 0,-1 1 0,1 0 0,-1 0 0,0-1 0,0 1 0,1 0 0,1 2 0,8 5 0,-11-8 0,1 0 0,-1-1 0,0 1 0,1 0 0,-1 0 0,0 0 0,1 0 0,-1 0 0,0 0 0,1 0 0,-1-1 0,0 1 0,0 0 0,1 0 0,-1 0 0,0-1 0,0 1 0,1 0 0,-1 0 0,0-1 0,0 1 0,0 0 0,1 0 0,-1-1 0,0 1 0,0 0 0,0-1 0,0 1 0,0 0 0,0-1 0,0 1 0,0 0 0,0-1 0,1 1 0,-1 0 0,-1-1 0,1 1 0,0 0 0,0 0 0,0-1 0,0 1 0,0 0 0,0-1 0,0 1 0,0 0 0,0-1 0,-1 1 0,1 0 0,0 0 0,0-1 0,0 1 0,-1 0 0,1 0 0,0-1 0,0 1 0,-1 0 0,1 0 0,0 0 0,0-1 0,-1 1 0,1 0 0,0 0 0,-1 0 0,1 0 0,0 0 0,-1 0 0,0-1 0,-1 1 0,0 0 0,0-1 0,0 1 0,0 0 0,0 0 0,0 0 0,0 1 0,-1-1 0,1 0 0,0 1 0,-3 1 0,-1-2 0,16-15 0,0 2 0,0-1 0,-1 0 0,-1-1 0,0 0 0,-1 0 0,0-1 0,-1 0 0,4-21 0,-8 28 0,-1 0 0,0 0 0,0 0 0,-1 0 0,0 0 0,-1 0 0,0 0 0,0 0 0,-1 0 0,0 0 0,0 1 0,-1-1 0,0 1 0,-1-1 0,0 1 0,0 0 0,-8-9 0,3 3 0,-1 1 0,0 1 0,-2 0 0,1 0 0,-1 1 0,-1 1 0,0 0 0,0 0 0,-27-13 0,38 22 0,0 0 0,0 0 0,0 1 0,0-1 0,-1 1 0,1-1 0,0 1 0,0 0 0,0 0 0,0 0 0,0 0 0,-1 0 0,1 0 0,0 0 0,0 1 0,0-1 0,0 1 0,0 0 0,0 0 0,0-1 0,-4 4 0,3-2 0,0 1 0,0 0 0,0 0 0,0 0 0,1 0 0,-1 1 0,1-1 0,0 1 0,0 0 0,-3 6 0,-1 7 0,0 0 0,2 0 0,0 0 0,-2 25 0,2 25 0,3 0 0,3 0 0,2 0 0,16 77 0,0-7 0,3 214 0,-23-341-227,0-1-1,-1 1 1,0-1-1,-1 0 1,-3 12-1,-5 4-6598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3:21.8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1339 24575,'-40'-27'0,"31"22"0,1 0 0,0 0 0,0-1 0,0 0 0,-8-9 0,14 13 0,1 0 0,-1 0 0,1 1 0,0-1 0,0-1 0,-1 1 0,2 0 0,-1 0 0,0 0 0,0 0 0,1-1 0,-1 1 0,1 0 0,0-1 0,-1 1 0,1 0 0,0-1 0,0 1 0,1 0 0,-1-1 0,0 1 0,1 0 0,0 0 0,-1-1 0,1 1 0,2-4 0,4-4 0,0 1 0,0 0 0,1 1 0,0-1 0,0 1 0,1 1 0,0 0 0,0 0 0,15-8 0,-1-1 0,125-78 0,215-101 0,-318 173 0,188-83 0,-122 58 0,-80 29 0,-31 18 0,0 0 0,0 0 0,1-1 0,-1 1 0,0 0 0,0 0 0,0-1 0,1 1 0,-1 0 0,0 0 0,0-1 0,0 1 0,0 0 0,1-1 0,-1 1 0,0 0 0,0 0 0,0-1 0,0 1 0,0 0 0,0-1 0,0 1 0,0 0 0,0-1 0,0 1 0,0 0 0,0-1 0,0 1 0,0 0 0,-1-1 0,-15-6 0,-1 6 0,0 0 0,0 1 0,0 1 0,0 1 0,1 0 0,-1 1 0,1 1 0,-1 0 0,1 1 0,0 1 0,1 1 0,0 0 0,0 1 0,0 0 0,1 1 0,-24 21 0,25-20 0,1 0 0,0 2 0,1-1 0,0 1 0,1 1 0,0 0 0,1 0 0,1 1 0,0 0 0,1 1 0,0 0 0,1 0 0,1 0 0,0 1 0,2-1 0,-1 1 0,-1 29 0,5-39 0,0 0 0,0-1 0,1 1 0,0 0 0,0-1 0,0 1 0,1-1 0,0 1 0,0-1 0,0 0 0,1 0 0,-1 0 0,1 0 0,0 0 0,1-1 0,4 6 0,-2-4 0,0-2 0,0 1 0,0-1 0,0 1 0,1-2 0,-1 1 0,1-1 0,0 0 0,0 0 0,1-1 0,7 2 0,0-1 0,1-1 0,-1-1 0,1 0 0,-1-1 0,0-1 0,1 0 0,-1-1 0,0 0 0,1-2 0,-1 1 0,22-10 0,-18 3 0,-1 0 0,0-1 0,0-1 0,-1-1 0,-1-1 0,0 0 0,-1-1 0,0 0 0,-1-1 0,-1-1 0,0 0 0,-2-1 0,0 0 0,-1-1 0,-1 0 0,0-1 0,-2 1 0,0-2 0,-1 1 0,-1-1 0,-1 0 0,1-30 0,-5 61 0,0 0 0,1 0 0,0 0 0,1 0 0,0-1 0,0 1 0,1-1 0,0 1 0,1-1 0,0 0 0,0 0 0,11 14 0,-11-17 0,1 0 0,-1 0 0,1-1 0,1 0 0,-1 0 0,1 0 0,0-1 0,0 1 0,0-1 0,1-1 0,0 0 0,-1 1 0,1-2 0,0 1 0,0-1 0,1 0 0,11 1 0,-8-2 0,-1 0 0,1-1 0,-1 0 0,1-1 0,0 0 0,-1-1 0,1 0 0,-1 0 0,0-1 0,17-8 0,-14 5 0,0-2 0,-1 0 0,1 0 0,-2-1 0,1-1 0,-2 0 0,12-13 0,2-2 0,-4 5 0,-1-1 0,-1-1 0,-1-1 0,28-48 0,-44 70 0,-1 0 0,1 0 0,-1 0 0,1 0 0,-1 0 0,1 0 0,-1 0 0,0 0 0,1 0 0,-1 0 0,0 0 0,0 0 0,0 0 0,0 0 0,0 0 0,0 0 0,0 0 0,0 0 0,-1 0 0,1-1 0,0 1 0,0 0 0,-1 0 0,1 0 0,-1 0 0,1 1 0,-2-3 0,1 3 0,0-1 0,0 1 0,0 0 0,0 0 0,-1-1 0,1 1 0,0 0 0,0 0 0,0 0 0,0 0 0,0 1 0,0-1 0,0 0 0,-1 0 0,1 1 0,0-1 0,0 1 0,0-1 0,0 1 0,0-1 0,0 1 0,1-1 0,-1 1 0,0 0 0,0 0 0,0-1 0,0 1 0,0 2 0,-15 11 0,2 2 0,0-1 0,0 2 0,2 0 0,-12 21 0,17-26 0,0 1 0,1 0 0,1 0 0,0 0 0,1 1 0,0-1 0,1 1 0,-2 25 0,5-37 0,0 0 0,0 1 0,0-1 0,1 0 0,-1 0 0,1 1 0,-1-1 0,1 0 0,0 0 0,-1 0 0,1 0 0,0 0 0,1 0 0,-1 0 0,0 0 0,0 0 0,1 0 0,-1 0 0,1-1 0,2 2 0,-1 0 0,1 0 0,1-1 0,-1 1 0,0-1 0,1-1 0,-1 1 0,1 0 0,-1-1 0,7 1 0,7 0 0,1 0 0,-1-1 0,1-1 0,20-3 0,-20 0 0,-1 0 0,0-2 0,0 0 0,0-1 0,0-1 0,-1-1 0,0 0 0,-1-1 0,0-1 0,0-1 0,-1 0 0,-1-1 0,1 0 0,22-27 0,-17 15 0,0 0 0,-2-1 0,-2-1 0,0-1 0,-1 0 0,-2-1 0,-1 0 0,13-42 0,-19 45 0,-1 0 0,-2 0 0,0-1 0,-1 1 0,-2-1 0,0 1 0,-2-1 0,-1 1 0,-1 0 0,-1 0 0,-1 0 0,-1 0 0,-1 1 0,-2 0 0,0 1 0,-1 0 0,-17-24 0,27 45 0,1 1 0,-1-1 0,0 1 0,0 0 0,0-1 0,0 1 0,0 0 0,0 0 0,0 0 0,0 0 0,0 0 0,-1 0 0,1 0 0,0 0 0,-1 0 0,1 0 0,-3 0 0,4 1 0,-1 0 0,0 0 0,1 0 0,-1 1 0,0-1 0,1 0 0,-1 0 0,0 1 0,1-1 0,-1 0 0,1 1 0,-1-1 0,0 1 0,1-1 0,-1 1 0,1-1 0,-1 1 0,1-1 0,0 1 0,-1-1 0,1 1 0,0 0 0,-1-1 0,1 1 0,0 0 0,-1 0 0,-2 9 0,0 0 0,0 0 0,-2 20 0,4-23 0,-9 93 0,4 137 0,1-4 0,-9 71 0,14-299-151,0 0-1,0 0 0,1 0 0,-1 0 1,1 0-1,0 0 0,0 0 1,3 8-1,6 2-6674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3:22.4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0 292 24575,'1'-2'0,"-1"-1"0,1 0 0,-1 1 0,1-1 0,0 1 0,0-1 0,0 1 0,0-1 0,1 1 0,-1 0 0,1 0 0,-1-1 0,1 1 0,0 0 0,0 0 0,0 1 0,0-1 0,2-2 0,46-27 0,-42 27 0,13-9 0,2 2 0,-1 0 0,1 1 0,1 2 0,-1 0 0,48-8 0,-68 15 0,0 1 0,0 0 0,0 0 0,0 0 0,0 0 0,0 1 0,0-1 0,0 1 0,0-1 0,0 1 0,0 0 0,0 0 0,0 1 0,-1-1 0,1 1 0,0-1 0,3 4 0,-3-2 0,0 1 0,0-1 0,0 0 0,-1 1 0,0 0 0,0-1 0,0 1 0,0 0 0,0 0 0,-1 0 0,2 6 0,0 10 0,0 0 0,-1 1 0,-2-1 0,-1 29 0,0-27 0,-1 25 0,0-21 0,2 0 0,3 31 0,-3-54 0,0-1 0,1 1 0,-1-1 0,1 0 0,0 1 0,-1-1 0,1 0 0,0 0 0,1 0 0,-1 0 0,0 0 0,1 0 0,-1 0 0,1 0 0,-1 0 0,1 0 0,0-1 0,0 1 0,0-1 0,3 3 0,0-2 0,-1-1 0,0 1 0,0-1 0,1 0 0,-1 0 0,1-1 0,-1 1 0,1-1 0,-1 0 0,8 0 0,1-2 0,0 0 0,0-1 0,0 0 0,0-1 0,0-1 0,20-9 0,-8 0 0,0-1 0,-1-2 0,0 0 0,25-24 0,-42 34 0,1 0 0,-2 0 0,1-1 0,-1 0 0,0 0 0,0 0 0,-1-1 0,0 0 0,-1 0 0,0 0 0,-1-1 0,1 1 0,-2-1 0,1 0 0,1-18 0,-4 24 0,0 0 0,-1 0 0,1 0 0,-1 1 0,0-1 0,0 0 0,0 0 0,0 0 0,-1 1 0,1-1 0,-1 1 0,0-1 0,0 1 0,-5-6 0,2 4 0,0 0 0,-1 0 0,1 0 0,-1 1 0,0 0 0,0 0 0,-11-5 0,3 3 0,-1 1 0,1 0 0,-1 1 0,0 1 0,0 0 0,0 1 0,-18-1 0,10 4 0,2 1 0,-1 1 0,0 0 0,0 2 0,1 1 0,0 0 0,0 2 0,1 0 0,0 1 0,0 1 0,1 1 0,0 1 0,-30 24 0,46-33 0,0 1 0,0-1 0,0 0 0,0 1 0,0 0 0,1-1 0,0 1 0,-4 8 0,6-11 0,-1 0 0,1 0 0,0 0 0,0 1 0,0-1 0,-1 0 0,1 0 0,0 0 0,1 0 0,-1 1 0,0-1 0,0 0 0,0 0 0,1 0 0,-1 0 0,0 0 0,1 0 0,-1 0 0,1 0 0,-1 0 0,1 0 0,0 0 0,-1 0 0,1 0 0,0 0 0,0 0 0,0-1 0,0 1 0,0 0 0,0 0 0,-1-1 0,2 1 0,-1-1 0,0 1 0,0-1 0,0 1 0,0-1 0,2 1 0,6 1 0,1 0 0,-1 0 0,1-1 0,-1 0 0,1-1 0,0 0 0,-1 0 0,1-1 0,-1 0 0,13-4 0,9-3 0,53-20 0,58-31 0,211-121 0,-281 128 0,-64 47 0,-8 5 0,0 0 0,0 0 0,-1 0 0,1 0 0,0 0 0,0 0 0,0 0 0,0 0 0,0 0 0,0 0 0,0 1 0,0-1 0,0 0 0,0 0 0,0 0 0,0 0 0,0 0 0,0 0 0,0 0 0,0 0 0,0 0 0,0 1 0,0-1 0,0 0 0,0 0 0,0 0 0,0 0 0,0 0 0,0 0 0,0 0 0,0 0 0,0 0 0,0 1 0,0-1 0,0 0 0,0 0 0,1 0 0,-1 0 0,0 0 0,0 0 0,0 0 0,0 0 0,0 0 0,0 0 0,0 0 0,0 0 0,0 0 0,0 0 0,0 0 0,1 0 0,-1 0 0,0 0 0,0 0 0,0 0 0,0 0 0,0 0 0,0 0 0,0 0 0,0 0 0,1 0 0,-1 0 0,0 0 0,0 0 0,0 0 0,0 0 0,-4 16 0,-10 19 0,-10 13 0,5-13 0,-19 54 0,34-77 0,0 1 0,1 0 0,0 0 0,1 0 0,1 0 0,0 0 0,1 0 0,2 19 0,-2-30 0,0-1 0,0 1 0,0 0 0,0-1 0,1 1 0,-1-1 0,1 1 0,-1-1 0,1 1 0,-1-1 0,1 1 0,0-1 0,0 1 0,0-1 0,0 0 0,0 0 0,0 1 0,0-1 0,0 0 0,3 2 0,-2-3 0,-1 1 0,1-1 0,-1 0 0,1 1 0,-1-1 0,1 0 0,-1 0 0,1 0 0,-1 0 0,1 0 0,-1 0 0,1-1 0,-1 1 0,1 0 0,-1-1 0,1 1 0,2-2 0,1-1 0,0 0 0,0 0 0,0-1 0,0 1 0,0-1 0,0 0 0,-1-1 0,0 1 0,6-9 0,-6 7 0,0-1 0,0 0 0,-1 0 0,0 0 0,0 0 0,-1 0 0,0-1 0,0 1 0,0-1 0,-1 0 0,-1 1 0,1-1 0,-1 0 0,0 1 0,-1-1 0,-2-10 0,1 9 0,-1 0 0,0 1 0,-1 0 0,1 0 0,-1 0 0,-1 0 0,0 0 0,0 1 0,0 0 0,-1 0 0,0 1 0,-1-1 0,-12-9 0,6 6-170,0 2-1,-1 0 0,0 0 1,0 1-1,0 1 0,-1 0 1,-26-6-1,12 6-6655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3:22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24575,'7'-1'0,"0"1"0,0 1 0,1-1 0,-1 1 0,0 0 0,0 1 0,0 0 0,7 3 0,-11-4 0,-1 1 0,0-1 0,1 1 0,-1 0 0,0-1 0,0 1 0,0 0 0,0 0 0,-1 1 0,1-1 0,0 0 0,-1 1 0,0-1 0,1 1 0,-1-1 0,0 1 0,0-1 0,-1 1 0,1 0 0,0 0 0,-1-1 0,0 1 0,1 5 0,-1 26 0,-8 63 0,0-2 0,7 155 0,10-285-1365,-4 13-5461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3:23.2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1 474 24575,'1'-16'0,"2"0"0,0 1 0,0-1 0,2 1 0,7-20 0,-1 3 0,-6 17 0,0 0 0,1 0 0,1 0 0,0 1 0,1-1 0,18-23 0,-22 33 0,2-1 0,-1 1 0,0 0 0,1 0 0,0 1 0,0 0 0,0 0 0,1 0 0,-1 1 0,1-1 0,0 2 0,0-1 0,0 1 0,0 0 0,0 0 0,1 1 0,8 0 0,13 1 0,-1 1 0,0 1 0,0 2 0,45 11 0,-40-7 0,0-2 0,60 4 0,-59-9 0,-1-2 0,1-1 0,-1-2 0,1-1 0,-1-2 0,-1-1 0,48-18 0,-70 22 0,1 0 0,1 0 0,-1-1 0,0-1 0,0 0 0,0 0 0,16-14 0,-26 20 0,-1 0 0,0 0 0,0 0 0,0-1 0,0 1 0,1 0 0,-1 0 0,0 0 0,0 0 0,0 0 0,0 0 0,1 0 0,-1 0 0,0 0 0,0 0 0,0 0 0,0-1 0,0 1 0,1 0 0,-1 0 0,0 0 0,0 0 0,0 0 0,0-1 0,0 1 0,0 0 0,0 0 0,0 0 0,0 0 0,0-1 0,0 1 0,0 0 0,0 0 0,0 0 0,0 0 0,0-1 0,0 1 0,0 0 0,0 0 0,0 0 0,0-1 0,0 1 0,0 0 0,0 0 0,0 0 0,0 0 0,0 0 0,0-1 0,0 1 0,0 0 0,0 0 0,-1 0 0,1 0 0,0 0 0,0-1 0,0 1 0,0 0 0,0 0 0,-1 0 0,1 0 0,-16 2 0,-24 13 0,25-8 0,1 2 0,0 0 0,0 0 0,1 1 0,-13 12 0,18-14 0,0 0 0,0 0 0,1 1 0,0 0 0,1 0 0,0 0 0,0 1 0,-5 14 0,10-24 0,1 1 0,-1 0 0,1-1 0,-1 1 0,1 0 0,0-1 0,0 1 0,-1 0 0,1-1 0,0 1 0,0 0 0,0 0 0,0-1 0,0 1 0,-1 0 0,2 0 0,-1-1 0,0 1 0,0 0 0,0 0 0,0-1 0,0 1 0,1 0 0,-1 0 0,0-1 0,0 1 0,1 0 0,-1-1 0,1 1 0,-1 0 0,1-1 0,-1 1 0,1-1 0,-1 1 0,1-1 0,-1 1 0,1-1 0,0 1 0,-1-1 0,1 0 0,0 1 0,-1-1 0,1 0 0,0 1 0,-1-1 0,1 0 0,0 0 0,0 0 0,-1 0 0,1 0 0,0 0 0,1 0 0,2 0 0,0 0 0,0-1 0,0 0 0,0 0 0,0 0 0,0 0 0,0-1 0,7-3 0,6-6 0,0 0 0,0-1 0,-1-1 0,-1 0 0,15-17 0,63-82 0,-84 101 0,-5 5 0,1-1 0,1 2 0,-1-1 0,1 0 0,11-8 0,-15 13 0,-1 1 0,0-1 0,1 0 0,-1 0 0,1 1 0,-1-1 0,1 1 0,-1-1 0,1 1 0,-1 0 0,1-1 0,0 1 0,-1 0 0,1 0 0,-1 0 0,1 0 0,-1 1 0,1-1 0,0 0 0,-1 0 0,1 1 0,-1-1 0,1 1 0,-1 0 0,0-1 0,1 1 0,-1 0 0,0 0 0,1 0 0,-1 0 0,0 0 0,0 0 0,0 0 0,2 3 0,4 5 0,0 2 0,-1-1 0,0 1 0,-1 0 0,0 0 0,0 0 0,3 14 0,17 86 0,-21-89 0,70 467 0,-73-482 0,-1 0 0,0 0 0,0 1 0,-1-1 0,0 0 0,0 0 0,0 0 0,-1-1 0,0 1 0,-1 0 0,0-1 0,0 1 0,-6 9 0,6-11 0,0-1 0,-1 0 0,0 0 0,0 0 0,0 0 0,0-1 0,0 0 0,-1 0 0,0 0 0,1 0 0,-1-1 0,0 1 0,0-1 0,-1-1 0,1 1 0,0-1 0,-1 0 0,-7 1 0,9-1 0,-1-1 0,0 0 0,1 0 0,-1 0 0,0-1 0,0 0 0,1 1 0,-1-2 0,1 1 0,-1 0 0,1-1 0,-1 0 0,1 0 0,0 0 0,-5-4 0,4 2 0,-1-1 0,1 0 0,0 0 0,1 0 0,-1-1 0,1 1 0,0-1 0,1 0 0,-5-9 0,0-5 0,1 0 0,1-1 0,1 1 0,0-1 0,-2-38 0,5 40 0,2 0 0,0 0 0,1 0 0,1 0 0,0 1 0,2-1 0,0 0 0,1 1 0,1 0 0,1 0 0,0 1 0,11-19 0,-11 25 0,0 0 0,0 1 0,1 0 0,0 0 0,1 1 0,0 0 0,1 0 0,0 1 0,0 0 0,1 1 0,-1 0 0,2 1 0,-1 0 0,1 1 0,0 0 0,0 1 0,0 0 0,25-4 0,12 4 17,1 2 0,75 6-1,-23 0-1431,-56-4-5411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10:21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24575,'4'0'0,"5"0"0,4 0 0,5 0 0,2 0 0,6 7 0,6 3 0,5 4 0,3 2 0,4 3 0,4 2 0,3 1 0,-1 1 0,0 0 0,-2 3 0,-5 2 0,-10-4-8191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3:24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359 1083 24575,'4'-2'0,"0"0"0,0-1 0,-1 1 0,1-1 0,-1 0 0,1 0 0,-1 0 0,0-1 0,0 1 0,0-1 0,-1 1 0,1-1 0,-1 0 0,0 0 0,0 0 0,-1-1 0,1 1 0,-1 0 0,1-1 0,-2 1 0,1 0 0,0-1 0,-1-8 0,0 8 0,0-1 0,0 0 0,-1 0 0,0 1 0,-1-1 0,1 0 0,-1 1 0,0 0 0,0-1 0,-1 1 0,1 0 0,-1 0 0,0 0 0,-1 0 0,1 1 0,-1-1 0,-8-7 0,5 7 0,0 0 0,0 0 0,0 0 0,0 1 0,-1 0 0,0 0 0,0 1 0,0 0 0,0 1 0,0 0 0,-1 0 0,1 0 0,-1 1 0,1 0 0,-1 1 0,0 0 0,-13 2 0,12 0 0,0 0 0,-1 1 0,2 0 0,-1 1 0,0 0 0,1 1 0,0 0 0,0 0 0,0 1 0,0 0 0,1 0 0,0 1 0,1 0 0,-9 9 0,8-6 0,0 0 0,1 0 0,0 0 0,0 1 0,1 0 0,0 0 0,1 1 0,-5 18 0,8-26 0,1 0 0,1 0 0,-1 1 0,0-1 0,1 0 0,0 0 0,0 1 0,0-1 0,1 0 0,-1 0 0,1 0 0,0 0 0,0 0 0,1 0 0,-1 0 0,1 0 0,0 0 0,0 0 0,0-1 0,0 1 0,1-1 0,-1 1 0,1-1 0,0 0 0,0 0 0,0 0 0,1-1 0,4 4 0,-3-2 0,1-1 0,-1 0 0,1-1 0,0 1 0,0-1 0,0 0 0,0 0 0,0-1 0,0 0 0,0 0 0,1 0 0,-1-1 0,0 0 0,0 0 0,1 0 0,-1-1 0,8-2 0,0-1 0,0-1 0,-1 0 0,1-1 0,-1 0 0,-1-1 0,17-12 0,-23 15 0,-1 0 0,1 1 0,0 0 0,0 0 0,1 0 0,-1 1 0,0-1 0,1 2 0,0-1 0,8 0 0,-9 2 0,-1 0 0,0 0 0,0 1 0,0 0 0,0 0 0,0 0 0,0 1 0,0-1 0,0 1 0,0 1 0,0-1 0,-1 1 0,9 5 0,0 2 0,2 0 0,-1-1 0,1-1 0,24 10 0,-35-16 0,0-1 0,0 1 0,1-1 0,-1-1 0,0 1 0,0 0 0,1-1 0,-1 0 0,0 0 0,0 0 0,1-1 0,-1 0 0,0 1 0,0-1 0,0-1 0,0 1 0,0-1 0,0 1 0,0-1 0,0 0 0,0 0 0,-1-1 0,7-5 0,3-5 0,0-1 0,-2 0 0,1-1 0,-2 0 0,0 0 0,12-28 0,38-106 0,-55 136 0,38-111 0,28-140 0,-55 184 0,-3 0 0,3-160 0,-16 232 0,0-28 0,0 35 0,0 0 0,0-1 0,0 1 0,-1 0 0,1-1 0,0 1 0,0 0 0,-1 0 0,1 0 0,-1-1 0,1 1 0,-1 0 0,1 0 0,-1 0 0,0 0 0,1 0 0,-1 0 0,0 0 0,0 0 0,-2-1 0,3 2 0,-1 0 0,0 0 0,0 1 0,0-1 0,0 0 0,0 1 0,1-1 0,-1 0 0,0 1 0,0-1 0,1 1 0,-1 0 0,0-1 0,1 1 0,-1-1 0,0 1 0,1 0 0,-1 0 0,1-1 0,-1 1 0,1 0 0,-1 0 0,1-1 0,0 1 0,-1 0 0,1 0 0,0 1 0,-12 30 0,12-29 0,-28 95 0,6 0 0,3 2 0,5 0 0,4 1 0,5 156 0,6-233 0,1-1 0,1 1 0,1 0 0,1-1 0,1 1 0,1-1 0,18 39 0,-22-55 0,1 0 0,-1-1 0,1 0 0,0 0 0,1 0 0,0 0 0,0 0 0,0-1 0,1 0 0,-1 0 0,1-1 0,0 0 0,1 0 0,-1 0 0,1 0 0,-1-1 0,1-1 0,0 1 0,0-1 0,0 0 0,1 0 0,-1-1 0,0 0 0,1 0 0,-1-1 0,1 0 0,-1 0 0,13-3 0,-9 0 0,1 0 0,-1 0 0,-1-2 0,1 1 0,0-1 0,-1-1 0,0 0 0,-1 0 0,1-1 0,-1 0 0,15-16 0,7-9 0,43-59 0,-72 89 0,23-33 0,0-1 0,-3-1 0,20-44 0,-33 61 0,0 0 0,-2-1 0,-1 1 0,0-1 0,-1 0 0,-2-1 0,0 1 0,0-26 0,-3 45 0,0-1 0,0 0 0,-1 0 0,1 1 0,-1-1 0,1 0 0,-1 0 0,0 1 0,0-1 0,0 1 0,0-1 0,0 1 0,-1-1 0,1 1 0,-3-3 0,2 4 0,1-1 0,-1 1 0,1 0 0,-1 0 0,0 0 0,0 0 0,1 0 0,-1 0 0,0 1 0,0-1 0,0 1 0,0-1 0,0 1 0,0 0 0,0-1 0,-3 1 0,-1 1 0,-1 0 0,1 0 0,0 1 0,0-1 0,0 1 0,0 1 0,1-1 0,-1 1 0,1 0 0,-1 0 0,1 0 0,-5 5 0,-8 8 0,1 0 0,1 0 0,1 2 0,1 0 0,0 0 0,1 2 0,-14 28 0,13-19 0,1 0 0,1 1 0,2 0 0,-11 57 0,20-83 0,0 0 0,1 0 0,-1 0 0,1 0 0,0 0 0,0-1 0,1 1 0,-1 0 0,1 0 0,-1 0 0,1 0 0,0-1 0,1 1 0,1 4 0,-1-5 0,0 0 0,0-1 0,1 0 0,-1 1 0,0-1 0,1 0 0,-1 0 0,1 0 0,0 0 0,0-1 0,0 1 0,0-1 0,0 0 0,0 0 0,0 0 0,0 0 0,5 1 0,3-1 0,-1 1 0,1-2 0,-1 1 0,1-1 0,-1-1 0,1 0 0,-1 0 0,1-1 0,-1 0 0,0-1 0,0 0 0,0-1 0,0 0 0,-1-1 0,1 0 0,-1 0 0,0-1 0,-1 0 0,1 0 0,-1-1 0,7-9 0,12-12 0,-1-3 0,-2 0 0,-1-1 0,24-43 0,-47 74 0,0 1 0,0 0 0,0-1 0,0 1 0,0-1 0,0 1 0,1 0 0,-1-1 0,0 1 0,0 0 0,1-1 0,-1 1 0,0 0 0,0-1 0,1 1 0,-1 0 0,0-1 0,1 1 0,-1 0 0,0 0 0,1 0 0,-1-1 0,1 1 0,-1 0 0,0 0 0,1 0 0,-1 0 0,1 0 0,-1 0 0,1 0 0,-1 0 0,1 0 0,5 13 0,-4 32 0,-2-40 0,-13 210 0,1-50 0,23 299 0,-8-435 0,-2 0 0,-1 0 0,-1 0 0,-1-1 0,-7 33 0,7-54 0,1 0 0,-1-1 0,0 0 0,-1 1 0,0-1 0,0 0 0,0 0 0,0-1 0,-1 1 0,0-1 0,-1 1 0,1-1 0,-1-1 0,0 1 0,0-1 0,0 1 0,0-2 0,-1 1 0,0 0 0,0-1 0,0 0 0,0-1 0,0 1 0,-1-1 0,1 0 0,-1-1 0,1 1 0,-8-1 0,7 0 0,-1-1 0,0 1 0,0-2 0,1 1 0,-1-1 0,0 0 0,1-1 0,-1 0 0,1 0 0,-1 0 0,1-1 0,0 0 0,0-1 0,0 1 0,1-1 0,-1-1 0,1 1 0,0-1 0,0 0 0,1-1 0,-1 1 0,1-1 0,0 0 0,1 0 0,0-1 0,0 0 0,-4-6 0,2 0 0,1 0 0,0 0 0,0-1 0,1 1 0,1-1 0,0 0 0,1 0 0,1 0 0,0-1 0,1 1 0,0 0 0,1 0 0,1 0 0,3-14 0,4-3 0,1 2 0,1-1 0,2 1 0,1 1 0,2 1 0,0 0 0,2 0 0,1 2 0,0 1 0,2 0 0,28-24 0,33-23 0,174-114 0,-133 100 0,7-14 0,-113 84 0,0-1 0,-1 0 0,-1-2 0,-1 1 0,14-23 0,-26 37 0,0-1 0,0 1 0,-1-1 0,1 1 0,-1-1 0,0 0 0,1 0 0,-2 0 0,1 1 0,0-1 0,-1-8 0,0 11 0,0-1 0,-1 1 0,1-1 0,-1 1 0,1-1 0,-1 1 0,0-1 0,1 1 0,-1-1 0,0 1 0,0 0 0,0 0 0,0-1 0,0 1 0,0 0 0,-1 0 0,1 0 0,0 0 0,0 0 0,-1 1 0,1-1 0,-1 0 0,1 0 0,0 1 0,-1-1 0,1 1 0,-1 0 0,0-1 0,1 1 0,-1 0 0,-1 0 0,-5-1 0,1 1 0,0 0 0,-1 1 0,1 0 0,0 0 0,-1 0 0,1 1 0,0 0 0,0 1 0,0-1 0,1 1 0,-1 0 0,1 1 0,-1 0 0,1 0 0,0 0 0,1 1 0,-7 6 0,-2 2 0,1 1 0,1 0 0,0 1 0,1 0 0,1 1 0,-10 18 0,14-20 0,0-1 0,1 1 0,0 1 0,1-1 0,-2 18 0,4-24 0,1 0 0,1 0 0,-1 1 0,1-1 0,1 0 0,0 1 0,0-1 0,0 0 0,1 0 0,5 15 0,-4-18 0,1 0 0,-1-1 0,1 1 0,0-1 0,0 0 0,0 0 0,1 0 0,-1 0 0,1-1 0,0 0 0,0 0 0,0 0 0,0 0 0,1-1 0,-1 0 0,1 0 0,-1-1 0,1 1 0,10 0 0,4 1 0,0-1 0,0-1 0,0 0 0,30-4 0,-32 0 0,-1-1 0,1 0 0,-1-1 0,0-1 0,0-1 0,-1 0 0,1-1 0,28-20 0,-9 2 0,-2-1 0,47-48 0,-66 59 0,25-37 0,-12 14 0,-28 39 0,0 0 0,0 0 0,0-1 0,0 1 0,0 0 0,1 0 0,-1-1 0,0 1 0,0 0 0,0 0 0,0 0 0,0-1 0,1 1 0,-1 0 0,0 0 0,0 0 0,0-1 0,1 1 0,-1 0 0,0 0 0,0 0 0,1 0 0,-1 0 0,0 0 0,0 0 0,1 0 0,-1 0 0,0-1 0,0 1 0,1 0 0,-1 0 0,0 0 0,0 0 0,1 0 0,-1 1 0,0-1 0,0 0 0,1 0 0,-1 0 0,0 0 0,0 0 0,1 0 0,-1 0 0,0 0 0,0 1 0,0-1 0,1 0 0,-1 0 0,0 0 0,0 0 0,0 1 0,1-1 0,-1 0 0,0 0 0,0 0 0,0 1 0,0-1 0,0 0 0,0 0 0,0 1 0,1-1 0,-1 0 0,0 0 0,0 1 0,0-1 0,0 1 0,3 20 0,-3-20 0,1 76 0,-1-45 0,1 0 0,5 32 0,-4-53 0,1 0 0,0 0 0,0 0 0,1-1 0,1 1 0,-1-1 0,2 0 0,-1 0 0,12 13 0,-6-10 0,0-1 0,1 0 0,0-1 0,1-1 0,0 0 0,0-1 0,1 0 0,18 8 0,-9-7 0,0 0 0,1-2 0,0 0 0,41 6 0,-58-13 0,-1 0 0,1 0 0,0-1 0,0 0 0,-1 0 0,1-1 0,0 0 0,-1 0 0,1 0 0,-1-1 0,1 0 0,-1-1 0,0 1 0,1-1 0,-1 0 0,6-4 0,-5 0 0,1 1 0,-1-1 0,0 0 0,0 0 0,-1 0 0,1-1 0,-2 0 0,1-1 0,-1 1 0,4-12 0,-2 4 0,0-1 0,-2-1 0,0 1 0,-1-1 0,0 0 0,-2 0 0,0 0 0,-1 0 0,-1-1 0,0 1 0,-6-31 0,3 36 0,0 1 0,-1 0 0,-1 0 0,0 0 0,0 0 0,-1 1 0,-1 0 0,0 0 0,0 0 0,-1 1 0,-13-13 0,8 11 0,-1 0 0,0 1 0,0 1 0,-1 0 0,-1 2 0,1-1 0,-28-9 0,11 7 0,-1 2 0,1 2 0,-1 1 0,-1 1 0,1 1 0,-1 3 0,1 0 0,-48 6 0,6 5-1365,8 1-5461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3:25.8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148 257 24575,'-35'-1'0,"24"0"0,0 0 0,-1 1 0,1 0 0,0 1 0,0 0 0,0 1 0,-20 6 0,31-8 0,0 0 0,0 0 0,0 0 0,0 0 0,-1 0 0,1 0 0,0 0 0,0 0 0,0 0 0,0 0 0,-1 0 0,1 0 0,0 0 0,0 0 0,0 1 0,0-1 0,0 0 0,0 0 0,0 0 0,-1 0 0,1 0 0,0 1 0,0-1 0,0 0 0,0 0 0,0 0 0,0 0 0,0 0 0,0 1 0,0-1 0,0 0 0,0 0 0,0 0 0,0 0 0,0 1 0,0-1 0,0 0 0,0 0 0,0 0 0,0 0 0,0 1 0,0-1 0,0 0 0,8 6 0,13 3 0,3-3 0,0-2 0,1 0 0,38 0 0,75-6 0,-40-5 0,-1-5 0,130-32 0,184-74 0,-388 112 0,-17 5 0,0 0 0,0-1 0,0 0 0,0 0 0,0 0 0,-1-1 0,1 1 0,-1-1 0,1-1 0,-1 1 0,6-6 0,-11 9 0,0-1 0,0 0 0,0 1 0,0-1 0,0 0 0,0 1 0,0-1 0,0 1 0,0-1 0,0 0 0,0 1 0,0-1 0,-1 0 0,1 1 0,0-1 0,0 1 0,-1-1 0,1 1 0,0-1 0,-1 0 0,1 1 0,-1-1 0,1 1 0,-1 0 0,1-1 0,-1 1 0,1-1 0,-1 1 0,1 0 0,-1-1 0,1 1 0,-1 0 0,1 0 0,-1-1 0,0 1 0,0 0 0,-29-12 0,26 10 0,-26-9 0,10 2 0,0 2 0,0 0 0,-41-7 0,57 16 0,8 6 0,9 5 0,183 126 0,-139-103 0,-1 2 0,72 65 0,-125-100 0,1 1 0,0 0 0,-1-1 0,0 1 0,0 1 0,0-1 0,-1 0 0,1 1 0,-1-1 0,0 1 0,0-1 0,2 9 0,-4-10 0,0 1 0,0-1 0,0 0 0,0 0 0,-1 0 0,1 0 0,-1 0 0,1 0 0,-1 0 0,0 0 0,-1-1 0,1 1 0,0 0 0,-1 0 0,1-1 0,-1 1 0,0-1 0,0 1 0,0-1 0,0 0 0,-5 4 0,-20 15 0,-2 0 0,0-2 0,-54 26 0,-27 18 0,97-52-1365,8-3-5461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3:26.2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114 115 24575,'-5'-12'0,"-1"0"0,0 0 0,-1 0 0,-1 1 0,0 0 0,0 0 0,-1 1 0,-12-11 0,20 21 0,0-1 0,1 1 0,-1 0 0,0-1 0,1 1 0,-1 0 0,0 0 0,1-1 0,-1 1 0,0 0 0,1 0 0,-1 0 0,0 0 0,0 0 0,1 0 0,-1 0 0,0 0 0,1 1 0,-1-1 0,0 0 0,1 0 0,-1 1 0,0-1 0,1 0 0,-1 1 0,0-1 0,1 0 0,-1 1 0,1-1 0,-1 1 0,1-1 0,-1 1 0,1-1 0,-1 1 0,1 0 0,-1-1 0,1 1 0,0-1 0,-1 1 0,1 0 0,0-1 0,0 1 0,0 0 0,-1-1 0,1 1 0,0 0 0,0 0 0,0 0 0,-7 41 0,5 52 0,17 163 0,-5-125 0,0-41 120,-9-80-332,2 0 0,-1 0 0,2-1-1,-1 1 1,2-1 0,5 12 0,0-7-6614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3:26.6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134 825 24575,'-4'-6'0,"-1"-1"0,1 1 0,0-1 0,0 0 0,1 0 0,0 0 0,1-1 0,-1 1 0,-2-15 0,-2-6 0,-21-53 0,-15-49 0,38 110 0,1 0 0,0 0 0,1-1 0,1-28 0,2 47 0,0 0 0,0 0 0,0 0 0,0 0 0,0 0 0,0 0 0,1 0 0,-1 0 0,1 0 0,0 0 0,-1 0 0,1 1 0,0-1 0,0 0 0,0 0 0,0 1 0,2-3 0,-2 3 0,0 1 0,0-1 0,0 1 0,1-1 0,-1 1 0,0 0 0,0-1 0,0 1 0,0 0 0,0 0 0,0 0 0,1 0 0,-1 0 0,0 0 0,0 0 0,0 0 0,0 0 0,1 0 0,-1 1 0,0-1 0,1 1 0,6 2 0,-1 1 0,1 0 0,-1 1 0,-1 0 0,1 0 0,9 9 0,38 43 0,87 115 0,-3 1 0,-114-147 0,1-2 0,1 0 0,1-2 0,37 25 0,-49-38 0,1 0 0,0-1 0,0-1 0,1 0 0,0-1 0,0-1 0,35 6 0,-46-10 0,0 0 0,0-1 0,1 1 0,-1-2 0,1 1 0,-1-1 0,0 0 0,0 0 0,1 0 0,-1-1 0,0 0 0,0-1 0,-1 1 0,1-1 0,0 0 0,-1 0 0,0-1 0,1 1 0,-1-1 0,-1-1 0,1 1 0,-1-1 0,1 1 0,-1-1 0,4-7 0,0-4 0,0 0 0,-1 0 0,-1 0 0,0-1 0,-2 0 0,1 0 0,-2-1 0,-1 1 0,1-31 0,-2 12 0,-3-1 0,-1 1 0,-13-62 0,5 53 0,-2 0 0,-2 1 0,-35-72 0,36 89 0,-1 0 0,-2 0 0,0 2 0,-2 0 0,-1 1 0,-35-33 0,49 52 0,0 0 0,0 0 0,-1 0 0,0 1 0,0 0 0,0 0 0,0 1 0,-1-1 0,-13-2 0,18 5 0,-1 1 0,1-1 0,-1 1 0,1 0 0,-1 0 0,1 0 0,-1 1 0,1-1 0,-1 1 0,1 0 0,0 0 0,-1 0 0,1 0 0,0 1 0,0-1 0,-1 1 0,1 0 0,1 0 0,-1 0 0,0 0 0,0 0 0,1 1 0,-1-1 0,-2 5 0,0-1 8,1 0-1,-1 1 1,2-1-1,-1 1 1,1 0-1,0 0 1,0 0-1,1 1 1,0-1-1,0 1 1,0-1-1,1 1 1,1-1-1,-1 1 1,2 13-1,0-10-156,1 1 1,0-1-1,1 1 1,0-1-1,1 0 1,0 0-1,1 0 1,0-1-1,10 15 1,14 16-6678</inkml:trace>
  <inkml:trace contextRef="#ctx0" brushRef="#br0" timeOffset="1">1605 579 24575,'-8'0'0,"-6"0"0,7-3 0,9-2 0,11-8 0,14-8 0,11-5 0,11-2 0,7-4 0,2 0 0,3 2 0,-1 2 0,-4 2 0,-4 5 0,-10 7-8191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3:27.0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13 24575,'-4'4'0,"-8"4"0,-7 6 0,1 3 0,-2 0 0,4 0 0,12-3 0,14-3 0,13-8 0,10-4 0,3-10 0,7-2 0,4-8 0,-2-3 0,-2-1 0,-8 3-8191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3:27.4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72 352 24575,'-46'-53'0,"46"53"0,-1 0 0,1 0 0,0-1 0,0 1 0,0 0 0,-1 0 0,1-1 0,0 1 0,0 0 0,-1 0 0,1 0 0,0 0 0,0-1 0,-1 1 0,1 0 0,0 0 0,-1 0 0,1 0 0,0 0 0,0 0 0,-1 0 0,1 0 0,0 0 0,-1 0 0,1 0 0,0 0 0,-1 0 0,1 0 0,0 0 0,-1 0 0,1 0 0,0 0 0,0 0 0,-1 0 0,1 1 0,0-1 0,0 0 0,-1 0 0,1 0 0,0 0 0,-1 1 0,-5 15 0,2 25 0,4-40 0,-1 9 0,-2 40 0,9 101 0,-6-148 0,0 0 0,0-1 0,0 1 0,1 0 0,0 0 0,-1-1 0,1 1 0,0 0 0,0-1 0,0 1 0,1-1 0,-1 1 0,0-1 0,1 0 0,0 0 0,0 1 0,-1-1 0,1 0 0,0-1 0,1 1 0,-1 0 0,0 0 0,0-1 0,1 0 0,-1 1 0,1-1 0,-1 0 0,1 0 0,0 0 0,-1-1 0,1 1 0,0 0 0,0-1 0,-1 0 0,1 0 0,3 0 0,1-1 0,0 0 0,0 0 0,0-1 0,0 0 0,0-1 0,0 0 0,-1 0 0,0 0 0,1 0 0,-1-1 0,0 0 0,-1-1 0,7-4 0,3-7 0,0-1 0,-1 0 0,-1 0 0,-1-2 0,0 1 0,-1-2 0,-1 1 0,-1-1 0,-1-1 0,-1 0 0,6-24 0,-2-5 0,-3-1 0,-1 0 0,-1-84 0,-6 129 0,-1 0 0,1 1 0,-1-1 0,-1 0 0,-1-6 0,3 11 0,0 1 0,0-1 0,0 1 0,-1-1 0,1 1 0,0-1 0,0 1 0,0 0 0,-1-1 0,1 1 0,0-1 0,-1 1 0,1 0 0,0-1 0,-1 1 0,1 0 0,0-1 0,-1 1 0,1 0 0,-1 0 0,1-1 0,0 1 0,-1 0 0,1 0 0,-1 0 0,0-1 0,0 2 0,0-1 0,0 1 0,0 0 0,0-1 0,1 1 0,-1 0 0,0 0 0,0 0 0,1 0 0,-1-1 0,0 1 0,1 0 0,-1 0 0,1 0 0,-1 0 0,1 0 0,0 0 0,-1 2 0,-5 19 0,1 1 0,1 0 0,0 1 0,2-1 0,1 1 0,2 31 0,-1-16 0,2 602-1365,-2-620-5461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3:27.7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93 516 24575,'0'-5'0,"2"-2"0,10 10 0,8 4 0,1 2 0,-1 0 0,0 1 0,0 1 0,-2 1 0,1 1 0,-2 1 0,1 0 0,28 32 0,-34-32 0,-1 0 0,0 1 0,-1 0 0,-1 0 0,-1 1 0,0 0 0,-1 1 0,0 0 0,-1 0 0,-2 0 0,1 0 0,2 34 0,-6-39 0,0 0 0,-2 1 0,1-1 0,-1 0 0,-1 0 0,0 0 0,-1 0 0,-6 18 0,7-26 0,0 0 0,0 1 0,0-1 0,-1 0 0,1 0 0,-1-1 0,0 1 0,0 0 0,0-1 0,-1 0 0,1 0 0,-1 0 0,0 0 0,0 0 0,0-1 0,0 0 0,0 1 0,0-2 0,-1 1 0,1 0 0,-1-1 0,1 0 0,-1 0 0,-9 1 0,12-2 0,0 0 0,0 0 0,0 0 0,-1 0 0,1-1 0,0 1 0,0-1 0,0 1 0,0-1 0,-1 0 0,1 0 0,0 1 0,0-1 0,1-1 0,-1 1 0,0 0 0,0 0 0,-3-4 0,3 2 0,-1 0 0,1-1 0,-1 1 0,1-1 0,0 0 0,1 0 0,-1 0 0,1 0 0,-2-6 0,-1-8 0,2-1 0,0 0 0,1-30 0,1 34 0,3-61 0,3 0 0,24-108 0,-8 59 0,12-227 0,-34 346 0,0 0 0,0 0 0,0-1 0,-1 1 0,0 0 0,0 0 0,-1 0 0,0 0 0,0 0 0,-3-7 0,4 11 0,-1 1 0,1-1 0,-1 0 0,1 0 0,-1 1 0,1-1 0,-1 1 0,0-1 0,0 1 0,0 0 0,0 0 0,0 0 0,0 0 0,0 0 0,0 0 0,-1 0 0,1 1 0,0-1 0,0 1 0,-1 0 0,1-1 0,0 1 0,-1 0 0,1 0 0,0 1 0,0-1 0,-1 0 0,1 1 0,0 0 0,-4 1 0,-4 1 0,1 1 0,0 0 0,0 1 0,0 0 0,0 0 0,1 1 0,0 0 0,0 0 0,-9 11 0,-7 8 0,-28 39 0,41-49 0,1 0 0,0 1 0,1 0 0,0 1 0,2 0 0,0 0 0,0 1 0,2 0 0,-6 36 0,10-45 0,0-1 0,0 1 0,2 0 0,-1 0 0,1-1 0,0 1 0,0 0 0,1-1 0,1 1 0,-1-1 0,1 0 0,1 0 0,-1 0 0,1 0 0,1 0 0,0-1 0,0 0 0,0 0 0,1 0 0,0-1 0,0 0 0,0 0 0,9 6 0,-4-5-455,0 0 0,21 9 0,-6-4-6371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3:28.0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 24575,'0'-26'0,"0"50"0,0 3 0,0 739-1365,0-737-5461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3:28.9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1046 359 24575,'0'-6'0,"1"-28"0,-2 0 0,-1 0 0,-2 0 0,-9-38 0,11 64 0,0 0 0,-1 0 0,1 1 0,-1-1 0,-1 1 0,0 0 0,0 0 0,0 0 0,-1 0 0,0 1 0,0 0 0,-1 0 0,1 0 0,-1 1 0,-1 0 0,1 0 0,-1 0 0,0 1 0,0 0 0,0 0 0,0 1 0,-1-1 0,-10-1 0,14 4 0,0 0 0,-1 1 0,1-1 0,0 1 0,0 1 0,0-1 0,-1 0 0,1 1 0,0 0 0,0 0 0,0 0 0,0 0 0,0 1 0,0 0 0,1 0 0,-1 0 0,0 0 0,1 0 0,-1 1 0,1-1 0,0 1 0,0 0 0,0 0 0,0 0 0,1 1 0,-4 4 0,-5 8 0,1 1 0,0 0 0,1 1 0,-8 23 0,2 2 0,1 1 0,3 1 0,1 0 0,3 0 0,-3 49 0,7 235 0,5-226 0,-3-49 0,0-28 0,1 0 0,1 0 0,7 35 0,-8-59 0,0-1 0,0 1 0,1-1 0,-1 1 0,1-1 0,-1 1 0,1-1 0,-1 1 0,1-1 0,0 0 0,0 1 0,0-1 0,0 0 0,0 1 0,0-1 0,1 1 0,-1-2 0,-1 1 0,1-1 0,0 0 0,-1 0 0,1 0 0,-1 0 0,1 0 0,-1 0 0,1 0 0,0 0 0,-1-1 0,1 1 0,-1 0 0,1 0 0,-1 0 0,1 0 0,-1-1 0,1 1 0,-1 0 0,1-1 0,-1 1 0,1 0 0,-1-1 0,1 1 0,-1 0 0,0-1 0,1 1 0,0-2 0,2-2 0,0-1 0,0 0 0,0 1 0,-1-1 0,0 0 0,0-1 0,3-9 0,1-24 0,-1 1 0,-1-1 0,-3 0 0,-1 0 0,-2 0 0,-10-56 0,7 72 0,-1 0 0,-1 0 0,-1 1 0,-1 0 0,-1 1 0,-1 0 0,0 0 0,-2 1 0,0 1 0,-18-19 0,14 18 0,-1 1 0,-1 1 0,0 1 0,-2 0 0,0 2 0,0 0 0,-2 1 0,-44-20 0,57 30 0,1 1 0,-1 0 0,0 1 0,0-1 0,-1 2 0,1 0 0,0 0 0,0 1 0,-1 0 0,1 0 0,0 1 0,0 1 0,0 0 0,-1 0 0,2 1 0,-1 0 0,-11 6 0,9-3 0,0 1 0,1 0 0,0 1 0,0 0 0,0 1 0,1 0 0,0 1 0,1 0 0,0 0 0,1 1 0,0 0 0,-10 19 0,12-18 0,0 0 0,0 1 0,1-1 0,1 1 0,0 0 0,0 1 0,2-1 0,0 1 0,-1 24 0,3-28 0,1-1 0,0 1 0,1-1 0,-1 0 0,2 1 0,0-1 0,0 0 0,0-1 0,1 1 0,1-1 0,-1 1 0,1-1 0,1 0 0,-1-1 0,8 7 0,-3-3 14,0-2-1,1 1 0,0-1 0,0-1 1,1 0-1,1-1 0,-1 0 1,22 7-1,-12-6-310,1-1 0,1-1 0,-1-1 0,29 2 0,6-2-6529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3:29.3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83 258 24575,'-4'-1'0,"0"0"0,-1-1 0,1 0 0,0 1 0,0-1 0,0-1 0,-8-4 0,-2-1 0,13 7 0,-1 1 0,0-1 0,1 0 0,-1 0 0,1 1 0,-1-1 0,1 0 0,0 0 0,-1 0 0,1-1 0,0 1 0,0 0 0,0 0 0,0-1 0,0 1 0,0-1 0,0 1 0,0-1 0,0 1 0,1-1 0,-1 1 0,1-1 0,-1 0 0,0-2 0,2 2 0,-1 0 0,1 0 0,0 0 0,0 0 0,-1 0 0,1 0 0,1 0 0,-1 0 0,0 1 0,0-1 0,1 0 0,-1 1 0,1-1 0,-1 1 0,1 0 0,3-3 0,7-4 0,1 1 0,-1 0 0,2 0 0,20-6 0,291-99-1365,-291 101-5461</inkml:trace>
  <inkml:trace contextRef="#ctx0" brushRef="#br0" timeOffset="1">239 480 24575,'-7'4'0,"-7"5"0,-4 5 0,-4-1 0,-1 3 0,-1-3 0,12-3 0,19-14 0,15-8 0,13-8 0,7-5 0,4-5 0,2-2 0,4-3 0,1-3 0,-1-3 0,-9 6-8191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10:22.2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425 398 24575,'6'-3'0,"-1"0"0,0-1 0,-1 0 0,1-1 0,-1 1 0,0-1 0,0 1 0,0-1 0,0-1 0,-1 1 0,0 0 0,0-1 0,-1 1 0,1-1 0,-1 0 0,0 0 0,-1 0 0,1 0 0,-1-8 0,1 1 0,0-1 0,-1 1 0,-1-1 0,0 1 0,-1-1 0,-1 1 0,-5-25 0,4 29 0,0 0 0,-1-1 0,0 2 0,-1-1 0,0 0 0,0 1 0,0 0 0,-1 0 0,-1 1 0,1 0 0,-1 0 0,0 0 0,-1 1 0,1 0 0,-1 0 0,-17-8 0,18 11 0,0 0 0,0 0 0,0 0 0,0 1 0,0 1 0,-1-1 0,1 1 0,-1 0 0,0 1 0,1 0 0,-1 0 0,1 1 0,-1 0 0,1 0 0,-1 0 0,1 1 0,0 0 0,0 1 0,0 0 0,0 0 0,0 0 0,-8 6 0,-2 3 0,0 1 0,1 1 0,1 0 0,0 1 0,1 0 0,1 1 0,0 1 0,-17 31 0,23-36 0,0 0 0,2 0 0,-1 0 0,2 1 0,0 0 0,0 0 0,1 0 0,0 1 0,2-1 0,-1 0 0,2 1 0,0-1 0,0 1 0,4 20 0,-2-26 0,1 0 0,0 0 0,0-1 0,1 1 0,0-1 0,0 0 0,0 0 0,1 0 0,0-1 0,1 0 0,-1 0 0,1 0 0,0-1 0,1 1 0,-1-1 0,1-1 0,0 1 0,0-1 0,1-1 0,-1 1 0,1-1 0,-1-1 0,1 1 0,14 1 0,-8-1 0,1-1 0,-1 0 0,0-1 0,1-1 0,-1 0 0,0-1 0,0-1 0,1 0 0,-1 0 0,0-2 0,-1 0 0,1 0 0,20-11 0,-12 2 0,-1 0 0,-1-1 0,0-1 0,-1-1 0,-1-1 0,0-1 0,-2 0 0,0-1 0,-1-1 0,0 0 0,-2-1 0,-1-1 0,0 0 0,-2 0 0,11-34 0,-131 429 0,102-341 0,-47 190 0,45-170 0,2 1 0,-1 68 0,9-115 0,0-1 0,0 1 0,1 0 0,0-1 0,0 1 0,0-1 0,1 1 0,0-1 0,0 1 0,0-1 0,1 0 0,-1 0 0,1 0 0,0-1 0,5 6 0,-5-7 0,0 0 0,0 0 0,1 0 0,-1-1 0,1 1 0,0-1 0,0 0 0,0 0 0,0 0 0,0 0 0,0-1 0,0 0 0,0 0 0,1 0 0,-1 0 0,0-1 0,1 1 0,-1-1 0,9-1 0,-4-1 8,0 0 0,0-1 0,0 1 0,0-2 0,-1 1 0,1-1-1,-1-1 1,0 0 0,0 0 0,-1 0 0,13-12 0,9-11-433,35-41 0,-50 53-185,23-27-6216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3:29.7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14 246 24575,'-7'-35'0,"6"32"0,0 0 0,-1 0 0,2-1 0,-1 1 0,0 0 0,1-1 0,-1 1 0,1 0 0,0-1 0,0 1 0,1-1 0,-1 1 0,1-4 0,2 0 0,0 0 0,1 1 0,0 0 0,-1 0 0,2 0 0,-1 0 0,1 0 0,0 1 0,0 0 0,0 0 0,1 0 0,0 1 0,0 0 0,12-7 0,5-1 0,0 1 0,45-15 0,-52 20 0,-1 2 0,1 0 0,0 1 0,0 0 0,0 2 0,19-1 0,-31 2 0,-1 0 0,1 0 0,-1 1 0,1-1 0,-1 1 0,0-1 0,1 1 0,-1 0 0,0 0 0,1 1 0,-1-1 0,0 1 0,0 0 0,0-1 0,0 1 0,0 0 0,-1 1 0,1-1 0,-1 1 0,1-1 0,-1 1 0,0 0 0,0-1 0,0 1 0,0 0 0,0 1 0,-1-1 0,1 0 0,-1 0 0,0 1 0,0-1 0,0 0 0,-1 1 0,1 4 0,-1-1 0,0 0 0,-1 0 0,1 0 0,-2 0 0,1-1 0,-1 1 0,0 0 0,0 0 0,-1-1 0,1 0 0,-2 1 0,1-1 0,-7 9 0,-8 9 0,-39 40 0,41-47 0,-9 9 0,-28 31 0,48-51 0,1 0 0,-1 0 0,1 0 0,1 0 0,-1 1 0,1 0 0,-4 12 0,7-17 0,0 0 0,0-1 0,0 1 0,0 0 0,0 0 0,0 0 0,0 0 0,1 0 0,-1 0 0,1-1 0,-1 1 0,1 0 0,0 0 0,0-1 0,0 1 0,0 0 0,0-1 0,0 1 0,0-1 0,1 1 0,-1-1 0,0 0 0,1 1 0,-1-1 0,1 0 0,0 0 0,-1 0 0,1 0 0,0 0 0,-1-1 0,1 1 0,0 0 0,2 0 0,10 3 0,0 0 0,0 0 0,19 1 0,-22-3 0,64 6 0,-45-6 0,53 10 0,-76-10 0,1 0 0,-1 0 0,0 1 0,0 0 0,0 0 0,0 1 0,0 0 0,0 0 0,-1 0 0,0 1 0,10 10 0,-12-10 0,-1-1 0,-1 1 0,1 0 0,-1 1 0,1-1 0,-2 0 0,1 1 0,-1-1 0,1 1 0,-1 0 0,-1-1 0,1 1 0,-1 0 0,-1 6 0,0 15 0,-8 41 0,9-66 0,-3 11 0,-1 0 0,0 0 0,-1 0 0,0-1 0,-1 1 0,0-1 0,-1-1 0,0 1 0,-1-1 0,-1 0 0,1-1 0,-2 0 0,1-1 0,-1 1 0,-1-2 0,-20 14 0,16-13 0,0 0 0,0-1 0,-1 0 0,0-1 0,-1-1 0,0-1 0,0 0 0,0-2 0,0 1 0,-1-2 0,1 0 0,-30-2 0,41 0 0,0-1 0,0 0 0,0-1 0,0 1 0,0-1 0,0 0 0,0-1 0,1 1 0,-1-1 0,1 0 0,-1-1 0,1 1 0,-6-7 0,4 4 0,1-1 0,-1-1 0,1 1 0,1-1 0,-1 0 0,1 0 0,1-1 0,-5-9 0,4 3 0,-1-1 0,2 1 0,0-1 0,1 0 0,1 0 0,0 0 0,1-1 0,0 1 0,2 0 0,2-19 0,0 19-170,1 1-1,0 0 0,1 0 1,1 0-1,0 0 0,1 1 1,11-17-1,8-8-6655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3:30.1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431 106 24575,'0'-7'0,"0"-1"0,0 1 0,-1-1 0,0 1 0,-1 0 0,1-1 0,-1 1 0,-4-10 0,4 15 0,1 0 0,0 0 0,0 0 0,-1 0 0,1 1 0,-1-1 0,0 0 0,1 1 0,-1-1 0,0 1 0,0-1 0,0 1 0,0 0 0,0 0 0,-1 0 0,1 0 0,0 0 0,0 0 0,-1 1 0,1-1 0,0 1 0,-1 0 0,1 0 0,0-1 0,-1 1 0,1 1 0,0-1 0,-1 0 0,1 1 0,-3 0 0,-2 1 0,0 0 0,0 1 0,1 0 0,0 0 0,-1 0 0,1 1 0,0 0 0,0 0 0,1 0 0,-1 1 0,1 0 0,0 0 0,1 0 0,-1 1 0,1 0 0,0 0 0,-5 8 0,-4 11 0,1 1 0,0 0 0,-7 27 0,6-13 0,2 0 0,2 1 0,1 0 0,2 0 0,2 1 0,2 0 0,4 62 0,-1-96 0,0 0 0,0-1 0,0 1 0,1 0 0,0-1 0,1 1 0,0-1 0,0 0 0,1 0 0,-1 0 0,1 0 0,1 0 0,0-1 0,0 0 0,0 0 0,0 0 0,1-1 0,0 0 0,0 0 0,0 0 0,1-1 0,0 0 0,0 0 0,0 0 0,0-1 0,0 0 0,1-1 0,-1 0 0,1 0 0,0 0 0,0-1 0,0 0 0,-1-1 0,1 0 0,8 0 0,0-1 0,-1-1 0,1-1 0,-1 0 0,0-1 0,0 0 0,0-1 0,-1-1 0,1 0 0,-1-1 0,18-12 0,-25 14 0,-1 1 0,1-1 0,0 0 0,-1-1 0,0 0 0,-1 0 0,1 0 0,-1 0 0,0-1 0,-1 0 0,1 0 0,-1 0 0,-1-1 0,1 1 0,-1-1 0,-1 0 0,1 0 0,-1 0 0,-1 0 0,0 0 0,1-10 0,-2 14 0,-1 0 0,1 0 0,-1 0 0,0 0 0,0 0 0,-1 0 0,1 0 0,-1 0 0,0 0 0,0 1 0,0-1 0,0 1 0,0-1 0,-1 1 0,0 0 0,0 0 0,0 0 0,0 0 0,0 1 0,0-1 0,-1 1 0,1 0 0,-1-1 0,0 2 0,1-1 0,-1 0 0,0 1 0,-8-2 0,-6-1 0,-1 0 0,1 1 0,0 1 0,-1 1 0,-21 1 0,20 1 0,-1 0 0,1 1 0,0 1 0,0 1 0,1 1 0,-1 1 0,1 0 0,0 2 0,1 0 0,0 1 0,0 0 0,0 2 0,2 0 0,-1 1 0,2 1 0,-1 0 0,2 1 0,-24 29 0,33-36-195,0 1 0,1-1 0,0 1 0,0 0 0,1 0 0,-3 12 0,-1 10-6631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3:30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325 2507 24575,'-123'37'0,"-78"29"0,307-91 0,352-109-651,-114 33 127,491-179-3033,-13-46 1599,-81 30-809,1547-475-324,-805 364 3211,-1414 389 873,307-90-158,-221 51 3094,-151 55-3937,5-1 584,0-1 0,0-1 0,0 1 1,7-7-1,-14 10-503,-1 0 0,0 0 0,1 0 0,-1 0 1,0 0-1,0 0 0,0 0 0,0-1 0,0 1 0,0-1 1,0 1-1,0-1 0,0 1 0,-1-1 0,1 1 0,0-1 1,-1 1-1,0-1 0,1 0 0,-1 1 0,0-1 0,0 0 1,0 1-1,0-1 0,0 0 0,0 1 0,0-1 0,-1 0 1,0-2-1,-5-8-6661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9:13:32.4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108 535 24575,'-10'1'0,"0"1"0,0 1 0,1 0 0,-1 0 0,-17 10 0,17-9 0,9-4 0,0 0 0,0 1 0,0-1 0,0 0 0,0 1 0,0-1 0,0 1 0,0-1 0,0 1 0,0-1 0,0 1 0,0 0 0,1-1 0,-1 1 0,0 0 0,0 0 0,1 0 0,-1 0 0,0 0 0,1-1 0,-1 1 0,1 0 0,-1 0 0,1 0 0,0 1 0,-1 0 0,1 0 0,1-1 0,0 0 0,0 0 0,-1 0 0,1 0 0,0 0 0,0 0 0,0 0 0,0 0 0,0-1 0,0 1 0,0 0 0,1-1 0,-1 1 0,0 0 0,0-1 0,0 0 0,2 1 0,11 4 0,-1-1 0,29 3 0,5-2 0,0-3 0,0-2 0,92-11 0,137-42 0,-168 30 0,-98 21 0,429-102 0,-437 104 0,-1-1 0,1 1 0,0-1 0,0 1 0,0-1 0,-1 1 0,1-1 0,0 0 0,-1 0 0,1 0 0,-1 0 0,1 0 0,-1 0 0,1 0 0,-1-1 0,2-1 0,-3 2 0,0 0 0,0 1 0,-1-1 0,1 0 0,0 1 0,0-1 0,-1 1 0,1-1 0,-1 0 0,1 1 0,0-1 0,-1 1 0,1-1 0,-1 1 0,1-1 0,-1 1 0,1 0 0,-1-1 0,0 1 0,1-1 0,-1 1 0,1 0 0,-1 0 0,0-1 0,1 1 0,-1 0 0,-1 0 0,-12-5 0,-1 2 0,-21-4 0,9 4 0,2-1 0,-1-2 0,0 0 0,1-2 0,0-1 0,1-1 0,0 0 0,1-2 0,0-1 0,0-1 0,2-1 0,-35-31 0,-5-15 0,33 32 0,-59-49 0,76 70 0,0 1 0,0 0 0,-1 0 0,0 1 0,0 1 0,-1 0 0,1 1 0,-1 0 0,-24-4 0,36 8 0,0 0 0,-1 0 0,1-1 0,0 1 0,-1 0 0,1 0 0,0 0 0,-1 0 0,1 1 0,0-1 0,-1 0 0,1 0 0,0 1 0,0-1 0,-1 1 0,1-1 0,0 1 0,0 0 0,0-1 0,-1 1 0,0 1 0,2-1 0,-1 0 0,1 0 0,-1 1 0,1-1 0,0 0 0,0 0 0,0 1 0,-1-1 0,1 0 0,0 1 0,1-1 0,-1 0 0,0 0 0,0 1 0,0-1 0,1 0 0,-1 0 0,1 1 0,-1-1 0,1 0 0,-1 0 0,1 0 0,1 2 0,4 7 0,1 0 0,0-1 0,0 0 0,1 0 0,0-1 0,0 0 0,1 0 0,11 7 0,85 51 0,-86-55 0,57 28 0,1-4 0,2-3 0,1-3 0,132 29 0,-202-56 0,0 1 0,0 0 0,0 1 0,0 0 0,-1 1 0,1 0 0,-1 0 0,10 8 0,-16-11 0,-1 1 0,1-1 0,-1 0 0,0 1 0,0-1 0,0 1 0,0 0 0,0-1 0,0 1 0,-1 0 0,1 0 0,-1 0 0,0 0 0,0 1 0,0-1 0,0 0 0,-1 0 0,0 1 0,1-1 0,-1 0 0,0 1 0,0-1 0,-1 0 0,1 1 0,-1-1 0,1 0 0,-1 0 0,0 0 0,-3 6 0,-2 3 0,0 1 0,-1-1 0,-1-1 0,0 1 0,-1-1 0,0-1 0,0 1 0,-15 11 0,-13 7 0,-46 29 0,16-12 0,32-18 0,18-14 0,-1-1 0,-26 16 0,43-29 0,0 1 0,1-1 0,-1 0 0,0 1 0,0-1 0,0 0 0,0 0 0,0 1 0,0-1 0,0 0 0,0 0 0,0 0 0,0 0 0,0 0 0,0 0 0,0 0 0,1-1 0,-1 1 0,0 0 0,0 0 0,0-1 0,0 1 0,0-1 0,0 1 0,-1-1 0,1-1 0,-1 0 0,0 1 0,1-1 0,-1 0 0,1 0 0,-1 0 0,1 0 0,0 0 0,0-1 0,-1-1 0,-1-6 0,0 0 0,0 0 0,-1-17 0,-4-48 0,6 40 0,-2 1 0,-1 0 0,-2 0 0,-16-47 0,11 49 0,-1 2 0,-1-1 0,-2 2 0,0 0 0,-2 1 0,-2 1 0,-38-42 0,58 69-16,-16-18 154,12 13-347,13 8-1069,3 5-5548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10:22.6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4 499 24575,'0'8'0,"-3"2"0,5 0 0,11-3 0,11-1 0,8-10 0,3-5 0,3-3 0,7-1 0,-5 2-8191</inkml:trace>
  <inkml:trace contextRef="#ctx0" brushRef="#br0" timeOffset="1">896 76 24575,'3'-3'0,"-1"-1"0,0 1 0,0-1 0,0 0 0,0 1 0,0-1 0,-1 0 0,0 0 0,2-4 0,-3 4 0,1 0 0,1 1 0,-1-1 0,0 1 0,1-1 0,0 1 0,4-6 0,-6 8 0,0 1 0,1 0 0,-1 0 0,0 0 0,0 0 0,0 0 0,1 0 0,-1 0 0,0 0 0,0 1 0,0-1 0,1 0 0,-1 0 0,0 0 0,0 0 0,0 0 0,1 0 0,-1 0 0,0 0 0,0 0 0,0 1 0,0-1 0,0 0 0,1 0 0,-1 0 0,0 0 0,0 0 0,0 1 0,0-1 0,0 0 0,0 0 0,0 0 0,1 1 0,-1-1 0,0 0 0,0 0 0,0 0 0,0 1 0,0-1 0,0 0 0,0 0 0,0 0 0,0 1 0,0-1 0,0 0 0,0 0 0,-1 1 0,4 12 0,1 80 0,-5 1 0,-21 169 0,-3 52 0,25-280-1365,0-6-5461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07:31.4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1 226 24575,'5'-2'0,"1"1"0,-1-1 0,1 0 0,-1 0 0,0-1 0,0 1 0,0-1 0,0 0 0,6-6 0,8-3 0,53-28 0,109-44 0,-147 71 0,1 2 0,0 1 0,0 1 0,1 3 0,62-5 0,-90 11 0,1 1 0,-1 0 0,1 1 0,-1 0 0,0 0 0,1 0 0,-1 1 0,0 1 0,-1-1 0,1 2 0,-1-1 0,1 1 0,-1 0 0,0 0 0,-1 0 0,11 12 0,-6-5 0,0 1 0,-1 0 0,0 1 0,0 0 0,-2 1 0,0-1 0,10 28 0,-14-28 0,0 0 0,0 0 0,-2 1 0,0-1 0,-1 1 0,0 0 0,-2 27 0,-5 2 0,-13 54 0,12-70 0,7-27 0,-1 0 0,1 1 0,0-1 0,0 0 0,-1 1 0,1-1 0,0 1 0,0-1 0,0 0 0,1 1 0,-1-1 0,0 0 0,0 1 0,1-1 0,-1 0 0,1 1 0,-1-1 0,1 0 0,-1 0 0,1 0 0,0 1 0,0-1 0,-1 0 0,1 0 0,0 0 0,2 1 0,-1-1 0,0 0 0,1 0 0,-1 0 0,1 0 0,-1 0 0,1 0 0,-1-1 0,1 1 0,0-1 0,-1 0 0,1 0 0,4 0 0,5-1 0,1-1 0,-1 0 0,0-1 0,20-7 0,217-74 0,-206 74 0,1 1 0,0 2 0,84-2 0,-125 9 0,0 0 0,1 0 0,-1 0 0,0 0 0,1 1 0,-1 0 0,0-1 0,0 1 0,1 0 0,-1 1 0,0-1 0,5 3 0,-6-2 0,0 0 0,-1 0 0,1 0 0,-1 0 0,1 0 0,-1 0 0,0 0 0,1 1 0,-1-1 0,0 0 0,-1 1 0,1-1 0,0 1 0,-1-1 0,1 1 0,-1-1 0,0 4 0,0 55 0,0 3 0,0-61 0,1-1 0,0 1 0,0 0 0,0-1 0,1 0 0,-1 1 0,0-1 0,1 0 0,0 0 0,0 1 0,-1-1 0,1-1 0,0 1 0,0 0 0,1 0 0,-1-1 0,0 1 0,1-1 0,-1 0 0,1 0 0,-1 0 0,1 0 0,-1 0 0,1 0 0,0-1 0,-1 1 0,1-1 0,3 0 0,11 2 0,0 0 0,1-2 0,18-1 0,-33 1 0,44-6 0,1-2 0,-2-2 0,0-1 0,49-21 0,5 1 0,-75 23 0,1 0 0,-1 0 0,2 2 0,-1 1 0,49-3 0,-49 7 0,-1-2 0,0-2 0,0 0 0,43-15 0,33-7 0,-98 26 0,26-6 0,0 2 0,1 1 0,0 1 0,-1 1 0,1 2 0,42 4 0,325 46 0,-235-32 0,68-2 0,89 13 0,-296-25 0,153 24 0,64-21 0,-174-9 0,0 4 0,109 16 0,-116-5 0,0 3 0,-1 3 0,-1 2 0,-1 3 0,102 60 0,-139-73 0,127 79 0,-123-74 0,-1 1 0,-1 1 0,0 1 0,18 22 0,-28-27 0,-1-1 0,-1 1 0,0 1 0,-1 0 0,-1 0 0,0 0 0,-1 1 0,0 0 0,-2 1 0,0-1 0,3 24 0,-6-28 0,0 1 0,-1-1 0,0 1 0,-1-1 0,-1 1 0,1-1 0,-2 0 0,0 0 0,-1 0 0,0 0 0,0 0 0,-1-1 0,-1 1 0,0-1 0,-14 18 0,-41 46 0,20-26 0,-45 70 0,59-81 0,-2-2 0,-1-1 0,-2-1 0,-61 51 0,56-53 0,55-69-1365,-13 21-5461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10:23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333 7 24575,'-4'-6'0,"4"6"0,0 0 0,0 0 0,0 0 0,0 0 0,0 0 0,0 0 0,0 0 0,0 0 0,0 0 0,0 0 0,0 0 0,0 0 0,0 1 0,0-1 0,0 0 0,0 0 0,0 0 0,0 0 0,0 0 0,0 0 0,0 0 0,0 0 0,0 0 0,0 0 0,0 0 0,0 1 0,0-1 0,0 0 0,0 0 0,0 0 0,0 0 0,0 0 0,0 0 0,0 0 0,0 0 0,0 0 0,0 0 0,0 0 0,0 0 0,0 0 0,0 1 0,0-1 0,0 0 0,0 0 0,-1 0 0,22 31-10,-1 1-1,-3 2 0,0-1 1,-2 2-1,-2 0 0,-1 1 1,13 64-1,-18-54-20,-2-1 0,-2 1 0,-2-1 0,-2 1-1,-14 87 1,3-73 4,-2 0 0,-4 0 0,-2-2-1,-2 0 1,-3-2 0,-2-1 0,-3-1-1,-2-1 1,-74 92 0,22-49-1248,6-14-5097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10:23.4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357 40 24575,'1'-2'0,"0"-1"0,0 0 0,0 1 0,-1-1 0,1 1 0,-1-1 0,1 0 0,-1 1 0,0-5 0,-6-2 0,5 9 0,0 0 0,0 0 0,0 0 0,0 0 0,1 0 0,-1 0 0,0 0 0,0 0 0,0 0 0,0 1 0,0-1 0,1 0 0,-1 1 0,0-1 0,0 1 0,0-1 0,0 2 0,-13 7 0,0 2 0,1 0 0,1 1 0,0 0 0,1 1 0,-13 18 0,-52 91 0,49-72 0,2 1 0,3 1 0,2 2 0,2 0 0,2 0 0,-12 87 0,24-111 0,1 1 0,2 0 0,0-1 0,3 1 0,0-1 0,2 1 0,1-1 0,2 0 0,1 0 0,1-1 0,1 0 0,2-1 0,26 47 0,-21-49-36,1-1-1,2-1 0,0 0 1,1-2-1,1 0 0,2-2 0,28 21 1,-11-14-383,1-2 1,1-1-1,78 30 1,-16-16-5806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10:24.2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1334 24575,'42'-2'0,"0"-3"0,82-18 0,27-4 0,283-16 0,188-26-1553,-37 5 146,1761-137-4458,-515 47 5099,-6-53-555,-677 73 862,-1046 123 289,413-52-216,-7-27 2341,-318 39 772,-164 42-1886,1-1 0,-2-2-1,1 0 1,44-30 0,-62 36-702,-1 0 1,1-1-1,-1 0 1,0 0-1,0-1 1,-1 1 0,0-1-1,-1-1 1,6-8-1,-2-5-6684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09:57.8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 2 24575,'-24'-1'0,"-9"1"0,25 0 0,12 2 0,80 21 0,-47-12 0,65 11 0,-5-12 0,2-5 0,142-10 0,-184-2-327,97-24-1,-131 26-382,24-6-6116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09:58.2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198 20 24575,'-11'-13'0,"6"7"0,15 7 0,0 2 0,0 1 0,-1 0 0,1 0 0,-1 1 0,0 0 0,0 1 0,8 6 0,57 53 0,-52-45 0,-13-12 0,29 26 0,-1 2 0,-2 1 0,39 52 0,-65-75 0,0 0 0,-2 0 0,1 1 0,-2 0 0,0 0 0,5 18 0,-9-23 0,0 0 0,-1 1 0,1-1 0,-2 1 0,0-1 0,0 1 0,-1-1 0,0 1 0,-1-1 0,-4 16 0,2-18 0,1 1 0,-1-1 0,-1 0 0,1 0 0,-1-1 0,-1 1 0,0-1 0,0 0 0,0-1 0,-1 0 0,1 0 0,-1 0 0,-1 0 0,1-1 0,-10 4 0,-16 8 0,1-2 0,-50 16 0,69-26 0,-65 19-455,0-4 0,-113 15 0,183-34-6371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09:58.8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46 497 24575,'0'-21'0,"0"38"0,0 15 0,0 654 0,0-684 0,-1 5 0,1-1 0,1 1 0,-1-1 0,4 12 0,-4-18 0,0 0 0,0 0 0,0 0 0,0 0 0,0 0 0,0-1 0,0 1 0,0 0 0,0 0 0,0 0 0,0 0 0,0 0 0,0 0 0,1 0 0,-1 0 0,0 0 0,0 0 0,0 0 0,0 0 0,0 0 0,0 0 0,0 0 0,0 0 0,0 0 0,1 0 0,-1 0 0,0 0 0,0 0 0,0 0 0,0 0 0,0 0 0,0 0 0,0 0 0,0 0 0,0 0 0,1 0 0,-1 0 0,0 0 0,0 0 0,0 1 0,0-1 0,0 0 0,0 0 0,0 0 0,0 0 0,0 0 0,0 0 0,0 0 0,0 0 0,0 0 0,0 0 0,0 0 0,0 1 0,0-1 0,0 0 0,0 0 0,0 0 0,0 0 0,0 0 0,0 0 0,0 0 0,0 0 0,0 0 0,0 1 0,0-1 0,0 0 0,0 0 0,3-11 0,0-17 0,-32-277 0,1 0 0,27-24 0,1 322 0,0 0 0,1 0 0,0 0 0,1-1 0,0 1 0,0 1 0,0-1 0,1 0 0,0 1 0,0-1 0,6-8 0,-7 13 0,-1 0 0,2 0 0,-1 0 0,0 0 0,0 0 0,1 1 0,-1-1 0,1 1 0,-1-1 0,1 1 0,-1 0 0,1 0 0,0 0 0,0 0 0,-1 1 0,1-1 0,0 1 0,0 0 0,0-1 0,0 2 0,0-1 0,0 0 0,0 0 0,-1 1 0,1-1 0,0 1 0,0 0 0,-1 0 0,1 0 0,4 3 0,4 1 0,-1 1 0,0 0 0,-1 0 0,0 1 0,0 0 0,0 1 0,-1 0 0,14 17 0,4 9 0,22 38 0,-34-49 0,57 101 0,102 248 0,-111-228 0,-57-133 0,3 10 0,2 0 0,0 0 0,2-1 0,24 34 0,-35-53 0,0 0 0,0 1 0,0-1 0,0 0 0,0 0 0,0 0 0,0 1 0,0-1 0,1 0 0,-1-1 0,0 1 0,1 0 0,-1 0 0,1 0 0,-1-1 0,1 1 0,-1-1 0,1 1 0,-1-1 0,1 0 0,-1 0 0,1 1 0,0-1 0,-1 0 0,1 0 0,-1-1 0,1 1 0,0 0 0,-1 0 0,1-1 0,-1 1 0,1-1 0,-1 1 0,1-1 0,-1 0 0,0 0 0,1 0 0,-1 1 0,0-1 0,1 0 0,-1-1 0,0 1 0,0 0 0,0 0 0,1-2 0,5-6 0,-2 0 0,1 0 0,-1-1 0,-1 0 0,6-16 0,9-33 0,20-114 0,-8-65 0,-10-43 0,-20 236 0,-3 1 0,-1-1 0,-3 1 0,-13-56 0,17 91 0,-1 1 0,1-1 0,-2 1 0,1-1 0,-1 1 0,-7-11 0,22 31-212,1-1-1,17 12 0,-22-17-514,22 18-6099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09:59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64 161 24575,'-8'0'0,"-6"0"0,0-8 0,-3-2 0,7-3 0,15 0 0,15-1 0,15 1 0,14 0 0,9 2 0,6-1 0,8-3 0,2 2 0,1-1 0,-13 2-8191</inkml:trace>
  <inkml:trace contextRef="#ctx0" brushRef="#br0" timeOffset="1">308 450 24575,'-7'8'0,"-7"2"0,-8 3 0,-4 4 0,-2-2 0,15-2 0,18-13 0,20-5 0,16-9 0,13-7 0,8-7 0,9-6 0,-7 3-8191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10:00.1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8 24575,'-1'-1'0,"1"1"0,0-1 0,-1 1 0,1-1 0,-1 1 0,0-1 0,1 1 0,-1-1 0,1 1 0,-1-1 0,0 1 0,1 0 0,-1 0 0,0-1 0,1 1 0,-1 0 0,0 0 0,0 0 0,1-1 0,-1 1 0,0 0 0,1 0 0,-1 0 0,0 0 0,0 1 0,1-1 0,-1 0 0,0 0 0,1 0 0,-1 1 0,0-1 0,1 0 0,-1 0 0,0 1 0,1-1 0,-1 1 0,0-1 0,1 1 0,-1-1 0,1 1 0,-1-1 0,1 1 0,-1-1 0,1 1 0,0-1 0,-1 1 0,1 0 0,0-1 0,-1 1 0,1 0 0,0-1 0,0 1 0,0 0 0,-1 1 0,-4 17 0,1 1 0,0 0 0,2 0 0,0 1 0,1-1 0,3 30 0,-1-7 0,22 408 115,1 16-1595,-24-442-5346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10:00.4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0 447 24575,'1'-20'0,"-1"0"0,2 0 0,1 1 0,0-1 0,2 1 0,0 0 0,1 0 0,1 0 0,12-23 0,-11 28 0,1 0 0,0 1 0,1 0 0,0 0 0,1 1 0,0 1 0,1-1 0,1 2 0,0 0 0,0 1 0,26-15 0,-11 11 0,1 1 0,1 1 0,-1 2 0,2 1 0,-1 1 0,1 1 0,0 2 0,0 1 0,38 2 0,-53 2 0,0 1 0,0 1 0,-1 0 0,1 1 0,-1 1 0,0 0 0,0 1 0,0 0 0,-1 2 0,0 0 0,22 16 0,-29-19 0,0 1 0,0 1 0,-1-1 0,0 1 0,0 0 0,0 0 0,-1 1 0,0 0 0,6 13 0,-9-14 0,1-1 0,-2 1 0,1 0 0,-1-1 0,0 1 0,0 0 0,0 0 0,-1-1 0,0 1 0,-1 0 0,0 0 0,0 0 0,0-1 0,-3 9 0,-1-2 0,-1 1 0,-1 0 0,0-1 0,0-1 0,-1 1 0,-1-1 0,0 0 0,-1-1 0,-17 15 0,-4 3 0,-2-3 0,-41 26 0,23-20 0,-2-3 0,-1-2 0,-2-2 0,-67 19 0,109-39-341,1-1 0,-1-1-1,-25 3 1,19-7-6485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10:00.8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535 190 24575,'3'-3'0,"-1"0"0,0 0 0,-1 0 0,1 0 0,0 0 0,-1 0 0,0 0 0,0 0 0,0-1 0,0 1 0,0-1 0,-1 1 0,1 0 0,-1-1 0,0 1 0,0-1 0,0 1 0,-1-1 0,1 1 0,-1-1 0,0 1 0,-1-5 0,1 7 0,1 1 0,-1-1 0,1 1 0,-1-1 0,1 1 0,-1 0 0,1-1 0,-1 1 0,1-1 0,-1 1 0,0 0 0,1 0 0,-1-1 0,1 1 0,-1 0 0,0 0 0,1 0 0,-1-1 0,0 1 0,1 0 0,-1 0 0,0 0 0,0 0 0,1 1 0,-1-1 0,0 0 0,0 0 0,-21 14 0,-13 24 0,6 3 0,1 3 0,2 0 0,-21 48 0,-48 145 0,67-162 0,-2-13-1365,16-40-5461</inkml:trace>
  <inkml:trace contextRef="#ctx0" brushRef="#br0" timeOffset="1">1 56 24575,'0'-2'0,"-1"0"0,1 0 0,1-1 0,-1 1 0,0 0 0,0 0 0,1 0 0,-1 0 0,1 0 0,0 0 0,0 0 0,0 0 0,0 0 0,0 0 0,0 0 0,0 0 0,0 0 0,1 1 0,-1-1 0,1 1 0,-1-1 0,1 1 0,0-1 0,0 1 0,-1 0 0,1 0 0,0 0 0,0 0 0,0 0 0,0 0 0,0 1 0,1-1 0,-1 1 0,4-1 0,0 0 0,0 1 0,1 0 0,-1 1 0,0-1 0,1 1 0,-1 0 0,0 1 0,0 0 0,0 0 0,11 5 0,11 8 0,-1 1 0,-1 2 0,0 0 0,27 27 0,-12-7 0,53 67 0,-56-52-68,-2 1 1,-2 2-1,31 72 0,-30-58-1026,-16-34-5732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08:23.3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272 1 24575,'-18'0'0,"1"0"0,0 0 0,0 1 0,-25 5 0,37-5 0,0 0 0,0 1 0,0 0 0,0 0 0,0 0 0,1 0 0,-1 1 0,1 0 0,-1 0 0,1 0 0,0 0 0,0 1 0,1 0 0,-1 0 0,-5 7 0,-1 7 0,0 1 0,1 0 0,1 0 0,0 0 0,2 1 0,0 0 0,-5 41 0,-4 149 0,15-196 0,-2 72-92,4-1 1,4 1-1,4-1 0,3 0 0,30 102 0,-15-97-226,5-1-1,3-1 1,81 142 0,-103-207-6049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10:01.4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695 316 24575,'1'-38'0,"-1"13"0,0 0 0,-7-46 0,6 63 0,-1 0 0,0 0 0,-1 0 0,0 1 0,0-1 0,-1 1 0,1 0 0,-2 0 0,1 0 0,-1 0 0,0 1 0,-12-12 0,11 13 0,0 0 0,-1 0 0,0 0 0,0 1 0,0 0 0,-1 0 0,1 1 0,-1 0 0,0 0 0,0 1 0,-14-3 0,9 3 0,0 2 0,0-1 0,1 2 0,-1-1 0,0 2 0,0 0 0,-12 3 0,0 2 0,1 2 0,0 0 0,1 1 0,0 2 0,0 0 0,1 1 0,-22 19 0,22-15 0,2 1 0,0 1 0,1 1 0,1 1 0,1 0 0,-17 28 0,26-36 0,0 0 0,1 1 0,1-1 0,0 1 0,1 1 0,0-1 0,2 1 0,-1 0 0,2 0 0,0 0 0,1 0 0,1 26 0,0-34 0,1-1 0,0 0 0,1 0 0,-1-1 0,1 1 0,0 0 0,1 0 0,0-1 0,-1 0 0,2 1 0,-1-1 0,1 0 0,-1 0 0,1-1 0,1 1 0,-1-1 0,1 0 0,-1 0 0,1-1 0,0 1 0,0-1 0,1 0 0,-1 0 0,1-1 0,0 1 0,-1-1 0,1-1 0,0 1 0,9 0 0,-1 1 0,1-2 0,0 0 0,-1-1 0,1 0 0,-1-1 0,1 0 0,-1-2 0,1 1 0,-1-2 0,0 0 0,19-8 0,-12 2 0,0-1 0,-1-1 0,-1-1 0,0-1 0,0 0 0,-1-1 0,-1-1 0,-1-1 0,0 0 0,-2-1 0,1-1 0,-2 0 0,-1-1 0,0-1 0,-2 0 0,0 0 0,-2-1 0,9-29 0,-16 48 0,5-18 0,-3 16 0,0 12 0,24 345 0,-28 5 0,-1-153 0,1-168 0,0-15 0,4 39 0,-3-59 0,0 1 0,0-1 0,0 0 0,1 1 0,-1-1 0,0 0 0,1 1 0,-1-1 0,1 0 0,-1 0 0,1 1 0,0-1 0,0 0 0,-1 0 0,1 0 0,0 0 0,0 0 0,0 0 0,0 0 0,0 0 0,0 0 0,0-1 0,1 1 0,0 1 0,0-2 0,0 0 0,0 1 0,0-1 0,1 0 0,-1 0 0,0 0 0,0 0 0,0-1 0,0 1 0,0 0 0,0-1 0,0 0 0,0 1 0,2-2 0,7-3 0,-1-1 0,0 0 0,0-1 0,12-10 0,12-13 0,-2-2 0,53-66 0,45-84 0,-70 94 0,-29 42 0,16-23 0,-46 68-42,0 0-1,-1 0 0,1 0 1,0 0-1,0 1 0,1-1 1,-1 0-1,0 0 0,0 1 1,0-1-1,0 0 0,1 1 1,-1-1-1,0 1 0,1 0 1,-1-1-1,0 1 0,1 0 1,-1 0-1,0 0 0,1 0 1,-1 0-1,0 0 0,1 0 1,-1 0-1,0 1 0,1-1 1,-1 0-1,0 1 0,0-1 1,3 2-1,8 6-6783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10:01.9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53 276 24575,'-5'1'0,"-1"-1"0,1 1 0,0 0 0,0 0 0,-1 0 0,-6 4 0,12-5 0,-1 0 0,1 0 0,-1 0 0,1 1 0,-1-1 0,1 0 0,-1 0 0,1 1 0,0-1 0,-1 0 0,1 1 0,-1-1 0,1 0 0,0 1 0,-1-1 0,1 0 0,0 1 0,0-1 0,-1 1 0,1-1 0,0 1 0,0-1 0,0 1 0,-1-1 0,1 1 0,0-1 0,0 2 0,1-1 0,-1 0 0,1 0 0,0 0 0,0 0 0,0-1 0,0 1 0,0 0 0,0 0 0,0 0 0,0-1 0,0 1 0,0 0 0,0-1 0,0 1 0,0-1 0,1 0 0,1 1 0,31 9 0,1-1 0,-1-2 0,2-2 0,46 2 0,-44-4 0,716 13-2078,-696-16 2072,1384-52-4067,0-43 2609,-531 32-580,-798 56 2087,295-23 286,-140-6 3443,-258 34-3208,0 0 0,0-1 0,0 0 0,15-6-1,-23 8-528,-1 0 0,1 1-1,0-1 1,-1 0 0,1 0-1,-1 0 1,0 0-1,1 0 1,-1 0 0,0 0-1,1-1 1,-1 1-1,0 0 1,0-1 0,0 1-1,0-1 1,0 1 0,-1-1-1,1 0 1,0 1-1,-1-1 1,1 0 0,-1 1-1,1-1 1,-1 0-1,0 0 1,0 1 0,0-1-1,0 0 1,0 0 0,0 1-1,-1-1 1,0-3-1,-5-8-6700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10:45.6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52 24575,'0'-4'0,"0"-5"0,-4 0 0,-5 0 0,-1-2 0,-2 2 0,0 9 0,-1 5 0,-2 1 0,5 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10:47.5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1115 2274 24575,'-1'4'0,"1"-1"0,1 0 0,-1 0 0,0 0 0,1 0 0,-1 0 0,1 0 0,0 0 0,0 0 0,0 0 0,0-1 0,1 1 0,1 3 0,-2-5 0,1 0 0,-1 0 0,0 0 0,1 1 0,-1-1 0,1 0 0,0-1 0,-1 1 0,1 0 0,0 0 0,-1-1 0,1 1 0,0-1 0,0 1 0,-1-1 0,1 0 0,0 0 0,0 0 0,0 0 0,-1 0 0,1 0 0,0 0 0,2-1 0,7-2 0,0 1 0,-1-2 0,1 1 0,-1-2 0,0 1 0,0-1 0,-1-1 0,14-9 0,68-63 0,-63 52 0,19-19 0,-3-2 0,-1-3 0,-3-1 0,-2-1 0,-2-3 0,-3-1 0,-2-1 0,24-65 0,-33 63 0,-3-1 0,-3 0 0,-2-2 0,-3 0 0,6-114 0,-16 91 0,-3 0 0,-4 0 0,-30-150 0,25 183 0,-3 1 0,-2 0 0,-3 1 0,-28-56 0,36 84 0,-1 1 0,-2-1 0,0 2 0,-1 0 0,-1 1 0,-1 0 0,0 2 0,-2 0 0,0 0 0,0 2 0,-24-14 0,0 8 0,0 1 0,0 3 0,-2 1 0,0 2 0,-1 2 0,0 3 0,-1 1 0,-64-2 0,95 10 0,0 1 0,1 1 0,-1 0 0,1 1 0,0 1 0,0 0 0,0 1 0,0 1 0,1 0 0,-1 1 0,2 0 0,-1 1 0,-13 11 0,-19 17 0,2 1 0,-46 52 0,77-77 0,-37 43 13,2 2 0,2 2 0,-73 126-1,-73 215-646,90-122 507,88-229 129,2 1 1,2 0-1,-5 92 1,15-116-3,1 0 0,1 0 0,1 0 0,2-1 0,0 1 0,2-1 0,1 0 0,0 0 0,2-1 0,1-1 0,1 1 0,1-2 0,30 41 0,-22-38 0,1-1 0,0-1 0,2-1 0,0 0 0,2-2 0,0-1 0,1-2 0,1 0 0,1-2 0,54 21 0,-27-17-1,2-3 0,-1-3 0,119 12 1,176-20-1377,-245-11-4734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10:48.4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43 820 24575,'-1'0'0,"1"0"0,-1 0 0,1-1 0,-1 1 0,0 0 0,1 0 0,-1-1 0,1 1 0,-1-1 0,1 1 0,-1 0 0,1-1 0,-1 1 0,1-1 0,-1 0 0,1 1 0,-1-1 0,1 1 0,0-1 0,-1 1 0,1-1 0,0 0 0,0 1 0,0-1 0,-1 0 0,1 1 0,0-1 0,0 0 0,0 1 0,0-1 0,0 0 0,0 1 0,0-1 0,0 0 0,3-25 0,-1 18 0,1-1 0,0 2 0,1-1 0,0 0 0,0 1 0,0 0 0,1-1 0,0 2 0,10-12 0,9-6 0,31-24 0,-20 18 0,293-275 0,-223 205 0,-84 80 0,-12 10 0,1 0 0,1 0 0,-1 1 0,1 0 0,1 1 0,0 1 0,17-9 0,-29 16 0,0 0 0,1 0 0,-1-1 0,0 1 0,0 0 0,0 0 0,0 0 0,1 0 0,-1 0 0,0 0 0,0 0 0,0 0 0,1 0 0,-1 0 0,0 0 0,0 0 0,1 0 0,-1 0 0,0 0 0,0 0 0,0 0 0,1 0 0,-1 0 0,0 0 0,0 0 0,0 0 0,1 0 0,-1 1 0,0-1 0,0 0 0,0 0 0,0 0 0,1 0 0,-1 0 0,0 0 0,0 1 0,0-1 0,0 0 0,0 0 0,1 1 0,-4 9 0,-9 12 0,-12 10 0,-1-1 0,-1-1 0,-57 49 0,-105 68 0,151-119 0,-204 140 0,138-98 0,82-56 0,25-19 0,35-23 0,109-75 0,-5-6 0,138-136 0,-82 55 0,-192 185 0,-5 1 0,1 1 0,0 1 0,0-1 0,1 0 0,-1 1 0,1-1 0,-1 1 0,1 0 0,0 0 0,-1 1 0,8-3 0,-11 4 0,1 0 0,-1 0 0,0 0 0,0 0 0,1 0 0,-1 0 0,0 0 0,1 0 0,-1 0 0,0 0 0,0 0 0,1 0 0,-1 0 0,0 0 0,0 1 0,1-1 0,-1 0 0,0 0 0,0 0 0,1 0 0,-1 0 0,0 1 0,0-1 0,0 0 0,0 0 0,1 0 0,-1 1 0,0-1 0,0 0 0,0 0 0,0 1 0,0-1 0,1 0 0,-1 0 0,0 1 0,0-1 0,0 0 0,0 0 0,0 1 0,0-1 0,0 0 0,0 1 0,0-1 0,0 0 0,0 0 0,0 1 0,0-1 0,0 0 0,0 0 0,-1 1 0,1-1 0,0 0 0,0 0 0,0 1 0,-9 15 0,-25 34 0,-2-2 0,-47 47 0,-93 79 0,-97 63 0,185-163 0,87-73 0,-22 23 0,22-24 0,1 1 0,0-1 0,-1 0 0,1 1 0,0-1 0,-1 1 0,1-1 0,0 0 0,0 1 0,-1-1 0,1 1 0,0-1 0,0 0 0,0 1 0,0-1 0,-1 1 0,1-1 0,0 1 0,0-1 0,0 1 0,0-1 0,0 1 0,0-1 0,0 1 0,1-1 0,-1 1 0,0-1 0,0 1 0,0-1 0,0 0 0,0 1 0,1-1 0,-1 1 0,0-1 0,1 0 0,-1 1 0,0-1 0,0 1 0,1-1 0,-1 0 0,1 0 0,-1 1 0,0-1 0,1 0 0,-1 1 0,1-1 0,-1 0 0,0 0 0,1 0 0,-1 0 0,1 1 0,-1-1 0,1 0 0,-1 0 0,1 0 0,-1 0 0,1 0 0,0 0 0,7 0 0,0 0 0,0 0 0,0-1 0,0 1 0,0-2 0,-1 1 0,1-1 0,0-1 0,7-2 0,69-33 0,-81 36 0,100-56-455,-2-5 0,104-85 0,-141 99-6371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10:55.0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47 24575,'1'4'0,"0"0"0,0 0 0,0 0 0,1-1 0,-1 1 0,1-1 0,0 1 0,3 4 0,6 12 0,14 41 0,-3 1 0,-3 1 0,19 115 0,-38-174 0,0 0 0,0 0 0,0 0 0,0 0 0,0 0 0,-1-1 0,0 1 0,0 0 0,-2 5 0,3-8 0,0-1 0,-1 1 0,1 0 0,-1 0 0,1 0 0,0-1 0,-1 1 0,0 0 0,1-1 0,-1 1 0,1 0 0,-1-1 0,0 1 0,1-1 0,-1 1 0,0-1 0,0 0 0,1 1 0,-1-1 0,0 1 0,0-1 0,0 0 0,0 0 0,1 0 0,-1 1 0,0-1 0,0 0 0,0 0 0,0 0 0,0 0 0,0-1 0,1 1 0,-1 0 0,0 0 0,0 0 0,0-1 0,0 1 0,1 0 0,-1-1 0,0 1 0,0-1 0,1 1 0,-1-1 0,0 1 0,1-1 0,-1 1 0,0-1 0,0-1 0,-7-5 0,0-1 0,1 0 0,0 0 0,0-1 0,1 1 0,0-2 0,0 1 0,-7-18 0,3 3 0,1 0 0,-9-41 0,17 59 0,-1 0 0,2 0 0,-1-1 0,1 1 0,0 0 0,0 0 0,1-1 0,0 1 0,0 0 0,0 0 0,1 0 0,0 0 0,5-11 0,-3 9 0,1-1 0,1 1 0,-1 1 0,1-1 0,1 1 0,-1 0 0,1 0 0,10-7 0,6-1 0,1 0 0,0 1 0,0 2 0,2 0 0,35-10 0,-36 14 0,-1 1 0,50-6 0,-62 11 0,1 1 0,-1 1 0,1 0 0,-1 1 0,0 0 0,1 1 0,-1 0 0,12 5 0,-20-6 0,0 1 0,0 0 0,0 0 0,0 0 0,0 1 0,-1-1 0,1 1 0,-1 0 0,0 0 0,0 0 0,0 0 0,0 0 0,0 1 0,4 7 0,-4-4 0,0 1 0,0-1 0,0 0 0,-1 1 0,0 0 0,-1 0 0,2 14 0,-2-5 0,-2 0 0,1 0 0,-2-1 0,0 1 0,-1 0 0,-1-1 0,-7 20 0,4-18 0,2-1 0,-2 0 0,0 0 0,-1-1 0,-10 16 0,18-31 0,0-1 0,0 0 0,0 0 0,0 1 0,0-1 0,-1 0 0,1 1 0,0-1 0,0 0 0,0 0 0,-1 1 0,1-1 0,0 0 0,0 0 0,0 0 0,-1 1 0,1-1 0,0 0 0,-1 0 0,1 0 0,0 0 0,0 1 0,-1-1 0,1 0 0,0 0 0,-1 0 0,1 0 0,0 0 0,-1 0 0,1 0 0,0 0 0,-1 0 0,1 0 0,0 0 0,0 0 0,-1 0 0,1 0 0,-1-1 0,-3-12 0,6-21 0,7 8 0,1-1 0,2 1 0,0 1 0,20-30 0,-10 17 0,-10 14 0,2-1 0,1-1 0,18-23 0,-29 44 0,0 0 0,0 0 0,0 1 0,1-1 0,-1 1 0,1 0 0,0 0 0,0 1 0,1-1 0,-1 1 0,1 0 0,0 0 0,0 1 0,0 0 0,7-2 0,-9 4 0,0 0 0,0 1 0,0-1 0,0 1 0,0-1 0,0 1 0,0 1 0,0-1 0,-1 0 0,1 1 0,0 0 0,-1 0 0,0 0 0,1 0 0,-1 1 0,0-1 0,0 1 0,0 0 0,0-1 0,3 7 0,6 5 0,-2 1 0,0 0 0,10 19 0,-10-15 0,14 29 0,3-1 0,2-1 0,56 68 0,-84-112 4,0 0 1,0-1-1,1 1 0,-1-1 0,1 0 0,-1 1 0,1-1 1,0 0-1,-1 0 0,1 0 0,0 0 0,0 0 0,-1-1 0,1 1 1,0 0-1,0-1 0,0 1 0,0-1 0,0 0 0,0 0 1,0 0-1,0 0 0,0 0 0,0 0 0,0 0 0,2-1 0,2-2-160,0 1 0,-1-1-1,0-1 1,0 1-1,0-1 1,0 0-1,4-5 1,-6 7-70,21-19-6600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10:55.8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0 157 24575,'1'-3'0,"0"1"0,0-1 0,0 0 0,0 0 0,0 1 0,1-1 0,0 1 0,-1 0 0,1-1 0,0 1 0,0 0 0,4-3 0,12-6 0,-17 11 0,-1 0 0,1-1 0,-1 1 0,1 0 0,0 0 0,-1 0 0,1 0 0,-1 1 0,1-1 0,-1 0 0,1 0 0,-1 0 0,1 0 0,-1 0 0,1 1 0,-1-1 0,1 0 0,-1 1 0,1-1 0,-1 0 0,1 1 0,-1-1 0,0 0 0,1 1 0,-1-1 0,0 1 0,1-1 0,-1 0 0,0 1 0,1 0 0,5 12 0,-1 0 0,0 0 0,-1 1 0,0 0 0,-1-1 0,-1 1 0,1 16 0,0 100 0,-4-121 0,5-20 0,-1 0 0,1 1 0,1 0 0,7-12 0,-10 16 0,1 1 0,0-1 0,1 1 0,0 0 0,-1 0 0,1 1 0,1-1 0,-1 1 0,1 0 0,0 0 0,-1 0 0,2 0 0,6-3 0,-6 6 0,1-1 0,0 1 0,-1 0 0,1 0 0,0 1 0,0 0 0,0 1 0,-1-1 0,1 1 0,10 3 0,7 3 0,37 16 0,-46-16 0,0 0 0,0-2 0,1 0 0,0-1 0,25 4 0,-28-7 0,-1-1 0,1 0 0,-1-1 0,1 0 0,-1-1 0,0 0 0,0-1 0,0 0 0,0-1 0,0-1 0,-1 0 0,1 0 0,-2-1 0,1-1 0,0 0 0,13-12 0,0 1 0,-10 8 0,-1 0 0,0-1 0,21-24 0,-32 32 0,1 0 0,-1 0 0,0 0 0,0-1 0,0 1 0,0-1 0,-1 1 0,1-1 0,-1 0 0,0 1 0,0-1 0,0 0 0,-1 0 0,1 0 0,-1 0 0,0 0 0,0 0 0,0 0 0,-1 1 0,1-1 0,-1 0 0,-1-4 0,1 6 0,0 0 0,0 0 0,-1 0 0,1 0 0,0 1 0,-1-1 0,1 0 0,-1 1 0,0-1 0,1 1 0,-1 0 0,0-1 0,0 1 0,0 0 0,0 0 0,0 0 0,0 0 0,0 1 0,0-1 0,-4 0 0,-55-7 0,30 6 0,-154-24 0,177 25 0,-10-2 0,0 1 0,0 0 0,-24 2 0,37 0 0,0 0 0,0 1 0,0 0 0,0 0 0,1 0 0,-1 1 0,0-1 0,1 1 0,-1 0 0,1 1 0,0-1 0,0 1 0,0 0 0,0 0 0,0 0 0,0 0 0,-4 6 0,-5 9 0,1 1 0,0 1 0,2 0 0,0 0 0,1 1 0,1 0 0,-7 31 0,5-8 0,2 0 0,-4 79 0,12-109 0,0 1 0,1-1 0,0 0 0,1 0 0,1 0 0,0 0 0,1-1 0,1 1 0,0-1 0,0 0 0,1 0 0,13 18 0,-15-25 0,0 0 0,1 0 0,0-1 0,0 1 0,0-1 0,1-1 0,0 1 0,0-1 0,0 0 0,0 0 0,0-1 0,1 1 0,0-2 0,0 1 0,0-1 0,0 0 0,0 0 0,0-1 0,0 0 0,1 0 0,-1-1 0,0 1 0,1-2 0,-1 1 0,0-1 0,8-2 0,-1-1 0,0 0 0,0-2 0,-1 1 0,1-2 0,-1 0 0,-1 0 0,1-1 0,-1-1 0,-1 0 0,11-10 0,16-19 0,45-56 0,-50 55 0,33-56 0,-55 77 0,-1 0 0,-1 0 0,0-1 0,-2-1 0,11-39 0,-17 56 0,-1-1 0,1 1 0,-1 0 0,0-1 0,0 1 0,0 0 0,0-1 0,-1 1 0,0 0 0,1 0 0,-1-1 0,0 1 0,0 0 0,-1 0 0,1 0 0,-1 0 0,-2-4 0,0 2 0,1 1 0,-1 0 0,0 1 0,0-1 0,-1 1 0,1-1 0,-1 1 0,1 1 0,-10-5 0,-6-1 0,-1 2 0,1 0 0,-1 1 0,-31-2 0,15 2 0,0 2 0,-72 3 0,108 0-3,0 0 0,1 0 0,-1 0 0,0 0 0,0 0 1,0 0-1,0 0 0,0 1 0,0-1 0,0 0 0,0 0 0,0 1 0,1-1 0,-1 1 0,0-1 0,0 0 0,0 1 0,1 0 0,-1-1 0,0 1 0,0-1 0,1 1 0,-1 0 0,1 0 0,-1-1 0,0 2 0,1 0 15,0-1-1,0 0 0,0 0 0,1 0 0,-1 0 0,0 0 0,1 0 0,-1 0 0,1 0 0,-1 0 0,1 0 0,-1 0 0,1 0 0,0 0 0,-1 0 0,1 0 0,2 1 0,3 4-308,1 0 0,0-1 1,0 0-1,11 7 0,10 0-6529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10:56.9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516 1164 24575,'-1'-5'0,"1"1"0,-1-1 0,0 1 0,-1 0 0,1-1 0,-1 1 0,0 0 0,0 0 0,0 0 0,-5-6 0,-29-35 0,25 33 0,0 1 0,-1 1 0,0-1 0,-1 2 0,0 0 0,0 0 0,-1 2 0,-24-11 0,31 15 0,0 0 0,1 1 0,-1 0 0,0 1 0,0 0 0,0 0 0,-1 0 0,1 1 0,0 0 0,0 0 0,0 1 0,0 0 0,0 0 0,0 0 0,0 1 0,0 0 0,0 1 0,1 0 0,-1 0 0,1 0 0,-10 7 0,2 2 0,0 0 0,1 1 0,1 0 0,0 1 0,1 0 0,1 1 0,0 1 0,1-1 0,0 2 0,1-1 0,-7 25 0,9-26 0,2 0 0,0 0 0,1 1 0,0-1 0,1 1 0,1 0 0,1 0 0,0-1 0,1 1 0,0 0 0,1 0 0,1-1 0,8 23 0,-8-30 0,1 0 0,0 0 0,0 0 0,1 0 0,0-1 0,0 0 0,1 0 0,0 0 0,0-1 0,1 0 0,0 0 0,0 0 0,0-1 0,1 0 0,-1-1 0,1 1 0,0-2 0,1 1 0,-1-1 0,1 0 0,-1-1 0,1 0 0,0 0 0,0-1 0,0 0 0,0-1 0,0 0 0,0 0 0,0-1 0,-1 0 0,1 0 0,0-1 0,0 0 0,-1-1 0,1 0 0,-1 0 0,0-1 0,0 0 0,0-1 0,0 1 0,11-11 0,0-2 0,-2 0 0,0-2 0,-1 1 0,-1-2 0,-1 0 0,-1-1 0,0 0 0,-2-1 0,0-1 0,-2 1 0,0-2 0,-2 1 0,0-1 0,-2 0 0,4-32 0,-6 16 0,-1-1 0,-2 0 0,-2 0 0,-2 0 0,-1 0 0,-2 1 0,-2 0 0,-21-57 0,4 20 0,-4 1 0,-51-95 0,79 168 0,0 0 0,0-1 0,-1 1 0,1 0 0,-1 0 0,1 1 0,-1-1 0,0 0 0,-3-1 0,5 3 0,1 1 0,0 0 0,-1 0 0,1-1 0,-1 1 0,1 0 0,-1 0 0,1 0 0,-1 0 0,1 0 0,-1 0 0,1 0 0,-1 0 0,1 0 0,-1 0 0,1 0 0,-1 0 0,1 0 0,-1 0 0,1 0 0,-1 0 0,1 1 0,-1-1 0,1 0 0,-1 0 0,0 1 0,0 0 0,0 1 0,0-1 0,0 0 0,0 1 0,1-1 0,-1 0 0,0 1 0,1-1 0,-1 1 0,1 0 0,-1-1 0,1 4 0,-4 21 0,1 1 0,1 0 0,2 0 0,4 47 0,27 109 0,-29-169 0,23 105 0,4-2 0,6-1 0,61 139 0,-91-243 0,2 0 0,-1 0 0,2 0 0,-1-1 0,2 0 0,16 17 0,-22-25 0,0 0 0,0 0 0,0 0 0,1-1 0,-1 0 0,1 0 0,-1 1 0,1-2 0,0 1 0,-1 0 0,1-1 0,0 0 0,0 0 0,0 0 0,0 0 0,0-1 0,1 0 0,-1 1 0,0-1 0,0-1 0,0 1 0,0-1 0,0 1 0,0-1 0,0-1 0,4 0 0,5-5 0,-1 0 0,0 0 0,-1-1 0,1-1 0,-2 1 0,1-2 0,10-12 0,60-80 0,-59 71 0,-1-2 0,22-46 0,-34 61 0,-1-1 0,-1 0 0,-1-1 0,0 0 0,-2 0 0,2-21 0,-5 41 0,-1-1 0,0 0 0,0 1 0,0-1 0,0 1 0,0-1 0,1 1 0,-1-1 0,0 1 0,0-1 0,-1 0 0,1 1 0,0-1 0,0 1 0,0-1 0,0 1 0,0-1 0,-1 1 0,1-1 0,0 1 0,0-1 0,-1 1 0,1-1 0,-1 0 0,-7 9 0,-9 22 0,12-17 0,1 1 0,0-1 0,1 1 0,0 0 0,1 0 0,1 0 0,0 0 0,1 0 0,1 0 0,0 0 0,1 0 0,4 18 0,-5-26 0,1 0 0,0-1 0,0 1 0,0 0 0,0-1 0,1 1 0,0-1 0,0 0 0,1 0 0,0 0 0,-1 0 0,1-1 0,1 0 0,-1 1 0,1-2 0,0 1 0,-1 0 0,2-1 0,-1 0 0,0 0 0,1 0 0,-1-1 0,1 0 0,0 0 0,0-1 0,-1 1 0,1-1 0,0 0 0,0-1 0,13 0 0,-11-1 0,0 0 0,0-1 0,0 0 0,-1 0 0,1-1 0,0 0 0,-1 0 0,0-1 0,0 0 0,0 0 0,0-1 0,-1 1 0,1-2 0,-1 1 0,0-1 0,7-9 0,0-1 0,0 0 0,-1-1 0,-1-1 0,0 0 0,9-25 0,-7 5 0,-11 29 0,1 0 0,0 0 0,7-13 0,-10 22 0,1 0 0,-1 0 0,1 0 0,-1 0 0,0 0 0,1 0 0,-1 0 0,0 0 0,1 1 0,-1-1 0,0 0 0,1 0 0,-1 0 0,0 0 0,1 1 0,-1-1 0,0 0 0,1 0 0,-1 0 0,0 1 0,0-1 0,1 0 0,-1 0 0,0 1 0,0-1 0,1 0 0,-1 1 0,0-1 0,0 0 0,0 1 0,0-1 0,0 0 0,0 1 0,1-1 0,-1 0 0,0 1 0,0-1 0,0 1 0,9 22 0,-7-20 0,9 26 0,-4-11 0,-1-1 0,2 0 0,0-1 0,1 0 0,20 26 0,-25-38 0,0-1 0,1 1 0,-1-1 0,0 0 0,1-1 0,0 1 0,0-1 0,0 0 0,0 0 0,0 0 0,0-1 0,0 0 0,1 0 0,-1 0 0,0-1 0,1 1 0,-1-1 0,1-1 0,-1 1 0,0-1 0,1 0 0,-1 0 0,0 0 0,5-3 0,11-2 0,-2-2 0,1 0 0,-1-2 0,30-19 0,-22 12 0,-1-1 0,-1-1 0,-1-2 0,36-38 0,-46 42 0,-1 0 0,-1 0 0,-1-1 0,0-1 0,-1 0 0,-1 0 0,12-40 0,-9 12 0,-1 1 0,-3-1 0,-1-1 0,-3 1 0,-2-1 0,-2 0 0,-2 0 0,-2 0 0,-2 1 0,-2 0 0,-2 0 0,-2 1 0,-3 0 0,-1 1 0,-2 1 0,-43-76 0,60 118 0,0 0 0,0 1 0,0-1 0,0 1 0,0-1 0,-1 0 0,1 1 0,0 0 0,-1-1 0,1 1 0,-1 0 0,1 0 0,-1 0 0,0 0 0,1 0 0,-1 0 0,0 0 0,-2 0 0,2 1 0,1 0 0,0 0 0,-1 1 0,1-1 0,0 1 0,-1-1 0,1 1 0,0 0 0,0-1 0,0 1 0,0 0 0,0 0 0,0 0 0,0 0 0,0 0 0,0 0 0,0 0 0,0 0 0,0 0 0,1 0 0,-1 1 0,0-1 0,1 0 0,-1 0 0,1 1 0,0-1 0,-1 2 0,-7 20 0,2-1 0,0 1 0,1 1 0,-2 42 0,4 102 0,3-108 0,0 4 0,4 285 0,26-2 0,-27-329 0,0 0 0,0-1 0,2 0 0,0 0 0,1 0 0,1 0 0,0-1 0,1 0 0,15 21 0,-21-34-105,0-1 0,1 0 0,-1 1 0,1-1 0,0 0 0,-1 0 0,1 0 0,0-1 0,0 1 0,0-1 0,0 0 0,4 2 0,15 2-6721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10:57.3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196 158 24575,'0'-6'0,"1"4"0,-1 0 0,0 0 0,0 0 0,1 0 0,-2 0 0,1 0 0,0 0 0,0 0 0,0 0 0,-1 0 0,1 0 0,-1 0 0,0 0 0,0 1 0,1-1 0,-1 0 0,0 0 0,-3-2 0,4 4 0,-1 1 0,0-1 0,1 1 0,-1 0 0,1 0 0,-1-1 0,1 1 0,-1 0 0,1 0 0,-1-1 0,1 1 0,-1 0 0,1 0 0,0 0 0,0 0 0,-1 0 0,1-1 0,0 1 0,0 0 0,0 0 0,0 2 0,-3 23 0,1-3 0,1-1 0,1 1 0,2 0 0,0 0 0,1 0 0,1 0 0,1-1 0,9 26 0,-11-40 0,0 0 0,1-1 0,0 1 0,0-1 0,1 0 0,-1 0 0,1 0 0,1-1 0,0 0 0,-1 0 0,2 0 0,-1-1 0,1 0 0,0 0 0,0-1 0,0 1 0,0-1 0,1-1 0,0 0 0,0 0 0,0 0 0,0-1 0,0 0 0,0-1 0,15 1 0,-15-2 0,0-1 0,0 0 0,1 0 0,-1 0 0,0-1 0,0-1 0,0 1 0,-1-1 0,1-1 0,-1 1 0,1-1 0,-1 0 0,-1-1 0,1 0 0,0 0 0,5-7 0,10-9 0,-2-1 0,0 0 0,17-28 0,-28 37 0,0 0 0,0 0 0,-1-1 0,-1-1 0,0 1 0,-1-1 0,-1 0 0,0-1 0,-1 1 0,-1-1 0,0 0 0,-1 0 0,-1 0 0,-1-25 0,-1 36 0,0 1 0,-1-1 0,1 1 0,-1-1 0,0 1 0,0 0 0,0 0 0,0-1 0,-1 2 0,0-1 0,0 0 0,0 0 0,0 1 0,-1 0 0,1 0 0,-1 0 0,0 0 0,1 0 0,-2 1 0,1-1 0,0 1 0,0 0 0,-1 1 0,1-1 0,-1 1 0,-8-2 0,-2 0 0,-1 0 0,0 1 0,1 1 0,-1 0 0,0 2 0,-29 3 0,18 1 0,1 2 0,0 0 0,0 2 0,1 1 0,-43 23 0,28-9 0,0 1 0,-54 46 0,89-67-72,-10 8 173,-25 28-1,38-38-193,-1 2-1,1-1 1,-1 0 0,1 0-1,0 1 1,0-1 0,0 1-1,1 0 1,-1 0-1,1-1 1,0 1 0,0 0-1,0 0 1,1 0-1,-1 6 1,5 11-6733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10:58.7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409 973 24575,'1'-1'0,"1"1"0,-1-1 0,1 1 0,-1-1 0,0 0 0,1 0 0,-1 1 0,1-1 0,-1 0 0,0-1 0,0 1 0,0 0 0,0 0 0,0 0 0,0-1 0,0 1 0,0 0 0,0-1 0,0 1 0,-1-1 0,1 1 0,0-3 0,11-34 0,-10 33 0,-1 0 0,-1-1 0,1 1 0,-1-1 0,0 1 0,0 0 0,0-1 0,-1 1 0,0-1 0,0 1 0,0 0 0,0 0 0,-1 0 0,0 0 0,0 0 0,-1 0 0,-5-9 0,3 8 0,0 0 0,-1 1 0,0-1 0,0 1 0,0 0 0,0 0 0,-1 1 0,0 0 0,0 0 0,0 1 0,-9-4 0,1 2 0,0 1 0,0 0 0,-1 1 0,1 0 0,-1 2 0,1-1 0,-1 2 0,0 0 0,1 1 0,-1 1 0,1 0 0,-18 5 0,26-4 0,-1 1 0,0-1 0,1 1 0,0 1 0,0-1 0,0 1 0,0 0 0,1 1 0,0 0 0,0 0 0,1 0 0,-1 1 0,1-1 0,1 1 0,-1 0 0,1 1 0,0-1 0,1 1 0,-3 8 0,4-11 0,1 0 0,-1 1 0,1-1 0,0 0 0,1 1 0,-1-1 0,1 0 0,0 1 0,0-1 0,1 1 0,0-1 0,0 0 0,0 0 0,0 1 0,1-1 0,0 0 0,0 0 0,0 0 0,1-1 0,-1 1 0,1 0 0,1-1 0,-1 0 0,0 0 0,1 0 0,0 0 0,0 0 0,0-1 0,0 0 0,8 5 0,-1-3 0,1 1 0,-1-1 0,1-1 0,0 0 0,1-1 0,-1 0 0,0-1 0,1 0 0,0-1 0,23-1 0,-17-1 0,1-1 0,-1 0 0,0-2 0,0 0 0,0-1 0,25-11 0,-40 14 0,1 0 0,-1 1 0,0 0 0,0 0 0,0 0 0,1 1 0,-1-1 0,0 1 0,1 0 0,-1 0 0,0 1 0,0-1 0,1 1 0,-1 0 0,0 0 0,8 3 0,1 2 0,-1 1 0,0 0 0,22 17 0,-26-18 0,0 1 0,1-1 0,0 0 0,0-1 0,1 0 0,-1 0 0,1-1 0,20 5 0,-21-8 0,0 0 0,1-1 0,-1 0 0,0 0 0,1-1 0,-1 0 0,0-1 0,0 0 0,1 0 0,16-8 0,-13 4 0,0-1 0,-1 0 0,0-1 0,0 0 0,-1-1 0,16-16 0,-5 1 0,-2 0 0,-1-1 0,-1-1 0,-1-1 0,25-54 0,-22 32 0,-1 0 0,-3-1 0,-3-1 0,-1 0 0,5-56 0,-7-10 0,-5-137 0,-5 247 0,0-4 0,0-1 0,-1 1 0,-4-21 0,5 32 0,0-1 0,0 1 0,0-1 0,0 1 0,-1-1 0,1 0 0,0 1 0,0-1 0,0 1 0,-1-1 0,1 1 0,0-1 0,0 1 0,-1-1 0,1 1 0,0 0 0,-1-1 0,1 1 0,-1-1 0,1 1 0,0 0 0,-1-1 0,1 1 0,-1 0 0,1 0 0,-1-1 0,1 1 0,-1 0 0,1 0 0,-1 0 0,0-1 0,-12 14 0,-7 28 0,20-40 0,-20 56 0,2 1 0,3 0 0,-14 118 0,22-92 0,4-1 0,10 112 0,-5-173 0,0-1 0,2 1 0,0-1 0,2 0 0,0 0 0,1-1 0,1 0 0,11 20 0,-14-32 0,0 0 0,0 0 0,1-1 0,0 0 0,0 0 0,1 0 0,0 0 0,0-1 0,1 0 0,-1-1 0,1 0 0,0 0 0,1-1 0,-1 0 0,1 0 0,0-1 0,0 0 0,0 0 0,0-1 0,16 2 0,-7-4 0,0 0 0,0 0 0,0-2 0,0 0 0,0-2 0,0 1 0,0-2 0,-1-1 0,0 0 0,0-1 0,-1 0 0,0-2 0,19-12 0,-2-2 0,0-2 0,-2-1 0,0-1 0,47-56 0,-63 65 0,0-1 0,-2-1 0,0 0 0,-1-1 0,-2 0 0,0 0 0,-1-1 0,-1-1 0,7-28 0,-14 49 0,-1-1 0,1 1 0,-1 0 0,1-1 0,-1 1 0,0 0 0,0-1 0,1 1 0,-2-1 0,1 1 0,0 0 0,-1-1 0,1 1 0,-1 0 0,1-1 0,-1 1 0,0 0 0,0 0 0,0 0 0,0 0 0,-1-1 0,1 2 0,0-1 0,-1 0 0,0 0 0,1 0 0,-1 1 0,-3-3 0,2 3 0,0-1 0,-1 2 0,1-1 0,0 0 0,0 1 0,-1-1 0,1 1 0,0 0 0,-1 0 0,1 0 0,0 1 0,-1-1 0,1 1 0,0 0 0,0 0 0,0 0 0,-1 0 0,1 0 0,0 1 0,-4 2 0,-8 5 0,0 1 0,1 0 0,0 1 0,1 1 0,0 0 0,1 1 0,1 0 0,0 1 0,0 0 0,1 0 0,1 1 0,1 1 0,0-1 0,1 2 0,0-1 0,-7 33 0,13-47 0,1 0 0,0 1 0,0-1 0,0 1 0,0-1 0,0 1 0,0-1 0,1 0 0,-1 1 0,1-1 0,0 0 0,-1 1 0,1-1 0,0 0 0,0 0 0,1 0 0,-1 0 0,0 0 0,3 3 0,-3-4 0,0 0 0,1 0 0,-1-1 0,0 1 0,0 0 0,1-1 0,-1 1 0,0 0 0,1-1 0,-1 0 0,1 1 0,-1-1 0,0 0 0,1 0 0,-1 0 0,1 0 0,-1 0 0,1 0 0,-1 0 0,0 0 0,1-1 0,-1 1 0,1 0 0,-1-1 0,0 1 0,1-1 0,-1 0 0,0 1 0,0-1 0,1 0 0,-1 0 0,0 0 0,2-2 0,16-8 0,-4 18 0,-5-1 0,-7-4 0,-1-1 0,1 1 0,0-1 0,0 0 0,-1 0 0,1 0 0,0-1 0,0 1 0,0-1 0,0 1 0,0-1 0,0 0 0,0 0 0,0 0 0,0-1 0,0 1 0,0-1 0,3-1 0,0 0 0,-1 0 0,1-1 0,-1 0 0,1 0 0,-1 0 0,0-1 0,-1 0 0,8-6 0,-3 0 0,0 0 0,0-1 0,-1 0 0,-1 0 0,0 0 0,0-1 0,6-18 0,-8 22 0,-6 26 0,-6 28 0,-17 80 0,-11 193 0,-2 11 0,35-318 0,0 1 0,-1-1 0,-1 0 0,1 0 0,-2 0 0,0 0 0,-13 20 0,15-27 0,0-1 0,0 0 0,-1 0 0,0-1 0,1 1 0,-2-1 0,1 0 0,0 0 0,0 0 0,-1 0 0,0-1 0,1 0 0,-1 0 0,0 0 0,0 0 0,0-1 0,0 0 0,0 0 0,-1 0 0,1-1 0,-10 0 0,2-1 0,0-1 0,0-1 0,0 0 0,0 0 0,1-1 0,-1-1 0,1 0 0,0-1 0,1 0 0,-1-1 0,1 0 0,-17-15 0,13 10 0,1-2 0,0 1 0,0-2 0,2 0 0,0 0 0,0-1 0,-17-35 0,22 35-273,1 1 0,1-1 0,1-1 0,-3-17 0,1-10-6553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08:23.9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20 535 24575,'-4'-14'0,"0"1"0,0-1 0,2 0 0,0 1 0,0-1 0,1 0 0,1 0 0,0 0 0,1 0 0,1 0 0,0 0 0,1 0 0,0 1 0,1-1 0,1 1 0,0 0 0,0 0 0,2 0 0,-1 1 0,2 0 0,-1 1 0,2-1 0,0 1 0,0 1 0,1 0 0,0 0 0,13-9 0,6-2 0,1 1 0,0 1 0,1 2 0,1 2 0,0 0 0,2 2 0,-1 2 0,1 1 0,1 2 0,0 1 0,0 1 0,41 0 0,-57 6 0,0 0 0,-1 2 0,1 0 0,0 1 0,-1 0 0,0 2 0,0 0 0,0 1 0,0 1 0,-1 1 0,0 0 0,-1 1 0,0 1 0,26 20 0,-26-16 0,-1 1 0,0 0 0,-1 1 0,-1 1 0,-1 0 0,0 1 0,-1 0 0,-1 1 0,-1 0 0,0 0 0,-2 1 0,10 39 0,-10-21-29,-1 0 0,-2 0 0,-2 1 0,-1-1-1,-3 1 1,0-1 0,-3 0 0,-1 0 0,-2 0 0,-1-1-1,-2 0 1,-22 48 0,12-39-13,-2 0 0,-2-2 0,-1-1-1,-3-1 1,-1-2 0,-2-1 0,-2-1 0,-76 65 0,84-82 36,-1-1 1,-1-1 0,-1-2 0,-1-1-1,-37 15 1,53-25 16,0-1-1,0-1 1,0 0-1,0-1 1,-1 0-1,1-1 1,-1-1-1,0 0 1,1-2 0,-1 1-1,0-2 1,1 0-1,-1 0 1,-17-6-1,25 5 17,1 1-1,-1-1 1,1-1-1,0 1 0,0-1 1,0 0-1,1 0 1,0 0-1,-1-1 1,2 0-1,-1 0 0,0 0 1,1-1-1,0 0 1,0 1-1,1-1 1,0-1-1,0 1 1,0 0-1,0-1 0,1 1 1,1-1-1,-1 0 1,1 0-1,-1-7 1,2 3-31,-1 0 1,2 0-1,0 0 1,0 0-1,1 0 1,0 1-1,0-1 1,2 1 0,-1-1-1,1 1 1,1 0-1,0 0 1,0 1-1,1 0 1,9-12-1,-1 5 4,1 0 0,0 2 0,1-1 0,1 2 0,0 1 0,1 0 0,23-11 0,-29 16 0,1 1 0,0 0 0,0 2 0,0-1 0,1 2 0,0-1 0,-1 2 0,1 0 0,0 1 0,0 0 0,28 2 0,-34 1 0,0 0 0,0 0 0,0 0 0,-1 1 0,1 1 0,-1-1 0,1 1 0,-1 0 0,0 1 0,7 5 0,-3 0 0,-1 0 0,0 0 0,0 1 0,-1 0 0,9 15 0,3 10 0,-2 0 0,-1 2 0,13 40 0,-12-17 0,21 118 0,-1-6 0,-31-145 0,1 0 0,1-1 0,2-1 0,15 27 0,-20-43 9,-1-1-1,2 1 1,-1-2-1,1 1 1,0-1 0,1 0-1,0-1 1,0 0-1,1 0 1,0-1-1,0 0 1,0-1-1,14 5 1,-19-8-59,0 0 1,0 0-1,0-1 1,1 0-1,-1 0 1,1 0-1,-1-1 1,1 1-1,-1-1 1,1-1-1,-1 1 1,0-1-1,1 0 1,-1 0-1,1-1 1,-1 1-1,0-1 1,0 0-1,0-1 1,0 1-1,-1-1 1,1 0-1,0 0 1,-1-1-1,0 1 1,0-1-1,0 0 1,0 0-1,4-6 1,2-6-6777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10:59.4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1056 24575,'7'0'0,"22"1"0,0-2 0,1-1 0,-1-1 0,44-11 0,-57 8 0,0-1 0,-1-1 0,1 0 0,-2-1 0,1-1 0,-1 0 0,-1-1 0,13-13 0,-20 18 0,0 0 0,0 0 0,-1 0 0,0-1 0,0 0 0,-1 0 0,0 0 0,0 0 0,-1-1 0,0 1 0,0-1 0,0 0 0,-1 0 0,-1 0 0,1 0 0,-1-1 0,0 1 0,-2-16 0,0 20 0,0-1 0,0 1 0,-1 0 0,0 0 0,0 0 0,0 0 0,0 1 0,0-1 0,-1 1 0,0-1 0,1 1 0,-1 0 0,-1 0 0,1 0 0,0 0 0,-1 1 0,1-1 0,-1 1 0,0 0 0,0 0 0,0 0 0,0 0 0,0 1 0,-8-2 0,5 1 0,-1 0 0,0 0 0,-1 1 0,1 0 0,0 1 0,0 0 0,0 0 0,0 0 0,-1 1 0,1 1 0,0-1 0,-11 5 0,13-3 0,-1 1 0,1-1 0,0 1 0,0 1 0,1-1 0,-1 1 0,1 0 0,0 1 0,1-1 0,-1 1 0,1 0 0,0 0 0,0 0 0,1 0 0,0 1 0,-5 12 0,0 6 0,2 0 0,0 1 0,-4 33 0,10-50 0,-1-1 0,1 0 0,0 0 0,1 0 0,0 0 0,0 0 0,0 0 0,1-1 0,1 1 0,-1 0 0,1-1 0,0 1 0,1-1 0,0 0 0,0 0 0,1 0 0,-1-1 0,7 7 0,-4-6 0,0 0 0,0-1 0,1 0 0,0 0 0,0-1 0,0 0 0,0 0 0,1-1 0,0 0 0,0-1 0,0 0 0,0 0 0,0-1 0,20 3 0,-15-4 0,1-1 0,-1 0 0,1-1 0,-1-1 0,1 0 0,-1-1 0,0 0 0,0-1 0,26-12 0,-22 7 0,-1 0 0,1-2 0,-2 0 0,1-1 0,-2-1 0,22-22 0,-10 5 0,-1-2 0,-2 0 0,-2-2 0,0-1 0,-3 0 0,25-61 0,-23 40 0,-3-1 0,-3-1 0,-2 0 0,8-81 0,-13 40 0,-9-179 0,0 301 0,-7 39 0,1-7 0,-88 810 0,95-862 0,-1-1 0,1 1 0,0-1 0,0 1 0,0-1 0,0 1 0,0-1 0,1 1 0,-1-1 0,1 1 0,-1-1 0,1 1 0,0-1 0,0 0 0,2 5 0,-2-6 0,0-1 0,-1 1 0,1-1 0,0 0 0,-1 1 0,1-1 0,0 1 0,-1-1 0,1 0 0,0 0 0,0 1 0,-1-1 0,1 0 0,0 0 0,0 0 0,0 0 0,-1 0 0,1 0 0,1 0 0,24-10 0,5-10 0,-2-2 0,46-41 0,26-21 0,-87 75 0,0 0 0,0 1 0,0 0 0,1 1 0,31-9 0,-24 10 0,0 2 0,45-4 0,-55 7 0,-1 1 0,0 0 0,1 1 0,-1 0 0,0 1 0,1 1 0,18 6 0,-27-9 0,-1 1 0,1 1 0,-1-1 0,0 0 0,1 0 0,-1 1 0,0 0 0,0-1 0,0 1 0,0 0 0,0 0 0,0 0 0,0 0 0,-1 0 0,1 1 0,-1-1 0,1 0 0,-1 1 0,0-1 0,0 1 0,0-1 0,-1 1 0,1 0 0,0-1 0,-1 1 0,0 0 0,0-1 0,0 1 0,0 0 0,0 0 0,0-1 0,-1 1 0,1 0 0,-1-1 0,1 1 0,-3 2 0,1 3 0,-1-1 0,-1 0 0,0 0 0,0 0 0,0 0 0,-1-1 0,1 0 0,-2 0 0,1 0 0,-1-1 0,-8 8 0,-13 5 0,-1-1 0,-1-2 0,0 0 0,-1-2 0,-36 11 0,7-7 0,-109 18 0,165-35-77,-32 3 284,34-3-265,0 0 1,0 0-1,0 0 1,0 0-1,0 0 1,0 0-1,-1 0 1,1-1-1,0 1 1,0 0-1,0-1 1,0 1-1,0-1 1,0 1-1,0-1 1,0 1-1,1-1 1,-1 0-1,0 0 1,0 1-1,0-1 1,1 0-1,-1 0 1,0 0-1,0-1 1,1-8-6769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10:59.8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467 124 24575,'1'-7'0,"1"0"0,0 1 0,0-1 0,1 0 0,-1 1 0,1-1 0,1 1 0,4-6 0,3-9 0,-10 19 0,0 0 0,0 0 0,0 0 0,0 0 0,0-1 0,-1 1 0,1 0 0,-1 0 0,1-1 0,-1 1 0,0 0 0,0-4 0,0 5 0,-1 1 0,1 0 0,0-1 0,0 1 0,0 0 0,0-1 0,0 1 0,-1 0 0,1 0 0,0-1 0,0 1 0,-1 0 0,1 0 0,0 0 0,0-1 0,-1 1 0,1 0 0,0 0 0,-1 0 0,1 0 0,0 0 0,0 0 0,-1-1 0,1 1 0,0 0 0,-1 0 0,1 0 0,0 0 0,-1 0 0,1 0 0,-1 0 0,-19 9 0,2 4 0,1 0 0,0 1 0,1 1 0,1 0 0,0 1 0,1 1 0,-16 26 0,6-6 0,2 2 0,-28 68 0,27-36 0,21-66 0,1 1 0,0 0 0,0-1 0,1 1 0,0 0 0,0 0 0,0-1 0,0 1 0,1 0 0,2 8 0,-3-14 0,0 0 0,0 0 0,0 1 0,0-1 0,0 0 0,0 0 0,0 1 0,1-1 0,-1 0 0,0 0 0,0 0 0,0 1 0,0-1 0,0 0 0,0 0 0,1 0 0,-1 0 0,0 1 0,0-1 0,0 0 0,0 0 0,1 0 0,-1 0 0,0 0 0,0 0 0,0 1 0,1-1 0,-1 0 0,0 0 0,0 0 0,0 0 0,1 0 0,-1 0 0,0 0 0,0 0 0,1 0 0,-1 0 0,0 0 0,1 0 0,6-8 0,4-15 0,-8 12 0,0 1 0,0-1 0,-1 0 0,0 0 0,-1 0 0,0 0 0,-1 0 0,-1 0 0,1 0 0,-2 0 0,1 0 0,-1 0 0,-1 0 0,-5-14 0,2 12 0,-1 0 0,0 0 0,0 1 0,-1-1 0,-1 2 0,0-1 0,-1 1 0,0 1 0,0 0 0,-18-13 0,18 15-151,1 1-1,-1 1 0,-1-1 0,1 2 1,-1-1-1,0 2 0,0-1 1,-19-4-1,9 6-6674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11:00.2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87 24575,'3'-3'0,"-1"1"0,1 0 0,-1-1 0,0 0 0,0 1 0,0-1 0,0 0 0,0 0 0,-1 0 0,0 0 0,1-1 0,-1 1 0,0 0 0,1-5 0,-3 6 0,1 1 0,0-1 0,-1 0 0,1 1 0,-1-1 0,1 1 0,-1-1 0,0 1 0,0-1 0,1 1 0,-1-1 0,0 1 0,0 0 0,-1-1 0,1 1 0,0 0 0,0 0 0,0 0 0,-1 0 0,1 0 0,-1 0 0,1 0 0,-1 1 0,1-1 0,-1 0 0,1 1 0,-1-1 0,0 1 0,1 0 0,-3-1 0,-5 0 0,0-1 0,0 2 0,0-1 0,0 1 0,0 1 0,0-1 0,0 1 0,0 1 0,0 0 0,1 0 0,-1 1 0,1 0 0,-1 0 0,1 1 0,0 0 0,-13 10 0,10-7 0,1 0 0,0 1 0,0 0 0,1 1 0,0 0 0,0 0 0,1 1 0,1 0 0,-1 0 0,2 1 0,-9 17 0,14-25 0,-1 1 0,1 0 0,-1-1 0,1 1 0,0 0 0,1 0 0,-1 0 0,1-1 0,-1 1 0,1 0 0,0 0 0,1 0 0,-1 0 0,1 0 0,0 0 0,0-1 0,2 7 0,-1-6 0,0-1 0,0 0 0,1 0 0,-1 0 0,1-1 0,0 1 0,0-1 0,0 1 0,0-1 0,0 0 0,1 0 0,-1 0 0,0-1 0,1 1 0,-1-1 0,1 0 0,0 0 0,4 1 0,12 2 0,-1-1 0,1-2 0,0 0 0,0 0 0,0-2 0,0-1 0,0 0 0,0-1 0,-1-1 0,1-1 0,-1-1 0,0-1 0,-1 0 0,20-12 0,-37 18 0,1 0 0,-1 1 0,0-1 0,1 0 0,-1 1 0,1-1 0,-1 1 0,1-1 0,0 1 0,-1 0 0,1 0 0,-1 0 0,1 0 0,0 0 0,-1 0 0,1 0 0,-1 0 0,1 0 0,-1 1 0,1-1 0,-1 1 0,3 0 0,-1 2 0,0-1 0,0 0 0,0 1 0,0 0 0,-1 0 0,1 0 0,2 4 0,18 18 0,-14-18 8,1 0-1,0-1 1,1-1-1,-1 0 1,1 0-1,0-1 1,0 0-1,0-1 1,1 0-1,-1-1 1,1 0-1,0-1 1,-1 0-1,1-1 1,16-2-1,-12 1-142,0-1 0,0-1 0,0 0 0,-1-1 0,1-1 0,-1 0 0,0-1 0,0-1 0,-1-1 0,22-14 0,-14 5-6691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11:01.2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1027 24575,'75'-2'12,"-1"-4"0,95-19 0,144-48-242,-142 31-797,1214-314-1943,-359 87 1330,124 38 1246,-1004 209-1572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11:01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1 267 24575,'106'-3'-185,"138"-22"0,101-36-422,-127 20 442,468-57 36,-511 75-917,-53 7-4828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11:03.1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237 128 24575,'-8'2'0,"0"0"0,0 0 0,0 1 0,0 0 0,0 1 0,1-1 0,-14 10 0,11-7 0,-12 8 0,1 1 0,0 0 0,1 2 0,-29 30 0,48-45 0,-1-1 0,0 1 0,1 0 0,0-1 0,-1 1 0,1 0 0,0 0 0,0 0 0,0 0 0,0 0 0,0 0 0,0 0 0,1 1 0,-1-1 0,1 0 0,0 0 0,-1 0 0,1 1 0,0-1 0,0 0 0,1 3 0,-1-3 0,1-1 0,0 1 0,1 0 0,-1-1 0,0 1 0,0-1 0,1 1 0,-1-1 0,0 0 0,1 0 0,0 1 0,-1-1 0,1 0 0,0 0 0,-1-1 0,1 1 0,0 0 0,0 0 0,0-1 0,-1 1 0,1-1 0,0 0 0,0 0 0,4 1 0,11 0 0,0 0 0,1-1 0,-1-1 0,0-1 0,30-6 0,86-30 0,-108 31 0,584-216 0,-505 178 0,-103 45 0,-1 0 0,1-1 0,-1 1 0,1 0 0,-1 0 0,1 0 0,-1 0 0,0 0 0,1-1 0,-1 1 0,1 0 0,-1 0 0,1-1 0,-1 1 0,0 0 0,1-1 0,-1 1 0,0-1 0,1 1 0,-1 0 0,0-1 0,1 1 0,-1-1 0,0 1 0,0-1 0,1 0 0,-13-2 0,-22 3 0,6 3 0,0 2 0,0 0 0,-33 13 0,-80 34 0,114-41 0,-44 16 0,2 3 0,-79 48 0,146-76 0,0-1 0,0 1 0,-1 0 0,1 0 0,0 0 0,1 0 0,-1 0 0,-3 4 0,5-6 0,0 0 0,0 1 0,0-1 0,0 0 0,0 0 0,0 1 0,-1-1 0,1 0 0,0 0 0,0 1 0,0-1 0,0 0 0,0 0 0,0 1 0,0-1 0,0 0 0,0 1 0,0-1 0,0 0 0,0 0 0,1 1 0,-1-1 0,0 0 0,0 0 0,0 1 0,0-1 0,0 0 0,0 0 0,1 0 0,-1 1 0,0-1 0,0 0 0,16 2 0,9-7 0,-1-1 0,-1-1 0,1-1 0,-1-1 0,35-20 0,0 2 0,88-45 0,-88 42 0,1 2 0,74-23 0,-162 71 0,-29 15 0,-187 94 98,-40 24-1561,258-136-5363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10:28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405 427 24575,'-1'0'0,"0"0"0,0 1 0,0-1 0,0 1 0,0-1 0,0 0 0,0 1 0,0 0 0,0-1 0,1 1 0,-1 0 0,0-1 0,0 1 0,1 0 0,-1 0 0,1-1 0,-1 1 0,1 0 0,-1 0 0,1 0 0,-1 0 0,1 0 0,0 0 0,-1 0 0,1 0 0,0 0 0,0 0 0,0 0 0,0 0 0,0 0 0,0 0 0,0 0 0,0 1 0,4 35 0,-1-29 0,0-1 0,1 1 0,-1-1 0,2 0 0,-1-1 0,1 1 0,0-1 0,0 0 0,0 0 0,1 0 0,0-1 0,0 0 0,1 0 0,0-1 0,-1 1 0,1-1 0,1-1 0,7 4 0,-9-5 0,0-1 0,0 1 0,1-1 0,-1 0 0,0 0 0,1-1 0,-1 0 0,0 0 0,1 0 0,-1-1 0,1 0 0,-1 0 0,0-1 0,0 0 0,0 0 0,0 0 0,0-1 0,0 1 0,-1-1 0,1-1 0,-1 1 0,0-1 0,6-6 0,5-5 0,-1-1 0,-1-1 0,0 0 0,-1-1 0,-1-1 0,-1 1 0,-1-2 0,0 0 0,-2 0 0,0 0 0,-1-1 0,-1 0 0,-2-1 0,0 1 0,0-1 0,-2 0 0,-1 0 0,-1 0 0,-3-27 0,2 42 0,0 1 0,0-1 0,0 1 0,-1-1 0,0 1 0,-1 0 0,1 0 0,-1 0 0,-1 0 0,1 0 0,-1 0 0,0 1 0,0 0 0,0 0 0,-1 0 0,1 0 0,-1 1 0,-11-8 0,7 7 0,0 0 0,0 1 0,-1 0 0,1 1 0,-1 0 0,0 0 0,0 1 0,0 0 0,0 1 0,0 0 0,0 1 0,-11 1 0,0 1 0,0 1 0,0 1 0,0 1 0,1 1 0,-1 0 0,1 2 0,1 0 0,0 2 0,0 0 0,1 0 0,-26 21 0,9-3 0,0 2 0,2 2 0,2 1 0,-38 49 0,51-57 0,1 1 0,1 0 0,1 1 0,2 0 0,-20 58 0,28-69 0,0 0 0,2 0 0,-1 1 0,2-1 0,0 1 0,2 0 0,-1 0 0,2-1 0,0 1 0,1 0 0,1-1 0,7 25 0,-6-31 0,1 0 0,0 0 0,1 0 0,0-1 0,1 0 0,-1 0 0,2-1 0,-1 0 0,1 0 0,0-1 0,1 0 0,0 0 0,0-1 0,0 0 0,1-1 0,0 0 0,0 0 0,13 3 0,1 0 0,1-1 0,0-1 0,0-1 0,1-1 0,-1-2 0,47 0 0,-40-5 0,-1-1 0,1-1 0,-1-1 0,0-2 0,-1-1 0,0-2 0,0-1 0,43-24 0,-68 33-103,-3 3 19,-1-1 0,0 1-1,1-1 1,-1 0 0,0 1 0,0-1 0,0 0 0,1 0 0,-1 0 0,0 0-1,0 0 1,0 0 0,-1 0 0,2-2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10:29.1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10 585 24575,'-4'0'0,"-1"-7"0,8-3 0,7-7 0,13-5 0,10-6 0,16-9 0,13-10 0,16-9 0,13-6 0,14-7-859,16-8 859,10-5-1678,-18 11-3976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11.6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 1 24575,'-19'35'0,"3"0"0,1 1 0,1 1 0,3 0 0,0 0 0,-4 44 0,13-68 0,0 0 0,2 0 0,-1 0 0,2 0 0,0 0 0,0 0 0,1 0 0,1 0 0,0 0 0,1-1 0,1 1 0,-1-1 0,2 0 0,0 0 0,0-1 0,1 0 0,1 0 0,-1 0 0,2-1 0,-1 0 0,16 12 0,-11-11-91,1 0 0,0-1 0,0-1 0,1 0 0,0-1 0,1-1 0,0 0 0,0-2 0,0 1 0,1-2 0,-1 0 0,1-1 0,0-1 0,27 1 0,-18-3-6735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12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0 24575,'-1'0'0,"1"1"0,-1-1 0,0 1 0,0-1 0,1 0 0,-1 1 0,1 0 0,-1-1 0,0 1 0,1-1 0,-1 1 0,1 0 0,-1-1 0,1 1 0,-1 0 0,1-1 0,0 1 0,-1 0 0,1 0 0,0 0 0,-1-1 0,1 1 0,0 0 0,0 0 0,0 1 0,-5 26 0,5-24 0,-2 18 0,2 0 0,0 0 0,1 0 0,1 0 0,2 0 0,10 42 0,55 126 0,-44-129 0,342 851-584,-358-888 633,11 44-1,-39-180 115,5 0-1,1-151 0,13 256-162,-1-7 0,1-1 0,1 1 0,1 0 0,0-1 0,0 1 0,9-25 0,-11 38 0,0 0 0,1 0 0,-1 0 0,1 0 0,-1 0 0,1 0 0,-1 0 0,1 0 0,-1 1 0,1-1 0,0 0 0,0 0 0,-1 0 0,1 1 0,0-1 0,0 0 0,0 1 0,0-1 0,0 1 0,0-1 0,0 1 0,0-1 0,0 1 0,0 0 0,0 0 0,0-1 0,2 1 0,-1 0 0,0 1 0,0 0 0,0-1 0,-1 1 0,1 0 0,0 0 0,0 0 0,-1 0 0,1 0 0,0 1 0,-1-1 0,0 0 0,1 1 0,0 1 0,7 8 0,0 0 0,-1 1 0,7 16 0,-13-25 0,61 122 0,-36-68 0,3-1 0,54 77 0,-74-120 0,-4-3 0,1 0 0,1-1 0,-1-1 0,19 17 0,-25-24 0,1 0 0,-1 0 0,1 0 0,0 0 0,-1 0 0,1 0 0,0 0 0,0-1 0,-1 1 0,1-1 0,0 1 0,0-1 0,0 0 0,0 1 0,0-1 0,0 0 0,0 0 0,-1 0 0,1-1 0,0 1 0,0 0 0,0-1 0,0 1 0,0-1 0,-1 0 0,1 0 0,0 1 0,-1-1 0,1 0 0,0 0 0,-1-1 0,1 1 0,-1 0 0,0 0 0,1-1 0,-1 1 0,1-2 0,4-6-114,0 0 1,-1-1-1,0 1 0,0-1 0,-1 0 1,-1 0-1,0 0 0,0 0 0,-1 0 1,0-1-1,0-12 0,2-14-6712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08:24.7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630 270 24575,'2'-63'0,"-1"33"0,0 0 0,-6-49 0,4 76 0,0 1 0,1-1 0,-1 0 0,0 0 0,0 1 0,-1-1 0,1 1 0,0-1 0,-1 1 0,0-1 0,1 1 0,-1 0 0,0 0 0,0 0 0,0 0 0,-4-3 0,1 2 0,0 0 0,0 1 0,0-1 0,0 1 0,0 0 0,-1 1 0,1-1 0,-7 0 0,-2 0 0,1 1 0,-1 1 0,1 0 0,0 0 0,-1 2 0,-20 4 0,12 0 0,0 2 0,1 0 0,1 2 0,-1 0 0,2 1 0,-1 1 0,-19 16 0,4 0 0,2 1 0,-50 56 0,71-70 0,0-1 0,2 1 0,-1 1 0,2 0 0,-13 29 0,18-34 0,0 1 0,0-1 0,1 1 0,1 0 0,0 0 0,1 0 0,0 0 0,1 1 0,2 19 0,-2-27 0,2-1 0,-1 1 0,0-1 0,1 1 0,0-1 0,0 1 0,0-1 0,1 0 0,0 0 0,-1 0 0,1-1 0,1 1 0,-1-1 0,0 1 0,1-1 0,0 0 0,-1-1 0,1 1 0,0 0 0,1-1 0,-1 0 0,0 0 0,1 0 0,-1-1 0,5 2 0,16 3 0,0 0 0,-1-2 0,40 2 0,-37-4 0,84 9 0,193 43 0,-267-45 0,-1 3 0,0 1 0,0 1 0,-2 2 0,1 2 0,-2 1 0,-1 2 0,58 47 0,-68-48 0,-2 0 0,0 2 0,-2 0 0,0 1 0,-2 0 0,0 2 0,-2 0 0,16 37 0,-25-49 0,-1-1 0,0 1 0,-1 0 0,-1 0 0,0 0 0,-1 0 0,0 0 0,-2 26 0,0-29 0,-1 0 0,0-1 0,-1 1 0,0 0 0,-1-1 0,0 0 0,0 0 0,-1 0 0,0 0 0,0-1 0,-1 0 0,-13 15 0,2-7 0,0-1 0,0-1 0,-1 0 0,-1-1 0,0-1 0,-1-1 0,-1 0 0,1-2 0,-32 10 0,18-9 0,-1-1 0,-1-2 0,0-1 0,1-2 0,-46 0 0,53-5 0,0-1 0,0-2 0,0 0 0,0-2 0,1-1 0,-50-19 0,59 18 0,-1-1 0,1 0 0,0-2 0,1 0 0,0 0 0,1-2 0,1 0 0,0-1 0,0 0 0,-14-20 0,23 26 0,0-1 0,1 1 0,0-1 0,1 0 0,0 0 0,0 0 0,1-1 0,0 1 0,1-1 0,0 0 0,0 0 0,0-14 0,2 16 0,1 0 0,0 0 0,0 0 0,0 0 0,1 0 0,1 0 0,-1 0 0,1 0 0,0 1 0,1 0 0,0-1 0,0 1 0,1 1 0,-1-1 0,10-9 0,25-20-1365,2 7-5461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13.4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188 609 24575,'-1'1'0,"0"-1"0,0 0 0,0 1 0,0 0 0,0-1 0,0 1 0,1 0 0,-1-1 0,0 1 0,0 0 0,1 0 0,-1-1 0,0 1 0,1 0 0,-1 0 0,1 0 0,-1 0 0,1 0 0,-1 0 0,1 0 0,0 0 0,0 0 0,-1 0 0,1 0 0,0 0 0,0 2 0,-3 30 0,3-21 0,2 0 0,-1-1 0,2 1 0,-1-1 0,2 1 0,-1-1 0,1 0 0,1 0 0,0-1 0,1 0 0,13 19 0,-11-17 0,2 0 0,-1-1 0,1 0 0,1 0 0,0-1 0,1-1 0,0 0 0,0 0 0,14 6 0,-22-12 0,0-1 0,1 0 0,-1-1 0,1 1 0,-1-1 0,1 0 0,-1 0 0,1 0 0,0-1 0,0 1 0,-1-1 0,1 0 0,0 0 0,8-2 0,-10 1 0,0-1 0,0 1 0,0-1 0,0 1 0,0-1 0,-1 0 0,1 0 0,0 0 0,-1-1 0,1 1 0,-1 0 0,0-1 0,0 0 0,0 1 0,0-1 0,-1 0 0,1 0 0,-1 0 0,1 0 0,-1 0 0,1-6 0,4-9 0,-1 0 0,-1 0 0,0-1 0,-2 1 0,0-1 0,-1 0 0,0 0 0,-2 0 0,-4-28 0,3 39 0,0-1 0,-1 0 0,0 1 0,0 0 0,-1 0 0,0 0 0,0 0 0,-1 0 0,0 1 0,0 0 0,-1 0 0,1 0 0,-2 1 0,1-1 0,-1 2 0,0-1 0,0 1 0,0 0 0,-1 0 0,0 1 0,0 0 0,-11-3 0,10 3 0,0 2 0,-1-1 0,0 1 0,0 0 0,0 1 0,1 1 0,-1-1 0,0 1 0,0 1 0,0 0 0,0 0 0,0 1 0,1 0 0,-1 1 0,0 0 0,1 1 0,0 0 0,0 0 0,-9 6 0,3 0 0,1 0 0,0 1 0,0 1 0,1 0 0,1 1 0,0 0 0,1 1 0,0 0 0,-17 31 0,27-43 0,0-1 0,0 1 0,0 0 0,0 0 0,0 0 0,0 1 0,0-1 0,1 0 0,-1 0 0,1 0 0,0 1 0,-1-1 0,1 0 0,0 0 0,0 1 0,1-1 0,-1 0 0,0 0 0,1 0 0,-1 1 0,2 2 0,0-3 0,0 0 0,-1 1 0,1-1 0,0-1 0,1 1 0,-1 0 0,0 0 0,0-1 0,1 1 0,-1-1 0,1 0 0,-1 0 0,1 0 0,-1 0 0,1 0 0,0-1 0,3 2 0,5 0 0,1-1 0,-1 0 0,1 0 0,0-1 0,-1 0 0,1-1 0,0 0 0,19-6 0,1-2 0,52-24 0,-2 0 0,-79 32 0,0 0 0,-1 1 0,1-1 0,0 1 0,0-1 0,0 1 0,0 0 0,0 0 0,0 0 0,0 0 0,0 0 0,0 1 0,0 0 0,0-1 0,0 1 0,-1 0 0,1 0 0,0 1 0,0-1 0,-1 1 0,5 2 0,1 4 0,0-1 0,-1 1 0,0 0 0,11 17 0,21 23 0,-25-34 0,0-2 0,1 0 0,0 0 0,1-1 0,1-1 0,-1-1 0,1-1 0,1 0 0,0-1 0,21 6 0,-36-13 0,0 1 0,0-1 0,0 1 0,0-1 0,0 0 0,0-1 0,0 1 0,-1 0 0,1-1 0,0 1 0,0-1 0,0 0 0,0 0 0,-1 0 0,1-1 0,0 1 0,-1-1 0,1 1 0,-1-1 0,0 0 0,1 0 0,-1 0 0,0 0 0,0 0 0,0 0 0,0-1 0,-1 1 0,1-1 0,-1 1 0,1-1 0,-1 1 0,0-1 0,1-3 0,4-10 0,-1 0 0,-1-1 0,-1 0 0,3-24 0,-4 22 0,-2-1 0,0 1 0,-1-1 0,0 1 0,-2 0 0,0-1 0,-2 1 0,0 1 0,-1-1 0,-1 1 0,0 0 0,-1 0 0,-2 1 0,1 0 0,-2 0 0,0 1 0,-1 1 0,-19-20 0,25 29 0,0 1 0,0-1 0,0 1 0,-1 1 0,1-1 0,-1 1 0,0 0 0,0 1 0,-1-1 0,1 2 0,-1-1 0,1 1 0,-1 0 0,0 0 0,0 1 0,0 0 0,0 1 0,0-1 0,0 2 0,0-1 0,-15 4 0,11-1 0,0 0 0,1 1 0,0 1 0,0 0 0,0 0 0,1 1 0,0 1 0,0-1 0,0 2 0,1-1 0,0 1 0,0 1 0,-14 18 0,17-20 0,1 1 0,0 0 0,0 0 0,0 1 0,1 0 0,0-1 0,1 1 0,0 1 0,1-1 0,-3 15 0,4-20 0,1-1 0,0 1 0,0-1 0,1 1 0,-1-1 0,1 1 0,-1-1 0,1 1 0,0-1 0,0 1 0,1-1 0,-1 0 0,1 0 0,-1 1 0,1-1 0,0 0 0,1-1 0,-1 1 0,0 0 0,1-1 0,-1 1 0,1-1 0,0 0 0,0 1 0,0-2 0,0 1 0,0 0 0,0 0 0,0-1 0,6 2 0,5 1 0,1 0 0,-1 0 0,1-2 0,0 0 0,-1-1 0,1 0 0,0-1 0,0 0 0,0-2 0,0 0 0,19-5 0,-22 5 0,-1-2 0,1 1 0,-1-2 0,0 0 0,0 0 0,-1 0 0,1-2 0,-1 1 0,-1-1 0,1-1 0,-1 0 0,0 0 0,-1 0 0,10-14 0,-11 12 0,-2 0 0,1 0 0,-1-1 0,-1 1 0,0-1 0,5-22 0,-3-1 0,2-34 0,-7 58 0,-1 8 0,0 0 0,1 0 0,-1-1 0,1 1 0,0 0 0,0 0 0,0 0 0,0 0 0,0 0 0,0 0 0,0 0 0,1 0 0,-1 1 0,1-1 0,-1 0 0,1 1 0,0-1 0,0 1 0,0 0 0,0-1 0,0 1 0,0 0 0,0 0 0,0 0 0,0 1 0,0-1 0,0 0 0,1 1 0,3-1 0,8-1 0,0 1 0,0 0 0,26 3 0,-18-1 0,-6-1 0,0 1 0,-1 1 0,1 0 0,-1 1 0,0 1 0,1 0 0,-2 1 0,1 1 0,-1 0 0,0 1 0,25 16 0,-30-16 0,0 0 0,-1 1 0,1 0 0,-1 1 0,-1 0 0,0 0 0,0 0 0,0 1 0,-1 0 0,-1 0 0,0 1 0,0 0 0,-1 0 0,-1 0 0,0 0 0,3 19 0,-4-19 0,-2 0 0,1 1 0,-1-1 0,-1 0 0,0 0 0,-1 0 0,0 0 0,0 0 0,-6 12 0,7-19 0,0-1 0,0 1 0,-1-1 0,1 0 0,-1 1 0,0-1 0,0 0 0,0 0 0,-1 0 0,1 0 0,-1 0 0,1-1 0,-1 1 0,0-1 0,0 0 0,0 0 0,0 0 0,-1 0 0,1 0 0,-1-1 0,1 1 0,-1-1 0,1 0 0,-1 0 0,1 0 0,-1-1 0,0 1 0,0-1 0,1 0 0,-6 0 0,6-1 0,0 1 0,0-1 0,0 0 0,0 1 0,0-1 0,1 0 0,-1-1 0,0 1 0,1-1 0,-1 1 0,1-1 0,0 0 0,-1 1 0,1-1 0,0-1 0,-3-3 0,1 2 0,1-1 0,0 0 0,1 0 0,-1-1 0,1 1 0,0 0 0,0-1 0,-1-6 0,1-1 0,0 0 0,1 0 0,1 0 0,0 0 0,0 0 0,2 0 0,2-14 0,0 12 0,1 0 0,0 0 0,1 1 0,1 0 0,13-21 0,52-66 0,-46 67 0,-14 17 0,-2 5 0,-1 0 0,-1-1 0,0 0 0,0 0 0,-1-1 0,5-16 0,-7 15 0,12-49 0,-17 59 0,1 0 0,-1 0 0,0 0 0,0 1 0,-1-1 0,1 0 0,-1 0 0,0 0 0,0 0 0,-1 1 0,-2-7 0,4 10 0,0 0 0,-1 1 0,1-1 0,0 0 0,-1 0 0,1 0 0,-1 1 0,1-1 0,-1 0 0,1 1 0,-1-1 0,1 0 0,-1 1 0,0-1 0,0 1 0,1-1 0,-1 1 0,0-1 0,0 1 0,1-1 0,-1 1 0,0 0 0,0 0 0,0-1 0,0 1 0,-1 0 0,1 0 0,-1 1 0,1-1 0,0 0 0,-1 1 0,1 0 0,0-1 0,-1 1 0,1 0 0,0 0 0,0-1 0,0 1 0,0 0 0,0 0 0,-2 3 0,-2 2 0,1 0 0,-1 1 0,1 0 0,-6 14 0,2 2 0,1-1 0,0 1 0,2 0 0,1 0 0,1 1 0,-1 24 0,4-33 0,0 0 0,2 0 0,-1 1 0,2-1 0,0 0 0,1-1 0,0 1 0,1 0 0,1-1 0,11 20 0,-15-30-52,1 1-1,0-1 1,1 1-1,-1-1 1,1 0-1,0 0 1,0-1-1,0 1 1,0-1-1,1 0 1,-1 0-1,1 0 1,0 0-1,0-1 1,0 0-1,0 0 1,0-1-1,0 1 1,0-1-1,1 0 1,-1 0-1,1-1 1,-1 0-1,0 0 0,10-1 1,9-7-6774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13.8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 24575,'0'-4'0,"3"-1"0,2 3 0,4 11 0,0 7 0,-2 1-8191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14.2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15 24575,'-4'0'0,"-8"-4"0,-7-1 0,0 0-8191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14.5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1119 24575,'33'-22'0,"673"-430"-600,-52 31-1109,-558 364 1774,3 5 1,116-45-1,-184 86-971,-7 5-4266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15.6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0 24575,'-1'2'0,"1"0"0,0 0 0,-1 0 0,0 0 0,1 0 0,-1 0 0,0-1 0,0 1 0,0 0 0,0-1 0,0 1 0,0 0 0,-1-1 0,1 0 0,-3 3 0,3-3 0,-1 0 0,1 1 0,-1-1 0,1 0 0,0 1 0,0-1 0,0 1 0,0-1 0,0 1 0,0-1 0,0 1 0,1 0 0,-1-1 0,1 1 0,-1 0 0,1 0 0,-1-1 0,1 1 0,0 0 0,0 0 0,0 0 0,0 2 0,1-1 0,1 1 0,-1-1 0,1 1 0,0-1 0,0 0 0,0 1 0,1-1 0,-1 0 0,1-1 0,-1 1 0,1 0 0,0-1 0,0 1 0,0-1 0,7 4 0,7 3 0,33 14 0,-36-18 0,35 12 0,0-2 0,1-2 0,79 9 0,58 14 0,-184-35 0,0 0 0,-1 0 0,1 0 0,0 0 0,-1 0 0,1 1 0,-1-1 0,1 1 0,-1 0 0,0-1 0,0 1 0,0 0 0,0 1 0,0-1 0,0 0 0,0 0 0,-1 1 0,1-1 0,-1 1 0,1-1 0,-1 1 0,0 0 0,0-1 0,-1 1 0,1 0 0,0 0 0,-1 0 0,0 0 0,1-1 0,-1 1 0,0 0 0,-1 0 0,1 0 0,-1 4 0,-2 6 0,0 0 0,0 0 0,-2 0 0,1 0 0,-2-1 0,-7 14 0,-136 232-1365,121-207-5461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16.4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292 1 24575,'-5'0'0,"-15"-1"0,-1 2 0,0 0 0,-23 5 0,37-4 0,0 0 0,0 0 0,0 1 0,1 0 0,-1 0 0,1 1 0,-1-1 0,1 2 0,0-1 0,1 0 0,-1 1 0,-7 9 0,3-2 0,1 0 0,1 1 0,0 0 0,0 0 0,2 1 0,-1 0 0,2 1 0,0-1 0,-4 22 0,3-9 0,2 1 0,1 0 0,1 0 0,2 36 0,1-46 0,1-1 0,1 1 0,1-1 0,0 0 0,1 0 0,1 0 0,1-1 0,14 26 0,-16-33 0,0 0 0,1-1 0,0 1 0,1-1 0,0-1 0,0 1 0,1-1 0,0 0 0,0-1 0,0 0 0,1 0 0,0 0 0,0-2 0,0 1 0,20 6 0,-24-10 0,1 1 0,-1-2 0,1 1 0,0-1 0,-1 1 0,1-2 0,-1 1 0,1 0 0,-1-1 0,1 0 0,-1-1 0,1 1 0,4-3 0,-1 0 0,-1 0 0,1-1 0,-1 0 0,0 0 0,-1-1 0,1 0 0,6-7 0,7-11 0,0-1 0,-2-1 0,24-40 0,-40 61 0,123-214 0,-123 214 0,0 1 0,0-1 0,-1-1 0,0 1 0,0 0 0,0-1 0,-1 1 0,1-1 0,-1 1 0,-1-1 0,1-6 0,-1 12 0,0 0 0,0 0 0,0-1 0,0 1 0,0 0 0,0 0 0,0 0 0,0-1 0,0 1 0,0 0 0,0 0 0,-1 0 0,1-1 0,0 1 0,0 0 0,0 0 0,0 0 0,0 0 0,-1-1 0,1 1 0,0 0 0,0 0 0,0 0 0,-1 0 0,1 0 0,0 0 0,0 0 0,0-1 0,-1 1 0,1 0 0,0 0 0,0 0 0,0 0 0,-1 0 0,1 0 0,0 0 0,0 0 0,-1 0 0,1 0 0,0 0 0,0 0 0,0 1 0,-1-1 0,1 0 0,0 0 0,0 0 0,0 0 0,-1 0 0,1 0 0,0 0 0,0 1 0,0-1 0,-1 0 0,1 0 0,0 0 0,0 0 0,0 1 0,0-1 0,0 0 0,0 0 0,-1 0 0,1 1 0,0-1 0,0 0 0,0 0 0,0 0 0,0 1 0,0-1 0,0 0 0,-11 15 0,8-9 0,1 0 0,-1 0 0,1 0 0,0 0 0,0 0 0,1 0 0,-1 1 0,1-1 0,1 1 0,-1-1 0,1 0 0,1 1 0,-1-1 0,1 1 0,2 7 0,-1-6 0,1 0 0,0-1 0,1 1 0,-1-1 0,1 0 0,1 0 0,0 0 0,0-1 0,0 1 0,11 9 0,-2-4 0,1-1 0,0 0 0,0-2 0,1 1 0,0-2 0,1 0 0,0-1 0,0 0 0,0-2 0,21 5 0,-33-10 0,0 0 0,0 0 0,-1 0 0,1 0 0,0-1 0,0 1 0,-1-1 0,1 0 0,0-1 0,-1 1 0,1-1 0,-1 0 0,0 0 0,1-1 0,-1 1 0,0-1 0,0 0 0,-1 0 0,1 0 0,-1 0 0,4-5 0,9-10 0,-1 0 0,25-42 0,-23 34 0,-11 17 0,-1 0 0,1 0 0,-2-1 0,1 0 0,-1 0 0,-1 0 0,0-1 0,0 1 0,-1-1 0,1-12 0,-3 18 0,0 0 0,0 0 0,0 1 0,-1-1 0,0 0 0,0 0 0,0 1 0,0-1 0,-1 1 0,0-1 0,0 1 0,0 0 0,0 0 0,-1 0 0,1 0 0,-1 0 0,0 0 0,0 1 0,-1-1 0,1 1 0,-1 0 0,1 0 0,-1 0 0,0 1 0,-5-3 0,-4-1 0,0 0 0,-1 1 0,0 1 0,0 0 0,0 1 0,0 1 0,0 0 0,-1 1 0,1 0 0,-1 1 0,1 1 0,-1 0 0,-17 4 0,6 1 0,0 0 0,0 2 0,0 1 0,1 1 0,0 1 0,-26 16 0,42-22 20,0 1 0,1 0 0,-1 0 0,1 1 0,-11 11 0,18-16-31,0-1 0,0 0-1,0 0 1,0 1 0,0-1 0,1 1 0,-1-1 0,0 0-1,1 1 1,-1-1 0,1 1 0,0 0 0,-1-1 0,1 1-1,0-1 1,0 1 0,0 3 0,1-4-53,-1 1 0,1 0-1,0-1 1,0 1 0,0-1 0,0 1 0,0-1-1,0 1 1,1-1 0,-1 0 0,0 1 0,1-1-1,-1 0 1,1 0 0,-1 0 0,1 0 0,-1 0-1,1 0 1,2 0 0,20 9-6762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16.8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24575,'0'7'0,"0"11"0,0 9 0,7 4 0,3 4 0,4 5 0,-2 2 0,6 5 0,4 3 0,-3 0 0,0-1 0,0-1 0,-3-1 0,-5-9-8191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17.2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1 201 24575,'0'-12'0,"0"0"0,1 0 0,0 1 0,1-1 0,4-14 0,-5 21 0,1 0 0,1 0 0,-1 0 0,1 0 0,0 1 0,0-1 0,0 1 0,1-1 0,-1 1 0,1 0 0,0 1 0,0-1 0,8-4 0,-1 1 0,0 0 0,1 1 0,0 0 0,1 1 0,-1 0 0,1 1 0,19-4 0,-27 8 0,0-1 0,0 0 0,1 1 0,-1 0 0,1 1 0,-1-1 0,0 1 0,0 0 0,8 2 0,-10-2 0,0 1 0,0-1 0,0 0 0,-1 1 0,1 0 0,-1 0 0,1 0 0,-1 0 0,0 0 0,1 0 0,-1 0 0,0 1 0,-1-1 0,1 1 0,0 0 0,-1-1 0,2 5 0,1 3 0,0 1 0,-1-1 0,-1 1 0,0 0 0,0 0 0,-1 0 0,0 0 0,-1 0 0,-1 0 0,1 0 0,-2 0 0,0 0 0,0-1 0,-5 15 0,2-9 0,-2 0 0,0 0 0,0-1 0,-2 0 0,0 0 0,0-1 0,-1 0 0,-18 18 0,1-5-1365,3-5-5461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17.6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416 259 24575,'-7'0'0,"-1"0"0,1 0 0,0 1 0,0 0 0,0 0 0,0 1 0,0 0 0,0 0 0,-9 4 0,13-4 0,-1 1 0,0 0 0,1-1 0,0 1 0,0 0 0,0 0 0,0 1 0,0-1 0,0 1 0,1-1 0,0 1 0,0 0 0,0 0 0,0 0 0,0 0 0,-1 7 0,0 2 0,0 0 0,1-1 0,0 1 0,1 0 0,1 1 0,0-1 0,1 0 0,0 0 0,1 0 0,0 0 0,9 24 0,5 6 0,1-2 0,28 47 0,13 31 0,-42-89 0,-7-24 0,-7-21 0,-3 5 0,-1 1 0,0-1 0,-1 1 0,0 0 0,-1 0 0,0 0 0,0 0 0,-1 1 0,0-1 0,0 1 0,-1 1 0,0-1 0,-7-7 0,-10-8 0,-1 0 0,-39-29 0,-43-20 0,90 63 0,1 1 0,-1 0 0,-1 2 0,0 0 0,-19-5 0,33 10-97,0 1-1,0-1 1,0 1-1,-1-1 1,1 1-1,0 0 1,0 0-1,0 1 1,0-1-1,0 0 1,0 1-1,0 0 0,-4 1 1,-8 8-6729</inkml:trace>
  <inkml:trace contextRef="#ctx0" brushRef="#br0" timeOffset="1">594 393 24575,'-1'4'0,"0"1"0,0 0 0,0 0 0,-1-1 0,0 1 0,0-1 0,0 0 0,-5 8 0,-9 22 0,14-25 0,1 0 0,-1 0 0,1 0 0,1 0 0,-1 0 0,2 0 0,-1 1 0,1-1 0,1 0 0,0 0 0,0 0 0,0-1 0,1 1 0,6 10 0,2 4 0,2-1 0,0-1 0,33 40 0,-2-13-1365,-23-28-5461</inkml:trace>
  <inkml:trace contextRef="#ctx0" brushRef="#br0" timeOffset="2">438 14 24575,'-4'0'0,"-5"0"0,-4-4 0,-5-1 0,2 0-8191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18.1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1 302 24575,'0'17'0,"1"-1"0,0 0 0,2 1 0,-1-1 0,2 0 0,0 0 0,1 0 0,1-1 0,1 1 0,0-1 0,15 23 0,39 42 0,-43-60 0,-1 2 0,20 32 0,-32-42 0,-9-10 0,-13-16 0,5-3 0,0 0 0,0-1 0,2 0 0,0-1 0,-12-35 0,19 46 0,0-1 0,1 1 0,0-1 0,0 0 0,1 1 0,0-1 0,0 0 0,1 0 0,1 0 0,-1 0 0,2 1 0,-1-1 0,1 0 0,0 1 0,1-1 0,4-10 0,-5 15 0,0 1 0,0 0 0,0 0 0,1 0 0,-1 0 0,1 0 0,0 0 0,0 1 0,-1-1 0,2 1 0,-1 0 0,0 0 0,0 0 0,1 0 0,5-2 0,-3 2 0,0 1 0,0 0 0,1 0 0,-1 0 0,0 0 0,0 1 0,1 0 0,11 2 0,-6 0 0,1 1 0,-1 0 0,0 1 0,0 1 0,0-1 0,-1 2 0,0 0 0,21 14 0,-15-4 0,-13-12 0,-1 0 0,1-1 0,0 1 0,0-1 0,0 0 0,5 2 0,-8-4 0,0-1 0,0 0 0,0 1 0,0-1 0,0 0 0,0 0 0,0 1 0,0-1 0,0 0 0,0 0 0,0-1 0,0 1 0,0 0 0,0 0 0,0 0 0,0-1 0,0 1 0,0 0 0,0-1 0,0 1 0,0-1 0,0 1 0,0-1 0,0 0 0,0 1 0,0-1 0,-1 0 0,1 1 0,0-1 0,0 0 0,-1 0 0,1 0 0,0-1 0,21-32 0,-14 21 0,0 1 0,19-22 0,-24 31 0,1 0 0,-1 0 0,1 0 0,-1 0 0,1 1 0,0-1 0,0 1 0,0 0 0,0 0 0,0 1 0,0-1 0,1 1 0,-1 0 0,6-1 0,17 0 0,49 4 0,-60 0 0,1-1 0,-1-1 0,1-1 0,-1 0 0,1-1 0,-1 0 0,0-1 0,18-7 0,-22 5 0,-2 0 0,1 0 0,0-1 0,-1-1 0,0 0 0,-1 0 0,0-1 0,0 0 0,0 0 0,-1-1 0,0-1 0,-1 1 0,0-1 0,-1 0 0,0-1 0,0 1 0,-1-1 0,-1 0 0,1-1 0,-2 1 0,0-1 0,0 0 0,-1 1 0,1-22 0,-3 31 0,0 1 0,0-1 0,0 0 0,0 0 0,0 0 0,-1 1 0,1-1 0,-1 0 0,1 0 0,-1 1 0,1-1 0,-1 0 0,0 1 0,0-1 0,-2-2 0,2 4 0,1-1 0,-1 0 0,0 1 0,0-1 0,0 1 0,0-1 0,0 1 0,0 0 0,0-1 0,1 1 0,-1 0 0,0-1 0,0 1 0,0 0 0,-1 0 0,1 0 0,0 0 0,0 0 0,0 0 0,-1 1 0,-1 0 0,-1 0 0,0 0 0,1 0 0,-1 1 0,1 0 0,0-1 0,0 1 0,-1 1 0,1-1 0,1 0 0,-1 1 0,-5 5 0,1 2 0,0 0 0,0 1 0,1 0 0,0 0 0,1 0 0,1 1 0,-1 0 0,2 0 0,-3 15 0,3-10 0,0 1 0,2-1 0,0 1 0,1 0 0,0-1 0,4 19 0,-3-32 7,0 0 0,0 0-1,0 0 1,1 0 0,0-1-1,-1 1 1,1 0-1,1-1 1,-1 1 0,0-1-1,1 0 1,0 0 0,-1 0-1,1 0 1,0 0 0,1-1-1,5 5 1,-1-3-219,0 1 0,1-1 0,-1-1-1,1 0 1,0 0 0,16 3 0,8-2-6614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08:25.2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269 16 24575,'-48'-8'0,"39"6"0,0 0 0,-1 1 0,1 0 0,-11-1 0,18 3 0,-1-1 0,1 0 0,0 0 0,-1 1 0,1 0 0,-1-1 0,1 1 0,0 0 0,0 0 0,0 0 0,-1 0 0,1 0 0,0 1 0,0-1 0,1 1 0,-1-1 0,0 1 0,0 0 0,1 0 0,-3 2 0,0 5 0,-1-1 0,1 1 0,0 0 0,1 0 0,0 1 0,1-1 0,0 0 0,0 1 0,1 0 0,0 19 0,1 9 0,9 51 0,61 348-415,-26-183 231,-38-217 184,48 404 0,-54-429 43,0-1 0,-1 0-1,0 1 1,-1-1 0,0 0 0,-4 11 0,5-19-28,0 0 1,0 0 0,-1-1 0,1 1 0,-1 0 0,1-1 0,-1 0-1,0 1 1,0-1 0,0 0 0,0 0 0,-3 3 0,4-4-12,-1-1-1,0 1 1,1 0 0,-1-1 0,1 1 0,-1-1 0,0 0 0,1 1 0,-1-1 0,1 0 0,-1 0-1,0 0 1,0 0 0,1 0 0,-1 0 0,0-1 0,1 1 0,-1 0 0,1-1 0,-1 0 0,1 1-1,-1-1 1,-1-1 0,-5-3-4,1 0 0,0 0 0,0-1 0,1 0 0,0 0 0,0-1 0,0 0 0,1 0 0,0 0 0,0 0 0,1-1 0,-6-14 0,-4-10 0,-16-61 0,8-1-196,4-1 1,5 0-1,3-1 0,5-149 0,6 190 253,3 0 0,2-1 0,2 2 0,28-101 1,-27 130-14,1 0 0,1 1 0,1 0 0,1 0 1,16-21-1,-17 29-11,0 1 0,0 1 0,2 1 0,0-1 1,0 2-1,1 0 0,31-18 0,-38 25-17,0 1 0,0 0 0,0 0 1,1 1-1,-1 0 0,1 1 0,0 0 0,0 0 0,0 1 0,14-1 1,-15 3-18,-1 0 0,0 0 0,0 0-1,0 1 1,0 0 0,0 1 0,0-1 0,-1 1 0,1 1 0,-1-1 0,0 1 0,0 0 0,9 9 0,3 3 1,0 2 0,-2 0 0,0 1 0,-2 0 0,0 1 0,15 29 0,57 138 0,77 297-481,-32 11 138,-106-395 448,-16-69-95,-4-13 8,0 0 1,-1-1-1,-1 1 0,-1 1 1,1 23-1,-3-42-4,0 1-1,0 0 0,0 0 1,0-1-1,0 1 1,0 0-1,0 0 1,0-1-1,0 1 1,0 0-1,0 0 1,0-1-1,-1 1 1,1 0-1,0-1 1,0 1-1,-1 0 1,1-1-1,-1 1 1,1 0-1,0-1 1,-1 1-1,1-1 0,-1 1 1,0-1-1,1 1 1,-1-1-1,1 1 1,-1-1-1,0 1 1,1-1-1,-1 0 1,0 1-1,1-1 1,-2 0-1,0 0 9,0-1-1,0 0 1,0 1-1,1-1 1,-1 0 0,0 0-1,0 0 1,1 0-1,-1 0 1,1-1-1,-1 1 1,-2-3-1,-37-49-1550,41 53 1527,-22-33-6824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18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106 300 24575,'-4'-3'0,"0"0"0,0 0 0,0 1 0,0-1 0,0 1 0,0 0 0,-1 0 0,1 0 0,-8-1 0,10 3 0,1-1 0,-1 0 0,0 1 0,0 0 0,1 0 0,-1-1 0,0 1 0,0 0 0,0 0 0,0 0 0,0 1 0,1-1 0,-1 0 0,0 1 0,0-1 0,1 1 0,-1 0 0,0 0 0,1-1 0,-1 1 0,0 0 0,1 0 0,-1 0 0,1 1 0,0-1 0,-2 2 0,1 1 0,0 1 0,1 0 0,-1-1 0,1 1 0,0 0 0,1 0 0,-1 0 0,1 0 0,0 0 0,0 0 0,1 0 0,-1-1 0,1 1 0,0 0 0,0 0 0,4 9 0,-1-3 0,1 1 0,0-1 0,0 1 0,1-1 0,13 17 0,-12-19 0,0-1 0,1-1 0,0 1 0,0-1 0,1-1 0,-1 1 0,1-1 0,1-1 0,-1 0 0,13 5 0,-21-10 0,1 1 0,0-1 0,0 0 0,-1 1 0,1-1 0,0 0 0,0 0 0,0 0 0,-1 0 0,1-1 0,0 1 0,0 0 0,0-1 0,-1 1 0,1-1 0,0 1 0,-1-1 0,1 0 0,-1 0 0,3-1 0,-1-1 0,1 0 0,-1 0 0,0 0 0,0-1 0,-1 1 0,1-1 0,-1 1 0,3-6 0,3-7 0,-2 0 0,0-1 0,5-19 0,-6 15 0,-4 14 0,0 0 0,1 1 0,0-1 0,0 0 0,0 1 0,1 0 0,0-1 0,0 1 0,0 0 0,6-5 0,-9 10 0,1 1 0,0-1 0,-1 1 0,1-1 0,0 1 0,0 0 0,0-1 0,-1 1 0,1 0 0,0 0 0,0 0 0,0-1 0,0 1 0,0 0 0,-1 0 0,1 0 0,0 0 0,0 1 0,0-1 0,0 0 0,-1 0 0,1 0 0,0 1 0,0-1 0,0 0 0,-1 1 0,1-1 0,0 1 0,0-1 0,-1 1 0,1-1 0,-1 1 0,1 0 0,0 0 0,25 28 0,-19-20 0,-1-2 0,1 0 0,0 0 0,0 0 0,0-1 0,1 0 0,-1-1 0,1 0 0,1 0 0,-1-1 0,10 4 0,-14-6 0,1-1 0,-1 0 0,1-1 0,-1 1 0,1 0 0,-1-1 0,1 0 0,-1 0 0,1-1 0,-1 1 0,1-1 0,-1 0 0,1 0 0,-1-1 0,0 1 0,0-1 0,0 0 0,0 0 0,0 0 0,0-1 0,0 1 0,0-1 0,4-4 0,6-8 0,-1 1 0,0-2 0,-1 1 0,-1-2 0,0 0 0,-2 0 0,0 0 0,0-2 0,-2 1 0,0-1 0,-1 0 0,-1 0 0,-1 0 0,3-35 0,-7 50 5,1 0-1,-1-1 1,0 1-1,-1 0 0,1 0 1,-1 0-1,1 0 1,-1 0-1,0 0 1,-1 0-1,1 0 0,-1 0 1,0 1-1,0-1 1,0 1-1,0-1 1,0 1-1,-1 0 1,0 0-1,1 0 0,-1 0 1,-1 0-1,1 0 1,0 1-1,0 0 1,-7-4-1,5 4-69,1 1 1,-1-1-1,1 1 1,-1 0-1,0 0 1,0 1-1,0 0 0,1-1 1,-1 1-1,0 1 1,0-1-1,0 1 1,1 0-1,-1 0 1,0 0-1,1 1 0,-1-1 1,1 1-1,-1 0 1,1 1-1,0-1 1,-5 4-1,-12 11-6761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150 420 24575,'4'0'0,"1"3"0,4 2 0,0 8 0,2 4 0,0 4 0,1 2 0,-1 1 0,1 4 0,-1 1 0,1 3 0,-2 0 0,-2-2 0,-3-2 0,-1-2 0,1-1 0,1-6-8191</inkml:trace>
  <inkml:trace contextRef="#ctx0" brushRef="#br0" timeOffset="1">61 19 24575,'-4'0'0,"-5"-4"0,-4-2 0,-5 1 0,2 1-8191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19.3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 24575,'-4'0'0,"-1"4"0,0 8 0,5 7 0,2 7 0,9 3 0,9 4 0,6 4 0,2 8 0,4 2 0,0 3 0,2-1 0,3-5 0,-1-6 0,1-5 0,-2-6 0,-3-6 0,-7-7-8191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19.7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89 359 24575,'-1'-7'0,"0"0"0,-1-1 0,1 1 0,-1 0 0,-1 1 0,-3-10 0,-6-15 0,-47-216 0,59 246 0,0 0 0,-1 0 0,1 0 0,0-1 0,0 1 0,0 0 0,-1 0 0,1-1 0,1 1 0,-1 0 0,0 0 0,0 0 0,0-1 0,1 1 0,-1 0 0,1-2 0,0 3 0,-1 0 0,1 0 0,-1 0 0,1 0 0,-1 0 0,1 0 0,-1 0 0,1 0 0,-1 0 0,1 0 0,-1 0 0,1 1 0,-1-1 0,1 0 0,-1 0 0,1 1 0,-1-1 0,0 0 0,1 0 0,-1 1 0,1-1 0,-1 0 0,0 1 0,1-1 0,-1 1 0,0 0 0,32 39 0,-28-34 0,162 212 0,-164-215 0,0 0 0,0 0 0,0 0 0,1-1 0,-1 1 0,1-1 0,-1 1 0,6 2 0,-7-4 0,0-1 0,0 0 0,0 0 0,0 1 0,-1-1 0,1 0 0,0 0 0,0 0 0,0 0 0,0 0 0,0 0 0,0 0 0,0-1 0,0 1 0,0 0 0,0 0 0,0-1 0,-1 1 0,1-1 0,0 1 0,0 0 0,0-1 0,-1 0 0,1 1 0,0-1 0,0 1 0,-1-1 0,1 0 0,-1 0 0,1 1 0,-1-1 0,1 0 0,-1 0 0,1 0 0,-1 1 0,1-1 0,-1-1 0,24-45 0,-18 33 0,1 0 0,0 1 0,12-16 0,-15 25 0,0-1 0,0 1 0,0 0 0,0 0 0,1 0 0,0 1 0,0 0 0,0 0 0,0 0 0,0 0 0,0 1 0,9-3 0,-7 3 0,0 0 0,0 1 0,1 0 0,-1 0 0,1 0 0,-1 1 0,1 0 0,-1 1 0,1-1 0,-1 1 0,1 1 0,-1 0 0,0 0 0,0 0 0,0 1 0,7 3 0,4 4 0,-1 1 0,-1 1 0,0 0 0,25 25 0,7 6-1365,-28-26-5461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20.1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33 118 24575,'0'-23'0,"1"15"0,-1-1 0,0 1 0,0 0 0,-1 0 0,0 0 0,0-1 0,-5-15 0,6 24 0,-1-1 0,1 1 0,0-1 0,0 0 0,0 1 0,-1-1 0,1 0 0,0 1 0,-1-1 0,1 1 0,-1-1 0,1 1 0,-1-1 0,1 1 0,-1-1 0,1 1 0,-1-1 0,1 1 0,-1 0 0,1-1 0,-1 1 0,0 0 0,1-1 0,-1 1 0,0 0 0,0 0 0,1 1 0,-1-1 0,1 0 0,-1 1 0,0-1 0,1 1 0,0-1 0,-1 1 0,1-1 0,-1 1 0,1-1 0,0 1 0,-1 0 0,1-1 0,0 1 0,-1-1 0,1 1 0,0 0 0,0 0 0,-2 5 0,1-1 0,0 0 0,1 0 0,-1 0 0,1 10 0,4 7 0,1 0 0,1 0 0,1-1 0,1 0 0,1 0 0,14 25 0,-5-15 0,1-1 0,2-1 0,31 34 0,-39-50-1365,-1-4-5461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20.5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18 540 24575,'-1'-22'0,"-7"-39"0,5 46 0,0 1 0,2-1 0,0 0 0,0 1 0,1-1 0,3-19 0,2 14 0,0 0 0,1 0 0,2 1 0,0 0 0,0 0 0,2 1 0,0 0 0,15-18 0,-18 26 0,1-1 0,1 2 0,-1-1 0,2 1 0,-1 1 0,1 0 0,0 0 0,1 1 0,0 0 0,0 1 0,1 0 0,-1 1 0,1 0 0,14-4 0,-22 8 0,0 1 0,0-1 0,0 1 0,-1-1 0,1 1 0,0 0 0,0 1 0,0-1 0,0 1 0,0 0 0,0-1 0,-1 2 0,1-1 0,0 0 0,-1 1 0,1 0 0,4 3 0,-3-2 0,0 1 0,-1 0 0,0 1 0,0-1 0,0 1 0,-1 0 0,1 0 0,-1 0 0,0 0 0,3 9 0,0 1 0,-1 1 0,-1 0 0,0-1 0,-1 2 0,-1-1 0,0 0 0,-2 28 0,-2-25 0,-1 0 0,-1 0 0,0 0 0,-2 0 0,0-1 0,-1 0 0,0 0 0,-2-1 0,0 0 0,-13 18 0,5-11 0,-1-1 0,0-1 0,-2 0 0,0-2 0,-2 0 0,-26 19 0,48-39-20,-3 3-54,0-1-1,0 1 0,0-1 0,0 0 1,0 0-1,-1 0 0,1-1 0,-1 1 1,1-1-1,-1 1 0,0-1 0,1 0 1,-1-1-1,0 1 0,0-1 0,0 0 1,-7 0-1,-3-6-6751</inkml:trace>
  <inkml:trace contextRef="#ctx0" brushRef="#br0" timeOffset="1">908 206 24575,'-7'4'0,"-7"1"0,7-8 0,12-10 0,9-8 0,10-4 0,5-1 0,0-3 0,4 2 0,0-1 0,-3 3 0,-5 7-8191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20.9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14 428 24575,'0'-4'0,"-4"-1"0,-1 4 0,1 14 0,3 8 0,4 8 0,7 3 0,3 4 0,7 3 0,3 2 0,-2-1 0,0-1 0,-1-2 0,-3-5 0,-5-7-8191</inkml:trace>
  <inkml:trace contextRef="#ctx0" brushRef="#br0" timeOffset="1">415 5 24575,'4'0'0,"1"-4"0,3 6 0,5 11 0,3 7 0,4 7 0,1 7 0,1 5 0,1 4 0,-4 5 0,-1 3 0,0 0 0,-3 3 0,-4-1 0,-4-1 0,-3-2 0,-2-2 0,-2-10-8191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21.2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290 0 24575,'-6'1'0,"1"-1"0,0 2 0,-1-1 0,1 0 0,0 1 0,0 0 0,0 0 0,0 1 0,0 0 0,0-1 0,1 1 0,-1 1 0,-5 5 0,-8 7 0,-25 30 0,42-44 0,-16 19 0,0 1 0,2 1 0,0 1 0,2 0 0,0 0 0,2 2 0,1-1 0,1 1 0,1 1 0,-8 49 0,13-51 0,0 0 0,2 0 0,1 1 0,1-1 0,1 0 0,1 0 0,1 0 0,2 0 0,0 0 0,2-1 0,19 44 0,-15-45-68,0-1 0,2 0-1,0-1 1,2 0 0,0-2 0,1 0-1,1 0 1,1-2 0,0 0 0,1-1-1,1-1 1,0-1 0,1-1 0,1-1-1,0-1 1,1-1 0,0-1 0,0-1-1,49 9 1,-17-9-6758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21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 24575,'0'4'0,"0"8"0,0 7 0,0 3 0,0 2 0,-4 1 0,-1-1 0,0 1 0,2-2 0,0 4 0,1 1 0,1-1 0,1-1 0,0-1 0,0-5-8191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22.1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251 196 24575,'1'-19'0,"-1"3"0,0 0 0,-1 0 0,0-1 0,-7-28 0,7 42 0,0-1 0,0 1 0,-1-1 0,1 1 0,-1-1 0,0 1 0,0 0 0,0 0 0,0 0 0,-1 0 0,1 0 0,-1 0 0,0 1 0,1-1 0,-1 1 0,0 0 0,-1 0 0,1 0 0,0 0 0,-1 0 0,1 1 0,-1-1 0,1 1 0,-1 0 0,0 0 0,-4 0 0,4 1 0,-1 0 0,1 0 0,0 1 0,0-1 0,0 1 0,0 0 0,-1 0 0,1 0 0,1 1 0,-1-1 0,0 1 0,0 0 0,1 0 0,-1 0 0,1 1 0,-1-1 0,1 1 0,0 0 0,-3 4 0,-3 2 0,1 1 0,0 0 0,1 0 0,0 1 0,-6 11 0,7-9 0,0 1 0,1 0 0,1 0 0,0 1 0,0-1 0,2 1 0,0-1 0,0 1 0,2 0 0,0 0 0,0 0 0,3 16 0,-2-29 0,-1 1 0,1 0 0,-1 0 0,1 0 0,0-1 0,0 1 0,0 0 0,1-1 0,-1 1 0,1-1 0,-1 1 0,1-1 0,0 0 0,0 0 0,0 1 0,0-1 0,0-1 0,0 1 0,0 0 0,1 0 0,-1-1 0,1 1 0,-1-1 0,1 0 0,0 0 0,0 0 0,-1 0 0,1-1 0,0 1 0,0-1 0,0 1 0,0-1 0,-1 0 0,1 0 0,0 0 0,4-1 0,1-1 0,0 1 0,0-1 0,-1-1 0,1 1 0,0-1 0,-1-1 0,0 1 0,0-1 0,0 0 0,0-1 0,11-10 0,-5 0 0,-1 0 0,-1 0 0,0-1 0,-1-1 0,0 0 0,-2 0 0,0-1 0,-1 0 0,-1 0 0,4-21 0,-6 31 0,-2 10 0,0 20 0,-1 35 0,-2-13 0,4 154 0,0-172 0,0 0 0,2 0 0,1 0 0,0-1 0,16 37 0,-20-57 15,1 0 0,-1 0 0,1 0 0,0 0 0,0-1 0,1 1 0,4 4 0,-7-8-68,1 1 0,-1-1 0,0 0 0,1 0 0,-1-1 0,1 1 0,-1 0 0,1 0 0,-1-1 0,1 1 0,-1-1 0,1 1 0,0-1-1,-1 0 1,1 0 0,0 1 0,-1-1 0,1 0 0,0 0 0,-1-1 0,1 1 0,0 0 0,-1-1 0,1 1 0,0-1 0,-1 1 0,3-2 0,10-6-6773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08:25.6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113 166 24575,'-7'3'0,"-11"6"0,-6 5 0,-2 0 0,-1 1 0,16-1 0,17-4 0,19-3 0,17-11 0,20-4 0,18-12 0,15-11 0,17-7 0,17-9-976,12-8 976,-17 6-7215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22.4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5 372 24575,'0'-4'0,"-4"-1"0,6 0 0,7 1 0,6 1 0,4 1 0,2-3 0,2 0 0,0-11 0,-3-3-8191</inkml:trace>
  <inkml:trace contextRef="#ctx0" brushRef="#br0" timeOffset="1">361 15 24575,'0'-4'0,"0"-4"0,0 5 0,4 12 0,1 12 0,8 6 0,0 6 0,3 1 0,-1-2 0,0 2 0,-2-1 0,0-7 0,-2-7-8191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22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26 24575,'-2'-12'0,"1"-1"0,2 13 0,-1-1 0,1 1 0,0 0 0,0 0 0,0 0 0,0 0 0,0 0 0,-1 0 0,1 0 0,0 1 0,0-1 0,0 0 0,-1 0 0,1 1 0,0-1 0,0 0 0,0 1 0,-1-1 0,1 1 0,0-1 0,-1 1 0,2 0 0,10 7 0,-1 0 0,0 1 0,0 1 0,-1 0 0,0 0 0,9 12 0,49 74 0,-34-40 0,-3 0 0,-2 3 0,-3 0 0,34 118 0,-37-87 0,-4 1 0,13 168 0,-29-206 40,-2-1 0,-8 79 0,5-111-189,-2 0 1,0-1-1,-1 1 1,-1-1-1,-1 0 1,-1 0-1,0-1 1,-2 0-1,-16 25 1,-8 1-6678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23.2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466 12 24575,'-6'-2'0,"1"0"0,-1 0 0,1 1 0,-1-1 0,1 1 0,-1 1 0,0-1 0,0 1 0,1 0 0,-1 0 0,0 1 0,0 0 0,1 0 0,-1 0 0,0 1 0,1-1 0,0 1 0,-1 1 0,1-1 0,0 1 0,0 0 0,0 0 0,-5 4 0,-6 6 0,0 0 0,0 1 0,1 1 0,1 0 0,-14 19 0,-1 7-35,2 1 0,2 2 0,2 0 0,1 2 0,3 0-1,2 1 1,1 1 0,3 0 0,2 1 0,2 1 0,3 0 0,1 0-1,4 88 1,4-102 30,2-1 0,1 0 0,1 0 0,3-1-1,0 1 1,3-2 0,0 0 0,2-1 0,2 0-1,1-1 1,1-1 0,1-1 0,2 0 0,1-2 0,1-1-1,1-1 1,1 0 0,48 32 0,-30-28-629,86 43 1,-51-37-5701</inkml:trace>
  <inkml:trace contextRef="#ctx0" brushRef="#br0" timeOffset="1">1178 1638 24575,'0'4'0,"8"1"0,6 0 0,8-9 0,12-3 0,12-13 0,9-9 0,10-8 0,10-9 0,6-5 0,10-4 0,7-4-575,6-1 575,5 0 0,-2 2 0,1 3 0,-19 11-7616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23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0 258 24575,'8'-8'0,"6"-2"0,8-7 0,8-5 0,10-5 0,10-7 0,12-8 0,9-9 0,-6 4-8191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24.4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95 24575,'-1'4'0,"0"0"0,0-1 0,-1 1 0,1 0 0,-1-1 0,0 1 0,-2 3 0,-3 7 0,2-5 0,1 1 0,1-1 0,0 1 0,-3 16 0,5-24 0,1 0 0,0 0 0,0 0 0,0 0 0,0 0 0,0 0 0,0 0 0,0 0 0,1 0 0,-1 0 0,0 0 0,1 0 0,0 0 0,0 0 0,-1 0 0,1-1 0,0 1 0,1 0 0,-1-1 0,0 1 0,0 0 0,1-1 0,-1 1 0,1-1 0,-1 0 0,1 0 0,-1 1 0,1-1 0,3 1 0,6 2 0,-1-1 0,1 0 0,-1-1 0,1 0 0,0-1 0,-1 0 0,1-1 0,0 0 0,0-1 0,0 0 0,0-1 0,13-3 0,14-5 0,0-2 0,36-17 0,288-152-1365,-303 148-5461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24.7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 24575,'42'0'0,"-16"-1"0,-1 1 0,46 6 0,-64-4 0,1-1 0,0 1 0,0 1 0,-1 0 0,0 0 0,1 0 0,-1 1 0,0 0 0,-1 0 0,1 1 0,-1 0 0,0 0 0,6 7 0,-3-3 0,0 1 0,-1 0 0,0 0 0,-1 1 0,-1 0 0,1 0 0,-2 1 0,1-1 0,-2 1 0,0 1 0,0-1 0,-1 0 0,0 1 0,-1 0 0,-1 0 0,0-1 0,-1 1 0,0 0 0,-1 0 0,0 0 0,-1 0 0,0-1 0,-1 1 0,-1-1 0,0 0 0,-9 20 0,-3-5-151,0 1-1,-2-2 0,0 0 0,-2-2 1,-1 0-1,-1-1 0,-1-1 1,-25 19-1,14-16-6674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25.8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441 46 24575,'1'1'0,"0"-1"0,-1 0 0,1 0 0,0 1 0,0-1 0,0 0 0,-1 1 0,1-1 0,0 1 0,0-1 0,-1 1 0,1 0 0,-1-1 0,1 1 0,0-1 0,-1 1 0,1 0 0,-1 0 0,0-1 0,1 1 0,-1 0 0,1 0 0,-1 0 0,0-1 0,1 2 0,6 28 0,-3-16 0,-3-11 0,0-1 0,0 1 0,-1 0 0,1-1 0,0 1 0,-1 0 0,0-1 0,0 1 0,1 0 0,-2 0 0,1-1 0,0 1 0,0 0 0,-1 0 0,0-1 0,1 1 0,-3 5 0,1-7 0,1 0 0,0 0 0,-1 1 0,1-1 0,-1 0 0,1 0 0,-1 0 0,1-1 0,-1 1 0,0 0 0,0 0 0,1-1 0,-1 1 0,0-1 0,0 0 0,0 0 0,1 1 0,-1-1 0,0 0 0,0 0 0,0-1 0,1 1 0,-1 0 0,0-1 0,0 1 0,0-1 0,1 1 0,-3-2 0,-2 0 0,0 0 0,1 0 0,0 0 0,-1 0 0,1-1 0,0 0 0,0 0 0,0-1 0,1 1 0,-1-1 0,-5-6 0,4 2 0,1 0 0,-1 0 0,1-1 0,0 0 0,-5-16 0,8 21 0,1 1 0,0-1 0,-1 1 0,0 0 0,0-1 0,0 1 0,0 0 0,0 0 0,-1 1 0,1-1 0,-1 0 0,0 1 0,1-1 0,-1 1 0,0 0 0,-1 0 0,1 0 0,0 0 0,-1 1 0,1-1 0,-1 1 0,1 0 0,-1 0 0,1 0 0,-1 1 0,0-1 0,0 1 0,1 0 0,-1 0 0,0 0 0,1 0 0,-1 1 0,0 0 0,1-1 0,-1 1 0,0 1 0,1-1 0,-1 0 0,1 1 0,0 0 0,0 0 0,-1 0 0,-3 3 0,-5 5 0,-1 0 0,2 1 0,-1 1 0,2 0 0,-1 0 0,2 1 0,-13 22 0,8-11 0,1 1 0,1 1 0,-12 39 0,21-57 0,1 1 0,0 0 0,0 0 0,1-1 0,0 1 0,0 0 0,1 0 0,1 0 0,-1 0 0,1 0 0,1 0 0,2 8 0,-2-11 0,1 0 0,-1 0 0,1 0 0,1-1 0,-1 0 0,1 1 0,0-2 0,0 1 0,0 0 0,1-1 0,0 1 0,0-1 0,0-1 0,0 1 0,0-1 0,1 0 0,9 4 0,-2-1 8,0-2-1,0 0 1,1 0-1,-1-1 1,1-1-1,0 0 1,0 0-1,0-2 1,-1 0-1,1 0 1,0-2-1,0 1 1,0-2-1,-1 0 1,15-5-1,0-2-255,1-2 1,-1-1-1,-1-1 1,0-2-1,40-30 1,-19 10-6579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27.3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134 361 24575,'-17'-9'0,"10"5"0,1 0 0,-1 1 0,0 0 0,0 0 0,0 1 0,-14-3 0,19 5 0,0 0 0,0 0 0,0 0 0,0 1 0,1-1 0,-1 0 0,0 1 0,0-1 0,0 1 0,1 0 0,-1 0 0,0 0 0,1 0 0,-1 0 0,0 0 0,1 0 0,0 0 0,-1 1 0,1-1 0,0 0 0,-1 1 0,1-1 0,0 1 0,0 0 0,0-1 0,1 1 0,-1 0 0,0-1 0,0 1 0,1 0 0,-1 0 0,1 3 0,-3 7 0,0 0 0,2 0 0,-1 0 0,1 0 0,1 0 0,1 0 0,1 16 0,21 86 0,-12-72 0,-4-8 0,3 12 0,1 0 0,3-1 0,20 48 0,-33-91 0,-1-1 0,1 0 0,-1 0 0,1 1 0,0-1 0,-1 0 0,1 0 0,0 0 0,0 0 0,0 0 0,0 0 0,0 0 0,0 0 0,0 0 0,0-1 0,0 1 0,0 0 0,0-1 0,1 1 0,-1-1 0,0 1 0,2 0 0,-2-1 0,1-1 0,-1 1 0,1 0 0,-1 0 0,0-1 0,1 1 0,-1-1 0,0 1 0,1-1 0,-1 0 0,0 1 0,0-1 0,0 0 0,0 0 0,0 0 0,0 0 0,2-1 0,3-6 0,0 0 0,-1 0 0,1 0 0,6-17 0,24-62 0,-26 59 0,1 0 0,2 0 0,21-35 0,-32 61 0,0-1 0,0 1 0,0-1 0,0 1 0,0 0 0,0 0 0,1 0 0,-1 0 0,1 0 0,-1 0 0,5-1 0,-6 2 0,1 1 0,-1 0 0,0-1 0,1 1 0,-1 0 0,0 0 0,1 0 0,-1 0 0,1 0 0,-1 0 0,0 1 0,1-1 0,-1 0 0,0 1 0,1-1 0,-1 1 0,0-1 0,0 1 0,1-1 0,-1 1 0,0 0 0,0 0 0,0 0 0,0 0 0,0-1 0,0 2 0,1 0 0,14 17 0,0 1 0,-2 0 0,13 25 0,-14-23 0,1 0 0,27 32 0,-35-47 0,1-1 0,0 1 0,0-1 0,0-1 0,1 1 0,0-1 0,0-1 0,0 1 0,1-1 0,0-1 0,10 3 0,-13-4 0,0 0 0,0-1 0,0 0 0,0 0 0,1-1 0,-1 1 0,0-2 0,1 1 0,-1-1 0,0 1 0,0-2 0,0 1 0,0-1 0,0 0 0,0 0 0,0 0 0,0-1 0,-1 0 0,9-6 0,-5 2 0,-1-1 0,0 1 0,-1-2 0,0 1 0,0-1 0,-1 0 0,0 0 0,0-1 0,-1 1 0,5-16 0,1-4 0,-1 0 0,-1-1 0,-2-1 0,-1 1 0,-1-1 0,0-46 0,-8 60 0,-5 23 0,-9 26 0,11-10 0,1 0 0,1 0 0,-3 31 0,6-43 0,1-1 0,0 1 0,0-1 0,1 0 0,1 1 0,-1-1 0,1 0 0,1 0 0,0 0 0,7 16 0,-7-19 0,1-1 0,0 0 0,0-1 0,0 1 0,0-1 0,1 0 0,0 0 0,0 0 0,0-1 0,0 1 0,1-1 0,-1 0 0,1-1 0,0 0 0,-1 0 0,1 0 0,0 0 0,0-1 0,1 0 0,-1 0 0,0-1 0,0 0 0,0 0 0,0 0 0,1-1 0,-1 1 0,0-2 0,0 1 0,0-1 0,0 0 0,0 0 0,-1 0 0,1-1 0,-1 0 0,1 0 0,-1 0 0,0-1 0,0 0 0,0 0 0,-1 0 0,0-1 0,6-6 0,-4 2 0,-1-1 0,1 0 0,-1-1 0,-1 1 0,0-1 0,-1 0 0,0 0 0,0 0 0,1-19 0,-3 15 0,0 1 0,-1-1 0,-1 1 0,0-1 0,-1 1 0,0-1 0,-6-16 0,6 26 0,0 0 0,0 1 0,0-1 0,0 0 0,-1 1 0,0-1 0,0 1 0,0 0 0,-1 0 0,1 0 0,-1 0 0,0 1 0,0 0 0,0-1 0,-7-3 0,4 4 0,0 0 0,-1 0 0,1 0 0,-1 1 0,0 0 0,1 0 0,-1 1 0,0 0 0,-13 0 0,9 1 0,-1 1 0,1 0 0,-1 1 0,1 1 0,0 0 0,0 0 0,0 1 0,0 0 0,1 1 0,0 1 0,0 0 0,-19 14 0,17-10 0,1 2 0,1-1 0,-14 20 0,20-25 0,1 0 0,0 0 0,0 0 0,1 1 0,0-1 0,0 1 0,1 0 0,-1 0 0,-1 14 0,3-19 0,1 0 0,0 0 0,0 1 0,0-1 0,1 0 0,-1 0 0,0 0 0,1 0 0,-1 0 0,1 1 0,0-1 0,0 0 0,0 0 0,0-1 0,0 1 0,0 0 0,0 0 0,1 0 0,1 1 0,0 0 0,0-1 0,0 1 0,1-1 0,-1 0 0,1 0 0,-1 0 0,1-1 0,0 1 0,7 1 0,6 0 0,0 0 0,1-1 0,31-1 0,-41-1 0,52 1 0,-1-4 0,0-2 0,111-23 0,-153 24 0,-1-1 0,0 0 0,0-1 0,0-1 0,-1-1 0,0 0 0,0 0 0,-1-2 0,0 0 0,-1 0 0,20-21 0,-23 20 0,0-1 0,-1 0 0,-1-1 0,0 0 0,7-14 0,-11 18 0,0 1 0,0-1 0,-1 0 0,0 0 0,-1-1 0,0 1 0,0 0 0,-1-1 0,0-11 0,-2 16 0,0 1 0,0 0 0,-1-1 0,1 1 0,-1 0 0,0 0 0,0 0 0,0 0 0,-1 0 0,1 1 0,-1-1 0,0 1 0,0 0 0,0-1 0,-1 1 0,1 1 0,-1-1 0,1 0 0,-1 1 0,0 0 0,0 0 0,0 0 0,0 0 0,-5-1 0,-8-3 0,-1 0 0,0 2 0,-1 0 0,-25-3 0,29 6 0,0-1 0,0 2 0,-1 0 0,1 1 0,0 0 0,0 2 0,-28 6 0,36-6 0,0 0 0,-1 1 0,1-1 0,0 1 0,1 0 0,-1 1 0,1 0 0,0 0 0,0 0 0,0 1 0,1 0 0,0 0 0,0 0 0,1 1 0,-1-1 0,-5 14 0,8-16 0,-1 1 0,1 0 0,1 0 0,-1 0 0,1 0 0,-1 0 0,2 1 0,-1-1 0,0 0 0,1 1 0,0-1 0,0 0 0,1 0 0,0 1 0,-1-1 0,2 0 0,1 6 0,0-3 0,1-2 0,0 1 0,0 0 0,0-1 0,1 0 0,0 0 0,0 0 0,0 0 0,1-1 0,0 0 0,8 6 0,-1-2 0,0-1 0,1 0 0,0-1 0,0 0 0,1-1 0,-1-1 0,1 0 0,0-1 0,1 0 0,-1-2 0,1 1 0,-1-2 0,30-1 0,-21-5 0,-1-2 0,0-1 0,0 0 0,0-2 0,41-25 0,-47 25 0,-1-1 0,0-1 0,0-1 0,-1-1 0,-1 0 0,0 0 0,-1-1 0,-1-1 0,19-31 0,-29 42 0,1 0 0,-1 0 0,-1 0 0,1 0 0,-1-1 0,0 1 0,0-1 0,-1 1 0,1-1 0,-1 1 0,0-1 0,-1 1 0,1-1 0,-1 1 0,0 0 0,-1-1 0,-2-7 0,2 9 0,0 0 0,1 1 0,-2-1 0,1 1 0,0-1 0,-1 1 0,0 0 0,0 0 0,0 0 0,0 0 0,0 0 0,0 1 0,-1 0 0,1-1 0,-1 1 0,0 1 0,0-1 0,0 0 0,1 1 0,-1 0 0,-1 0 0,1 0 0,-6 0 0,-27-1 0,-47 3 0,26 1 0,53-2 0,0 1 0,-1 0 0,1 0 0,0 0 0,0 1 0,0 0 0,0 0 0,1 0 0,-1 1 0,1-1 0,-1 1 0,1 0 0,0 1 0,0-1 0,0 1 0,0-1 0,1 1 0,-4 5 0,6-7 0,0-1 0,0 1 0,0 0 0,0 0 0,0 0 0,0 0 0,0 0 0,1 0 0,-1 0 0,1 0 0,-1 0 0,1 0 0,0 0 0,0 0 0,0 0 0,0 0 0,0 0 0,1 4 0,0-3 0,1-1 0,-1 0 0,0 0 0,1 0 0,-1 0 0,1 0 0,0 0 0,-1 0 0,1 0 0,0-1 0,0 1 0,0-1 0,1 1 0,-1-1 0,0 0 0,0 0 0,1 0 0,-1 0 0,4 1 0,11 2 0,1 0 0,-1-2 0,1 0 0,-1 0 0,1-2 0,-1 0 0,1-1 0,0-1 0,-1-1 0,0 0 0,0-1 0,0-1 0,0-1 0,30-14 0,-20 3 0,-1-1 0,-1-1 0,33-32 0,7-6 0,-49 44 0,-3 4 0,-1 0 0,-1-1 0,1-1 0,-2 0 0,1 0 0,12-18 0,-20 18 0,-7 11 0,3 1 0,0-1 0,0 1 0,0 0 0,0 0 0,0 0 0,0 0 0,1 0 0,-1 0 0,0 0 0,1 0 0,-1 0 0,1 0 0,-1 0 0,1 1 0,-1-1 0,1 2 0,0 0 0,-1 1 0,1 0 0,1-1 0,-1 1 0,1 0 0,-1-1 0,1 1 0,0-1 0,0 1 0,0-1 0,1 1 0,-1-1 0,1 0 0,0 0 0,0 0 0,0 0 0,0 0 0,5 5 0,5 3 0,1 1 0,26 18 0,-6-5 0,-14-9 0,-1 1 0,-1 1 0,-1 0 0,15 23 0,-25-32 0,0 0 0,0 1 0,-1 0 0,0 0 0,-1 1 0,0-1 0,0 1 0,-1 0 0,-1 0 0,0 0 0,1 13 0,-4-18 0,1 0 0,-1-1 0,0 1 0,-1 0 0,1-1 0,-1 1 0,0-1 0,-1 1 0,1-1 0,-1 0 0,0 0 0,0 0 0,-1 0 0,1-1 0,-1 1 0,0-1 0,0 0 0,-6 4 0,-1 1 0,0-1 0,-1-1 0,1 0 0,-1 0 0,-1-1 0,-21 7 0,31-11-38,1-1 0,-1 0 0,0 0 1,0 0-1,-1-1 0,1 1 0,0-1 0,0 0 0,0 1 0,0-1 0,0-1 0,0 1 0,0 0 0,-1-1 0,1 0 0,0 1 1,0-1-1,0 0 0,1-1 0,-1 1 0,0 0 0,0-1 0,1 0 0,-1 1 0,1-1 0,-1 0 0,1 0 0,0-1 0,0 1 1,0 0-1,0-1 0,0 1 0,0-1 0,1 0 0,-3-4 0,-7-21-6788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27.8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0 234 24575,'3'2'0,"-1"-1"0,0 1 0,0-1 0,0 1 0,0 0 0,0 0 0,0 0 0,-1 0 0,1 0 0,1 3 0,5 4 0,0 0 0,1 0 0,0-1 0,1-1 0,0 1 0,0-2 0,22 12 0,-27-16 0,0 0 0,0 0 0,0-1 0,1 1 0,-1-1 0,0 0 0,1-1 0,-1 1 0,0-1 0,1 0 0,-1-1 0,1 1 0,-1-1 0,0 0 0,1 0 0,-1-1 0,0 0 0,6-2 0,7-5 0,-1-1 0,1-1 0,-2 0 0,0-1 0,0-1 0,-1 0 0,16-19 0,-23 23 0,0-1 0,0 0 0,-1-1 0,0 0 0,-1 0 0,0-1 0,-1 1 0,0-1 0,-1 0 0,-1 0 0,1-1 0,1-19 0,-4 30 0,-1 0 0,0 0 0,0 1 0,0-1 0,0 0 0,0 0 0,0 0 0,0 0 0,0 0 0,-1 0 0,1 1 0,-1-1 0,0 0 0,1 0 0,-1 1 0,0-1 0,0 0 0,0 1 0,0-1 0,0 1 0,0-1 0,-1 1 0,1-1 0,0 1 0,-1 0 0,1 0 0,-1 0 0,1 0 0,-1 0 0,0 0 0,1 0 0,-1 0 0,0 1 0,0-1 0,1 1 0,-1-1 0,0 1 0,0 0 0,0-1 0,0 1 0,0 0 0,-2 1 0,-3-1 0,-1 1 0,1 0 0,0 0 0,-1 1 0,1 0 0,0 0 0,0 1 0,0 0 0,-11 6 0,3 2 0,1-1 0,0 2 0,1 0 0,0 0 0,0 1 0,2 1 0,0 0 0,0 1 0,1 0 0,1 0 0,1 1 0,-9 21 0,8-12 0,0 1 0,1 0 0,2 0 0,0 0 0,2 1 0,1 0 0,1 43 0,3-60 0,0-1 0,1 1 0,0 0 0,0-1 0,1 1 0,0-1 0,1 0 0,0 0 0,0 0 0,1 0 0,0-1 0,1 0 0,8 11 0,-10-15 0,-1 0 0,1-1 0,0 1 0,0-1 0,0 1 0,0-1 0,0-1 0,1 1 0,0 0 0,-1-1 0,1 0 0,0 0 0,0-1 0,0 1 0,0-1 0,1 0 0,-1 0 0,0-1 0,0 1 0,1-1 0,-1-1 0,0 1 0,0-1 0,0 0 0,1 0 0,6-2 0,22-14-1365,-5-3-5461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22:28.2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1 290 24575,'0'4'0,"7"-3"0,11-9 0,5-3 0,7-4 0,2-2 0,3-3 0,-1-2 0,-2 0 0,1-1 0,-1 0 0,-3 0 0,-2 0 0,-2 1 0,-5 3-8191</inkml:trace>
  <inkml:trace contextRef="#ctx0" brushRef="#br0" timeOffset="1">402 0 24575,'-11'1'0,"1"-1"0,0 1 0,-1 1 0,-10 2 0,19-4 0,0 1 0,-1-1 0,1 1 0,0 0 0,0-1 0,0 1 0,0 0 0,0 0 0,1 0 0,-1 1 0,0-1 0,0 0 0,1 1 0,-1-1 0,1 1 0,-1-1 0,1 1 0,-1 0 0,1 0 0,0 0 0,0-1 0,0 1 0,0 0 0,0 0 0,0 4 0,1-4 0,0-1 0,1 1 0,-1 0 0,1-1 0,-1 0 0,1 1 0,-1-1 0,1 1 0,0-1 0,0 0 0,0 1 0,0-1 0,0 0 0,0 0 0,0 0 0,0 0 0,1 0 0,-1 0 0,0 0 0,0 0 0,1 0 0,-1-1 0,1 1 0,1 0 0,44 17 0,-37-15 0,-2 0 0,17 5 0,1 1 0,-2 1 0,43 24 0,-59-29 0,-1 0 0,0 1 0,-1-1 0,1 1 0,-1 1 0,0-1 0,-1 1 0,1 0 0,-1 1 0,-1-1 0,0 1 0,0 0 0,0 0 0,-1 0 0,4 15 0,-5-16 7,-1 1 0,1-1-1,-2 0 1,1 1 0,-1-1-1,0 1 1,-1-1-1,0 1 1,0-1 0,0 0-1,-1 0 1,0 1 0,0-1-1,-1 0 1,0-1 0,0 1-1,-8 10 1,1-3-219,-1 0 0,0-1 0,-2 0-1,1-1 1,-1-1 0,-21 15 0,-1-2-6614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30-Mar-24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6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4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9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8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7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9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9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9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1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9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30-Mar-24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0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4.png"/><Relationship Id="rId21" Type="http://schemas.openxmlformats.org/officeDocument/2006/relationships/image" Target="../media/image16.png"/><Relationship Id="rId42" Type="http://schemas.openxmlformats.org/officeDocument/2006/relationships/customXml" Target="../ink/ink25.xml"/><Relationship Id="rId63" Type="http://schemas.openxmlformats.org/officeDocument/2006/relationships/image" Target="../media/image37.png"/><Relationship Id="rId84" Type="http://schemas.openxmlformats.org/officeDocument/2006/relationships/customXml" Target="../ink/ink46.xml"/><Relationship Id="rId138" Type="http://schemas.openxmlformats.org/officeDocument/2006/relationships/customXml" Target="../ink/ink73.xml"/><Relationship Id="rId159" Type="http://schemas.openxmlformats.org/officeDocument/2006/relationships/image" Target="../media/image85.png"/><Relationship Id="rId170" Type="http://schemas.openxmlformats.org/officeDocument/2006/relationships/customXml" Target="../ink/ink89.xml"/><Relationship Id="rId191" Type="http://schemas.openxmlformats.org/officeDocument/2006/relationships/image" Target="../media/image101.png"/><Relationship Id="rId205" Type="http://schemas.openxmlformats.org/officeDocument/2006/relationships/image" Target="../media/image108.png"/><Relationship Id="rId226" Type="http://schemas.openxmlformats.org/officeDocument/2006/relationships/customXml" Target="../ink/ink117.xml"/><Relationship Id="rId107" Type="http://schemas.openxmlformats.org/officeDocument/2006/relationships/image" Target="../media/image59.png"/><Relationship Id="rId11" Type="http://schemas.openxmlformats.org/officeDocument/2006/relationships/image" Target="../media/image11.png"/><Relationship Id="rId32" Type="http://schemas.openxmlformats.org/officeDocument/2006/relationships/customXml" Target="../ink/ink20.xml"/><Relationship Id="rId53" Type="http://schemas.openxmlformats.org/officeDocument/2006/relationships/image" Target="../media/image32.png"/><Relationship Id="rId74" Type="http://schemas.openxmlformats.org/officeDocument/2006/relationships/customXml" Target="../ink/ink41.xml"/><Relationship Id="rId128" Type="http://schemas.openxmlformats.org/officeDocument/2006/relationships/customXml" Target="../ink/ink68.xml"/><Relationship Id="rId149" Type="http://schemas.openxmlformats.org/officeDocument/2006/relationships/image" Target="../media/image80.png"/><Relationship Id="rId5" Type="http://schemas.openxmlformats.org/officeDocument/2006/relationships/image" Target="../media/image8.png"/><Relationship Id="rId95" Type="http://schemas.openxmlformats.org/officeDocument/2006/relationships/image" Target="../media/image53.png"/><Relationship Id="rId160" Type="http://schemas.openxmlformats.org/officeDocument/2006/relationships/customXml" Target="../ink/ink84.xml"/><Relationship Id="rId181" Type="http://schemas.openxmlformats.org/officeDocument/2006/relationships/image" Target="../media/image96.png"/><Relationship Id="rId216" Type="http://schemas.openxmlformats.org/officeDocument/2006/relationships/customXml" Target="../ink/ink112.xml"/><Relationship Id="rId237" Type="http://schemas.openxmlformats.org/officeDocument/2006/relationships/image" Target="../media/image124.png"/><Relationship Id="rId22" Type="http://schemas.openxmlformats.org/officeDocument/2006/relationships/customXml" Target="../ink/ink15.xml"/><Relationship Id="rId43" Type="http://schemas.openxmlformats.org/officeDocument/2006/relationships/image" Target="../media/image27.png"/><Relationship Id="rId64" Type="http://schemas.openxmlformats.org/officeDocument/2006/relationships/customXml" Target="../ink/ink36.xml"/><Relationship Id="rId118" Type="http://schemas.openxmlformats.org/officeDocument/2006/relationships/customXml" Target="../ink/ink63.xml"/><Relationship Id="rId139" Type="http://schemas.openxmlformats.org/officeDocument/2006/relationships/image" Target="../media/image75.png"/><Relationship Id="rId85" Type="http://schemas.openxmlformats.org/officeDocument/2006/relationships/image" Target="../media/image48.png"/><Relationship Id="rId150" Type="http://schemas.openxmlformats.org/officeDocument/2006/relationships/customXml" Target="../ink/ink79.xml"/><Relationship Id="rId171" Type="http://schemas.openxmlformats.org/officeDocument/2006/relationships/image" Target="../media/image91.png"/><Relationship Id="rId192" Type="http://schemas.openxmlformats.org/officeDocument/2006/relationships/customXml" Target="../ink/ink100.xml"/><Relationship Id="rId206" Type="http://schemas.openxmlformats.org/officeDocument/2006/relationships/customXml" Target="../ink/ink107.xml"/><Relationship Id="rId227" Type="http://schemas.openxmlformats.org/officeDocument/2006/relationships/image" Target="../media/image119.png"/><Relationship Id="rId12" Type="http://schemas.openxmlformats.org/officeDocument/2006/relationships/customXml" Target="../ink/ink10.xml"/><Relationship Id="rId33" Type="http://schemas.openxmlformats.org/officeDocument/2006/relationships/image" Target="../media/image22.png"/><Relationship Id="rId108" Type="http://schemas.openxmlformats.org/officeDocument/2006/relationships/customXml" Target="../ink/ink58.xml"/><Relationship Id="rId129" Type="http://schemas.openxmlformats.org/officeDocument/2006/relationships/image" Target="../media/image70.png"/><Relationship Id="rId54" Type="http://schemas.openxmlformats.org/officeDocument/2006/relationships/customXml" Target="../ink/ink31.xml"/><Relationship Id="rId75" Type="http://schemas.openxmlformats.org/officeDocument/2006/relationships/image" Target="../media/image43.png"/><Relationship Id="rId96" Type="http://schemas.openxmlformats.org/officeDocument/2006/relationships/customXml" Target="../ink/ink52.xml"/><Relationship Id="rId140" Type="http://schemas.openxmlformats.org/officeDocument/2006/relationships/customXml" Target="../ink/ink74.xml"/><Relationship Id="rId161" Type="http://schemas.openxmlformats.org/officeDocument/2006/relationships/image" Target="../media/image86.png"/><Relationship Id="rId182" Type="http://schemas.openxmlformats.org/officeDocument/2006/relationships/customXml" Target="../ink/ink95.xml"/><Relationship Id="rId217" Type="http://schemas.openxmlformats.org/officeDocument/2006/relationships/image" Target="../media/image114.png"/><Relationship Id="rId6" Type="http://schemas.openxmlformats.org/officeDocument/2006/relationships/customXml" Target="../ink/ink7.xml"/><Relationship Id="rId23" Type="http://schemas.openxmlformats.org/officeDocument/2006/relationships/image" Target="../media/image17.png"/><Relationship Id="rId119" Type="http://schemas.openxmlformats.org/officeDocument/2006/relationships/image" Target="../media/image65.png"/><Relationship Id="rId44" Type="http://schemas.openxmlformats.org/officeDocument/2006/relationships/customXml" Target="../ink/ink26.xml"/><Relationship Id="rId65" Type="http://schemas.openxmlformats.org/officeDocument/2006/relationships/image" Target="../media/image38.png"/><Relationship Id="rId86" Type="http://schemas.openxmlformats.org/officeDocument/2006/relationships/customXml" Target="../ink/ink47.xml"/><Relationship Id="rId130" Type="http://schemas.openxmlformats.org/officeDocument/2006/relationships/customXml" Target="../ink/ink69.xml"/><Relationship Id="rId151" Type="http://schemas.openxmlformats.org/officeDocument/2006/relationships/image" Target="../media/image81.png"/><Relationship Id="rId172" Type="http://schemas.openxmlformats.org/officeDocument/2006/relationships/customXml" Target="../ink/ink90.xml"/><Relationship Id="rId193" Type="http://schemas.openxmlformats.org/officeDocument/2006/relationships/image" Target="../media/image102.png"/><Relationship Id="rId207" Type="http://schemas.openxmlformats.org/officeDocument/2006/relationships/image" Target="../media/image109.png"/><Relationship Id="rId228" Type="http://schemas.openxmlformats.org/officeDocument/2006/relationships/customXml" Target="../ink/ink118.xml"/><Relationship Id="rId13" Type="http://schemas.openxmlformats.org/officeDocument/2006/relationships/image" Target="../media/image12.png"/><Relationship Id="rId109" Type="http://schemas.openxmlformats.org/officeDocument/2006/relationships/image" Target="../media/image60.png"/><Relationship Id="rId34" Type="http://schemas.openxmlformats.org/officeDocument/2006/relationships/customXml" Target="../ink/ink21.xml"/><Relationship Id="rId55" Type="http://schemas.openxmlformats.org/officeDocument/2006/relationships/image" Target="../media/image33.png"/><Relationship Id="rId76" Type="http://schemas.openxmlformats.org/officeDocument/2006/relationships/customXml" Target="../ink/ink42.xml"/><Relationship Id="rId97" Type="http://schemas.openxmlformats.org/officeDocument/2006/relationships/image" Target="../media/image54.png"/><Relationship Id="rId120" Type="http://schemas.openxmlformats.org/officeDocument/2006/relationships/customXml" Target="../ink/ink64.xml"/><Relationship Id="rId141" Type="http://schemas.openxmlformats.org/officeDocument/2006/relationships/image" Target="../media/image76.png"/><Relationship Id="rId7" Type="http://schemas.openxmlformats.org/officeDocument/2006/relationships/image" Target="../media/image9.png"/><Relationship Id="rId162" Type="http://schemas.openxmlformats.org/officeDocument/2006/relationships/customXml" Target="../ink/ink85.xml"/><Relationship Id="rId183" Type="http://schemas.openxmlformats.org/officeDocument/2006/relationships/image" Target="../media/image97.png"/><Relationship Id="rId218" Type="http://schemas.openxmlformats.org/officeDocument/2006/relationships/customXml" Target="../ink/ink113.xml"/><Relationship Id="rId24" Type="http://schemas.openxmlformats.org/officeDocument/2006/relationships/customXml" Target="../ink/ink16.xml"/><Relationship Id="rId45" Type="http://schemas.openxmlformats.org/officeDocument/2006/relationships/image" Target="../media/image28.png"/><Relationship Id="rId66" Type="http://schemas.openxmlformats.org/officeDocument/2006/relationships/customXml" Target="../ink/ink37.xml"/><Relationship Id="rId87" Type="http://schemas.openxmlformats.org/officeDocument/2006/relationships/image" Target="../media/image49.png"/><Relationship Id="rId110" Type="http://schemas.openxmlformats.org/officeDocument/2006/relationships/customXml" Target="../ink/ink59.xml"/><Relationship Id="rId131" Type="http://schemas.openxmlformats.org/officeDocument/2006/relationships/image" Target="../media/image71.png"/><Relationship Id="rId152" Type="http://schemas.openxmlformats.org/officeDocument/2006/relationships/customXml" Target="../ink/ink80.xml"/><Relationship Id="rId173" Type="http://schemas.openxmlformats.org/officeDocument/2006/relationships/image" Target="../media/image92.png"/><Relationship Id="rId194" Type="http://schemas.openxmlformats.org/officeDocument/2006/relationships/customXml" Target="../ink/ink101.xml"/><Relationship Id="rId208" Type="http://schemas.openxmlformats.org/officeDocument/2006/relationships/customXml" Target="../ink/ink108.xml"/><Relationship Id="rId229" Type="http://schemas.openxmlformats.org/officeDocument/2006/relationships/image" Target="../media/image120.png"/><Relationship Id="rId14" Type="http://schemas.openxmlformats.org/officeDocument/2006/relationships/customXml" Target="../ink/ink11.xml"/><Relationship Id="rId35" Type="http://schemas.openxmlformats.org/officeDocument/2006/relationships/image" Target="../media/image23.png"/><Relationship Id="rId56" Type="http://schemas.openxmlformats.org/officeDocument/2006/relationships/customXml" Target="../ink/ink32.xml"/><Relationship Id="rId77" Type="http://schemas.openxmlformats.org/officeDocument/2006/relationships/image" Target="../media/image44.png"/><Relationship Id="rId100" Type="http://schemas.openxmlformats.org/officeDocument/2006/relationships/customXml" Target="../ink/ink54.xml"/><Relationship Id="rId8" Type="http://schemas.openxmlformats.org/officeDocument/2006/relationships/customXml" Target="../ink/ink8.xml"/><Relationship Id="rId98" Type="http://schemas.openxmlformats.org/officeDocument/2006/relationships/customXml" Target="../ink/ink53.xml"/><Relationship Id="rId121" Type="http://schemas.openxmlformats.org/officeDocument/2006/relationships/image" Target="../media/image66.png"/><Relationship Id="rId142" Type="http://schemas.openxmlformats.org/officeDocument/2006/relationships/customXml" Target="../ink/ink75.xml"/><Relationship Id="rId163" Type="http://schemas.openxmlformats.org/officeDocument/2006/relationships/image" Target="../media/image87.png"/><Relationship Id="rId184" Type="http://schemas.openxmlformats.org/officeDocument/2006/relationships/customXml" Target="../ink/ink96.xml"/><Relationship Id="rId219" Type="http://schemas.openxmlformats.org/officeDocument/2006/relationships/image" Target="../media/image115.png"/><Relationship Id="rId230" Type="http://schemas.openxmlformats.org/officeDocument/2006/relationships/customXml" Target="../ink/ink119.xml"/><Relationship Id="rId25" Type="http://schemas.openxmlformats.org/officeDocument/2006/relationships/image" Target="../media/image18.png"/><Relationship Id="rId46" Type="http://schemas.openxmlformats.org/officeDocument/2006/relationships/customXml" Target="../ink/ink27.xml"/><Relationship Id="rId67" Type="http://schemas.openxmlformats.org/officeDocument/2006/relationships/image" Target="../media/image39.png"/><Relationship Id="rId88" Type="http://schemas.openxmlformats.org/officeDocument/2006/relationships/customXml" Target="../ink/ink48.xml"/><Relationship Id="rId111" Type="http://schemas.openxmlformats.org/officeDocument/2006/relationships/image" Target="../media/image61.png"/><Relationship Id="rId132" Type="http://schemas.openxmlformats.org/officeDocument/2006/relationships/customXml" Target="../ink/ink70.xml"/><Relationship Id="rId153" Type="http://schemas.openxmlformats.org/officeDocument/2006/relationships/image" Target="../media/image82.png"/><Relationship Id="rId174" Type="http://schemas.openxmlformats.org/officeDocument/2006/relationships/customXml" Target="../ink/ink91.xml"/><Relationship Id="rId195" Type="http://schemas.openxmlformats.org/officeDocument/2006/relationships/image" Target="../media/image103.png"/><Relationship Id="rId209" Type="http://schemas.openxmlformats.org/officeDocument/2006/relationships/image" Target="../media/image110.png"/><Relationship Id="rId190" Type="http://schemas.openxmlformats.org/officeDocument/2006/relationships/customXml" Target="../ink/ink99.xml"/><Relationship Id="rId204" Type="http://schemas.openxmlformats.org/officeDocument/2006/relationships/customXml" Target="../ink/ink106.xml"/><Relationship Id="rId220" Type="http://schemas.openxmlformats.org/officeDocument/2006/relationships/customXml" Target="../ink/ink114.xml"/><Relationship Id="rId225" Type="http://schemas.openxmlformats.org/officeDocument/2006/relationships/image" Target="../media/image118.png"/><Relationship Id="rId15" Type="http://schemas.openxmlformats.org/officeDocument/2006/relationships/image" Target="../media/image13.png"/><Relationship Id="rId36" Type="http://schemas.openxmlformats.org/officeDocument/2006/relationships/customXml" Target="../ink/ink22.xml"/><Relationship Id="rId57" Type="http://schemas.openxmlformats.org/officeDocument/2006/relationships/image" Target="../media/image34.png"/><Relationship Id="rId106" Type="http://schemas.openxmlformats.org/officeDocument/2006/relationships/customXml" Target="../ink/ink57.xml"/><Relationship Id="rId127" Type="http://schemas.openxmlformats.org/officeDocument/2006/relationships/image" Target="../media/image69.png"/><Relationship Id="rId10" Type="http://schemas.openxmlformats.org/officeDocument/2006/relationships/customXml" Target="../ink/ink9.xml"/><Relationship Id="rId31" Type="http://schemas.openxmlformats.org/officeDocument/2006/relationships/image" Target="../media/image21.png"/><Relationship Id="rId52" Type="http://schemas.openxmlformats.org/officeDocument/2006/relationships/customXml" Target="../ink/ink30.xml"/><Relationship Id="rId73" Type="http://schemas.openxmlformats.org/officeDocument/2006/relationships/image" Target="../media/image42.png"/><Relationship Id="rId78" Type="http://schemas.openxmlformats.org/officeDocument/2006/relationships/customXml" Target="../ink/ink43.xml"/><Relationship Id="rId94" Type="http://schemas.openxmlformats.org/officeDocument/2006/relationships/customXml" Target="../ink/ink51.xml"/><Relationship Id="rId99" Type="http://schemas.openxmlformats.org/officeDocument/2006/relationships/image" Target="../media/image55.png"/><Relationship Id="rId101" Type="http://schemas.openxmlformats.org/officeDocument/2006/relationships/image" Target="../media/image56.png"/><Relationship Id="rId122" Type="http://schemas.openxmlformats.org/officeDocument/2006/relationships/customXml" Target="../ink/ink65.xml"/><Relationship Id="rId143" Type="http://schemas.openxmlformats.org/officeDocument/2006/relationships/image" Target="../media/image77.png"/><Relationship Id="rId148" Type="http://schemas.openxmlformats.org/officeDocument/2006/relationships/customXml" Target="../ink/ink78.xml"/><Relationship Id="rId164" Type="http://schemas.openxmlformats.org/officeDocument/2006/relationships/customXml" Target="../ink/ink86.xml"/><Relationship Id="rId169" Type="http://schemas.openxmlformats.org/officeDocument/2006/relationships/image" Target="../media/image90.png"/><Relationship Id="rId185" Type="http://schemas.openxmlformats.org/officeDocument/2006/relationships/image" Target="../media/image98.png"/><Relationship Id="rId4" Type="http://schemas.openxmlformats.org/officeDocument/2006/relationships/customXml" Target="../ink/ink6.xml"/><Relationship Id="rId9" Type="http://schemas.openxmlformats.org/officeDocument/2006/relationships/image" Target="../media/image10.png"/><Relationship Id="rId180" Type="http://schemas.openxmlformats.org/officeDocument/2006/relationships/customXml" Target="../ink/ink94.xml"/><Relationship Id="rId210" Type="http://schemas.openxmlformats.org/officeDocument/2006/relationships/customXml" Target="../ink/ink109.xml"/><Relationship Id="rId215" Type="http://schemas.openxmlformats.org/officeDocument/2006/relationships/image" Target="../media/image113.png"/><Relationship Id="rId236" Type="http://schemas.openxmlformats.org/officeDocument/2006/relationships/customXml" Target="../ink/ink122.xml"/><Relationship Id="rId26" Type="http://schemas.openxmlformats.org/officeDocument/2006/relationships/customXml" Target="../ink/ink17.xml"/><Relationship Id="rId231" Type="http://schemas.openxmlformats.org/officeDocument/2006/relationships/image" Target="../media/image121.png"/><Relationship Id="rId47" Type="http://schemas.openxmlformats.org/officeDocument/2006/relationships/image" Target="../media/image29.png"/><Relationship Id="rId68" Type="http://schemas.openxmlformats.org/officeDocument/2006/relationships/customXml" Target="../ink/ink38.xml"/><Relationship Id="rId89" Type="http://schemas.openxmlformats.org/officeDocument/2006/relationships/image" Target="../media/image50.png"/><Relationship Id="rId112" Type="http://schemas.openxmlformats.org/officeDocument/2006/relationships/customXml" Target="../ink/ink60.xml"/><Relationship Id="rId133" Type="http://schemas.openxmlformats.org/officeDocument/2006/relationships/image" Target="../media/image72.png"/><Relationship Id="rId154" Type="http://schemas.openxmlformats.org/officeDocument/2006/relationships/customXml" Target="../ink/ink81.xml"/><Relationship Id="rId175" Type="http://schemas.openxmlformats.org/officeDocument/2006/relationships/image" Target="../media/image93.png"/><Relationship Id="rId196" Type="http://schemas.openxmlformats.org/officeDocument/2006/relationships/customXml" Target="../ink/ink102.xml"/><Relationship Id="rId200" Type="http://schemas.openxmlformats.org/officeDocument/2006/relationships/customXml" Target="../ink/ink104.xml"/><Relationship Id="rId16" Type="http://schemas.openxmlformats.org/officeDocument/2006/relationships/customXml" Target="../ink/ink12.xml"/><Relationship Id="rId221" Type="http://schemas.openxmlformats.org/officeDocument/2006/relationships/image" Target="../media/image116.png"/><Relationship Id="rId37" Type="http://schemas.openxmlformats.org/officeDocument/2006/relationships/image" Target="../media/image24.png"/><Relationship Id="rId58" Type="http://schemas.openxmlformats.org/officeDocument/2006/relationships/customXml" Target="../ink/ink33.xml"/><Relationship Id="rId79" Type="http://schemas.openxmlformats.org/officeDocument/2006/relationships/image" Target="../media/image45.png"/><Relationship Id="rId102" Type="http://schemas.openxmlformats.org/officeDocument/2006/relationships/customXml" Target="../ink/ink55.xml"/><Relationship Id="rId123" Type="http://schemas.openxmlformats.org/officeDocument/2006/relationships/image" Target="../media/image67.png"/><Relationship Id="rId144" Type="http://schemas.openxmlformats.org/officeDocument/2006/relationships/customXml" Target="../ink/ink76.xml"/><Relationship Id="rId90" Type="http://schemas.openxmlformats.org/officeDocument/2006/relationships/customXml" Target="../ink/ink49.xml"/><Relationship Id="rId165" Type="http://schemas.openxmlformats.org/officeDocument/2006/relationships/image" Target="../media/image88.png"/><Relationship Id="rId186" Type="http://schemas.openxmlformats.org/officeDocument/2006/relationships/customXml" Target="../ink/ink97.xml"/><Relationship Id="rId211" Type="http://schemas.openxmlformats.org/officeDocument/2006/relationships/image" Target="../media/image111.png"/><Relationship Id="rId232" Type="http://schemas.openxmlformats.org/officeDocument/2006/relationships/customXml" Target="../ink/ink120.xml"/><Relationship Id="rId27" Type="http://schemas.openxmlformats.org/officeDocument/2006/relationships/image" Target="../media/image19.png"/><Relationship Id="rId48" Type="http://schemas.openxmlformats.org/officeDocument/2006/relationships/customXml" Target="../ink/ink28.xml"/><Relationship Id="rId69" Type="http://schemas.openxmlformats.org/officeDocument/2006/relationships/image" Target="../media/image40.png"/><Relationship Id="rId113" Type="http://schemas.openxmlformats.org/officeDocument/2006/relationships/image" Target="../media/image62.png"/><Relationship Id="rId134" Type="http://schemas.openxmlformats.org/officeDocument/2006/relationships/customXml" Target="../ink/ink71.xml"/><Relationship Id="rId80" Type="http://schemas.openxmlformats.org/officeDocument/2006/relationships/customXml" Target="../ink/ink44.xml"/><Relationship Id="rId155" Type="http://schemas.openxmlformats.org/officeDocument/2006/relationships/image" Target="../media/image83.png"/><Relationship Id="rId176" Type="http://schemas.openxmlformats.org/officeDocument/2006/relationships/customXml" Target="../ink/ink92.xml"/><Relationship Id="rId197" Type="http://schemas.openxmlformats.org/officeDocument/2006/relationships/image" Target="../media/image104.png"/><Relationship Id="rId201" Type="http://schemas.openxmlformats.org/officeDocument/2006/relationships/image" Target="../media/image106.png"/><Relationship Id="rId222" Type="http://schemas.openxmlformats.org/officeDocument/2006/relationships/customXml" Target="../ink/ink115.xml"/><Relationship Id="rId17" Type="http://schemas.openxmlformats.org/officeDocument/2006/relationships/image" Target="../media/image14.png"/><Relationship Id="rId38" Type="http://schemas.openxmlformats.org/officeDocument/2006/relationships/customXml" Target="../ink/ink23.xml"/><Relationship Id="rId59" Type="http://schemas.openxmlformats.org/officeDocument/2006/relationships/image" Target="../media/image35.png"/><Relationship Id="rId103" Type="http://schemas.openxmlformats.org/officeDocument/2006/relationships/image" Target="../media/image57.png"/><Relationship Id="rId124" Type="http://schemas.openxmlformats.org/officeDocument/2006/relationships/customXml" Target="../ink/ink66.xml"/><Relationship Id="rId70" Type="http://schemas.openxmlformats.org/officeDocument/2006/relationships/customXml" Target="../ink/ink39.xml"/><Relationship Id="rId91" Type="http://schemas.openxmlformats.org/officeDocument/2006/relationships/image" Target="../media/image51.png"/><Relationship Id="rId145" Type="http://schemas.openxmlformats.org/officeDocument/2006/relationships/image" Target="../media/image78.png"/><Relationship Id="rId166" Type="http://schemas.openxmlformats.org/officeDocument/2006/relationships/customXml" Target="../ink/ink87.xml"/><Relationship Id="rId187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10.xml"/><Relationship Id="rId233" Type="http://schemas.openxmlformats.org/officeDocument/2006/relationships/image" Target="../media/image122.png"/><Relationship Id="rId28" Type="http://schemas.openxmlformats.org/officeDocument/2006/relationships/customXml" Target="../ink/ink18.xml"/><Relationship Id="rId49" Type="http://schemas.openxmlformats.org/officeDocument/2006/relationships/image" Target="../media/image30.png"/><Relationship Id="rId114" Type="http://schemas.openxmlformats.org/officeDocument/2006/relationships/customXml" Target="../ink/ink61.xml"/><Relationship Id="rId60" Type="http://schemas.openxmlformats.org/officeDocument/2006/relationships/customXml" Target="../ink/ink34.xml"/><Relationship Id="rId81" Type="http://schemas.openxmlformats.org/officeDocument/2006/relationships/image" Target="../media/image46.png"/><Relationship Id="rId135" Type="http://schemas.openxmlformats.org/officeDocument/2006/relationships/image" Target="../media/image73.png"/><Relationship Id="rId156" Type="http://schemas.openxmlformats.org/officeDocument/2006/relationships/customXml" Target="../ink/ink82.xml"/><Relationship Id="rId177" Type="http://schemas.openxmlformats.org/officeDocument/2006/relationships/image" Target="../media/image94.png"/><Relationship Id="rId198" Type="http://schemas.openxmlformats.org/officeDocument/2006/relationships/customXml" Target="../ink/ink103.xml"/><Relationship Id="rId202" Type="http://schemas.openxmlformats.org/officeDocument/2006/relationships/customXml" Target="../ink/ink105.xml"/><Relationship Id="rId223" Type="http://schemas.openxmlformats.org/officeDocument/2006/relationships/image" Target="../media/image117.png"/><Relationship Id="rId18" Type="http://schemas.openxmlformats.org/officeDocument/2006/relationships/customXml" Target="../ink/ink13.xml"/><Relationship Id="rId39" Type="http://schemas.openxmlformats.org/officeDocument/2006/relationships/image" Target="../media/image25.png"/><Relationship Id="rId50" Type="http://schemas.openxmlformats.org/officeDocument/2006/relationships/customXml" Target="../ink/ink29.xml"/><Relationship Id="rId104" Type="http://schemas.openxmlformats.org/officeDocument/2006/relationships/customXml" Target="../ink/ink56.xml"/><Relationship Id="rId125" Type="http://schemas.openxmlformats.org/officeDocument/2006/relationships/image" Target="../media/image68.png"/><Relationship Id="rId146" Type="http://schemas.openxmlformats.org/officeDocument/2006/relationships/customXml" Target="../ink/ink77.xml"/><Relationship Id="rId167" Type="http://schemas.openxmlformats.org/officeDocument/2006/relationships/image" Target="../media/image89.png"/><Relationship Id="rId188" Type="http://schemas.openxmlformats.org/officeDocument/2006/relationships/customXml" Target="../ink/ink98.xml"/><Relationship Id="rId71" Type="http://schemas.openxmlformats.org/officeDocument/2006/relationships/image" Target="../media/image41.png"/><Relationship Id="rId92" Type="http://schemas.openxmlformats.org/officeDocument/2006/relationships/customXml" Target="../ink/ink50.xml"/><Relationship Id="rId213" Type="http://schemas.openxmlformats.org/officeDocument/2006/relationships/image" Target="../media/image112.png"/><Relationship Id="rId234" Type="http://schemas.openxmlformats.org/officeDocument/2006/relationships/customXml" Target="../ink/ink121.xml"/><Relationship Id="rId2" Type="http://schemas.openxmlformats.org/officeDocument/2006/relationships/customXml" Target="../ink/ink5.xml"/><Relationship Id="rId29" Type="http://schemas.openxmlformats.org/officeDocument/2006/relationships/image" Target="../media/image20.png"/><Relationship Id="rId40" Type="http://schemas.openxmlformats.org/officeDocument/2006/relationships/customXml" Target="../ink/ink24.xml"/><Relationship Id="rId115" Type="http://schemas.openxmlformats.org/officeDocument/2006/relationships/image" Target="../media/image63.png"/><Relationship Id="rId136" Type="http://schemas.openxmlformats.org/officeDocument/2006/relationships/customXml" Target="../ink/ink72.xml"/><Relationship Id="rId157" Type="http://schemas.openxmlformats.org/officeDocument/2006/relationships/image" Target="../media/image84.png"/><Relationship Id="rId178" Type="http://schemas.openxmlformats.org/officeDocument/2006/relationships/customXml" Target="../ink/ink93.xml"/><Relationship Id="rId61" Type="http://schemas.openxmlformats.org/officeDocument/2006/relationships/image" Target="../media/image36.png"/><Relationship Id="rId82" Type="http://schemas.openxmlformats.org/officeDocument/2006/relationships/customXml" Target="../ink/ink45.xml"/><Relationship Id="rId199" Type="http://schemas.openxmlformats.org/officeDocument/2006/relationships/image" Target="../media/image105.png"/><Relationship Id="rId203" Type="http://schemas.openxmlformats.org/officeDocument/2006/relationships/image" Target="../media/image107.png"/><Relationship Id="rId19" Type="http://schemas.openxmlformats.org/officeDocument/2006/relationships/image" Target="../media/image15.png"/><Relationship Id="rId224" Type="http://schemas.openxmlformats.org/officeDocument/2006/relationships/customXml" Target="../ink/ink116.xml"/><Relationship Id="rId30" Type="http://schemas.openxmlformats.org/officeDocument/2006/relationships/customXml" Target="../ink/ink19.xml"/><Relationship Id="rId105" Type="http://schemas.openxmlformats.org/officeDocument/2006/relationships/image" Target="../media/image58.png"/><Relationship Id="rId126" Type="http://schemas.openxmlformats.org/officeDocument/2006/relationships/customXml" Target="../ink/ink67.xml"/><Relationship Id="rId147" Type="http://schemas.openxmlformats.org/officeDocument/2006/relationships/image" Target="../media/image79.png"/><Relationship Id="rId168" Type="http://schemas.openxmlformats.org/officeDocument/2006/relationships/customXml" Target="../ink/ink88.xml"/><Relationship Id="rId51" Type="http://schemas.openxmlformats.org/officeDocument/2006/relationships/image" Target="../media/image31.png"/><Relationship Id="rId72" Type="http://schemas.openxmlformats.org/officeDocument/2006/relationships/customXml" Target="../ink/ink40.xml"/><Relationship Id="rId93" Type="http://schemas.openxmlformats.org/officeDocument/2006/relationships/image" Target="../media/image52.png"/><Relationship Id="rId189" Type="http://schemas.openxmlformats.org/officeDocument/2006/relationships/image" Target="../media/image100.png"/><Relationship Id="rId3" Type="http://schemas.openxmlformats.org/officeDocument/2006/relationships/image" Target="../media/image7.png"/><Relationship Id="rId214" Type="http://schemas.openxmlformats.org/officeDocument/2006/relationships/customXml" Target="../ink/ink111.xml"/><Relationship Id="rId235" Type="http://schemas.openxmlformats.org/officeDocument/2006/relationships/image" Target="../media/image123.png"/><Relationship Id="rId116" Type="http://schemas.openxmlformats.org/officeDocument/2006/relationships/customXml" Target="../ink/ink62.xml"/><Relationship Id="rId137" Type="http://schemas.openxmlformats.org/officeDocument/2006/relationships/image" Target="../media/image74.png"/><Relationship Id="rId158" Type="http://schemas.openxmlformats.org/officeDocument/2006/relationships/customXml" Target="../ink/ink83.xml"/><Relationship Id="rId20" Type="http://schemas.openxmlformats.org/officeDocument/2006/relationships/customXml" Target="../ink/ink14.xml"/><Relationship Id="rId41" Type="http://schemas.openxmlformats.org/officeDocument/2006/relationships/image" Target="../media/image26.png"/><Relationship Id="rId62" Type="http://schemas.openxmlformats.org/officeDocument/2006/relationships/customXml" Target="../ink/ink35.xml"/><Relationship Id="rId83" Type="http://schemas.openxmlformats.org/officeDocument/2006/relationships/image" Target="../media/image47.png"/><Relationship Id="rId179" Type="http://schemas.openxmlformats.org/officeDocument/2006/relationships/image" Target="../media/image95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2.png"/><Relationship Id="rId21" Type="http://schemas.openxmlformats.org/officeDocument/2006/relationships/image" Target="../media/image134.png"/><Relationship Id="rId42" Type="http://schemas.openxmlformats.org/officeDocument/2006/relationships/customXml" Target="../ink/ink143.xml"/><Relationship Id="rId63" Type="http://schemas.openxmlformats.org/officeDocument/2006/relationships/image" Target="../media/image155.png"/><Relationship Id="rId84" Type="http://schemas.openxmlformats.org/officeDocument/2006/relationships/customXml" Target="../ink/ink164.xml"/><Relationship Id="rId138" Type="http://schemas.openxmlformats.org/officeDocument/2006/relationships/customXml" Target="../ink/ink191.xml"/><Relationship Id="rId159" Type="http://schemas.openxmlformats.org/officeDocument/2006/relationships/image" Target="../media/image203.png"/><Relationship Id="rId170" Type="http://schemas.openxmlformats.org/officeDocument/2006/relationships/customXml" Target="../ink/ink207.xml"/><Relationship Id="rId191" Type="http://schemas.openxmlformats.org/officeDocument/2006/relationships/image" Target="../media/image219.png"/><Relationship Id="rId205" Type="http://schemas.openxmlformats.org/officeDocument/2006/relationships/image" Target="../media/image226.png"/><Relationship Id="rId107" Type="http://schemas.openxmlformats.org/officeDocument/2006/relationships/image" Target="../media/image177.png"/><Relationship Id="rId11" Type="http://schemas.openxmlformats.org/officeDocument/2006/relationships/image" Target="../media/image129.png"/><Relationship Id="rId32" Type="http://schemas.openxmlformats.org/officeDocument/2006/relationships/customXml" Target="../ink/ink138.xml"/><Relationship Id="rId53" Type="http://schemas.openxmlformats.org/officeDocument/2006/relationships/image" Target="../media/image150.png"/><Relationship Id="rId74" Type="http://schemas.openxmlformats.org/officeDocument/2006/relationships/customXml" Target="../ink/ink159.xml"/><Relationship Id="rId128" Type="http://schemas.openxmlformats.org/officeDocument/2006/relationships/customXml" Target="../ink/ink186.xml"/><Relationship Id="rId149" Type="http://schemas.openxmlformats.org/officeDocument/2006/relationships/image" Target="../media/image198.png"/><Relationship Id="rId5" Type="http://schemas.openxmlformats.org/officeDocument/2006/relationships/image" Target="../media/image126.png"/><Relationship Id="rId95" Type="http://schemas.openxmlformats.org/officeDocument/2006/relationships/image" Target="../media/image171.png"/><Relationship Id="rId160" Type="http://schemas.openxmlformats.org/officeDocument/2006/relationships/customXml" Target="../ink/ink202.xml"/><Relationship Id="rId181" Type="http://schemas.openxmlformats.org/officeDocument/2006/relationships/image" Target="../media/image214.png"/><Relationship Id="rId22" Type="http://schemas.openxmlformats.org/officeDocument/2006/relationships/customXml" Target="../ink/ink133.xml"/><Relationship Id="rId43" Type="http://schemas.openxmlformats.org/officeDocument/2006/relationships/image" Target="../media/image145.png"/><Relationship Id="rId64" Type="http://schemas.openxmlformats.org/officeDocument/2006/relationships/customXml" Target="../ink/ink154.xml"/><Relationship Id="rId118" Type="http://schemas.openxmlformats.org/officeDocument/2006/relationships/customXml" Target="../ink/ink181.xml"/><Relationship Id="rId139" Type="http://schemas.openxmlformats.org/officeDocument/2006/relationships/image" Target="../media/image193.png"/><Relationship Id="rId85" Type="http://schemas.openxmlformats.org/officeDocument/2006/relationships/image" Target="../media/image166.png"/><Relationship Id="rId150" Type="http://schemas.openxmlformats.org/officeDocument/2006/relationships/customXml" Target="../ink/ink197.xml"/><Relationship Id="rId171" Type="http://schemas.openxmlformats.org/officeDocument/2006/relationships/image" Target="../media/image209.png"/><Relationship Id="rId192" Type="http://schemas.openxmlformats.org/officeDocument/2006/relationships/customXml" Target="../ink/ink218.xml"/><Relationship Id="rId12" Type="http://schemas.openxmlformats.org/officeDocument/2006/relationships/customXml" Target="../ink/ink128.xml"/><Relationship Id="rId33" Type="http://schemas.openxmlformats.org/officeDocument/2006/relationships/image" Target="../media/image140.png"/><Relationship Id="rId108" Type="http://schemas.openxmlformats.org/officeDocument/2006/relationships/customXml" Target="../ink/ink176.xml"/><Relationship Id="rId129" Type="http://schemas.openxmlformats.org/officeDocument/2006/relationships/image" Target="../media/image188.png"/><Relationship Id="rId54" Type="http://schemas.openxmlformats.org/officeDocument/2006/relationships/customXml" Target="../ink/ink149.xml"/><Relationship Id="rId75" Type="http://schemas.openxmlformats.org/officeDocument/2006/relationships/image" Target="../media/image161.png"/><Relationship Id="rId96" Type="http://schemas.openxmlformats.org/officeDocument/2006/relationships/customXml" Target="../ink/ink170.xml"/><Relationship Id="rId140" Type="http://schemas.openxmlformats.org/officeDocument/2006/relationships/customXml" Target="../ink/ink192.xml"/><Relationship Id="rId161" Type="http://schemas.openxmlformats.org/officeDocument/2006/relationships/image" Target="../media/image204.png"/><Relationship Id="rId182" Type="http://schemas.openxmlformats.org/officeDocument/2006/relationships/customXml" Target="../ink/ink213.xml"/><Relationship Id="rId6" Type="http://schemas.openxmlformats.org/officeDocument/2006/relationships/customXml" Target="../ink/ink125.xml"/><Relationship Id="rId23" Type="http://schemas.openxmlformats.org/officeDocument/2006/relationships/image" Target="../media/image135.png"/><Relationship Id="rId119" Type="http://schemas.openxmlformats.org/officeDocument/2006/relationships/image" Target="../media/image183.png"/><Relationship Id="rId44" Type="http://schemas.openxmlformats.org/officeDocument/2006/relationships/customXml" Target="../ink/ink144.xml"/><Relationship Id="rId65" Type="http://schemas.openxmlformats.org/officeDocument/2006/relationships/image" Target="../media/image156.png"/><Relationship Id="rId86" Type="http://schemas.openxmlformats.org/officeDocument/2006/relationships/customXml" Target="../ink/ink165.xml"/><Relationship Id="rId130" Type="http://schemas.openxmlformats.org/officeDocument/2006/relationships/customXml" Target="../ink/ink187.xml"/><Relationship Id="rId151" Type="http://schemas.openxmlformats.org/officeDocument/2006/relationships/image" Target="../media/image199.png"/><Relationship Id="rId172" Type="http://schemas.openxmlformats.org/officeDocument/2006/relationships/customXml" Target="../ink/ink208.xml"/><Relationship Id="rId193" Type="http://schemas.openxmlformats.org/officeDocument/2006/relationships/image" Target="../media/image220.png"/><Relationship Id="rId13" Type="http://schemas.openxmlformats.org/officeDocument/2006/relationships/image" Target="../media/image130.png"/><Relationship Id="rId109" Type="http://schemas.openxmlformats.org/officeDocument/2006/relationships/image" Target="../media/image178.png"/><Relationship Id="rId34" Type="http://schemas.openxmlformats.org/officeDocument/2006/relationships/customXml" Target="../ink/ink139.xml"/><Relationship Id="rId55" Type="http://schemas.openxmlformats.org/officeDocument/2006/relationships/image" Target="../media/image151.png"/><Relationship Id="rId76" Type="http://schemas.openxmlformats.org/officeDocument/2006/relationships/customXml" Target="../ink/ink160.xml"/><Relationship Id="rId97" Type="http://schemas.openxmlformats.org/officeDocument/2006/relationships/image" Target="../media/image172.png"/><Relationship Id="rId120" Type="http://schemas.openxmlformats.org/officeDocument/2006/relationships/customXml" Target="../ink/ink182.xml"/><Relationship Id="rId141" Type="http://schemas.openxmlformats.org/officeDocument/2006/relationships/image" Target="../media/image194.png"/><Relationship Id="rId7" Type="http://schemas.openxmlformats.org/officeDocument/2006/relationships/image" Target="../media/image127.png"/><Relationship Id="rId162" Type="http://schemas.openxmlformats.org/officeDocument/2006/relationships/customXml" Target="../ink/ink203.xml"/><Relationship Id="rId183" Type="http://schemas.openxmlformats.org/officeDocument/2006/relationships/image" Target="../media/image215.png"/><Relationship Id="rId24" Type="http://schemas.openxmlformats.org/officeDocument/2006/relationships/customXml" Target="../ink/ink134.xml"/><Relationship Id="rId40" Type="http://schemas.openxmlformats.org/officeDocument/2006/relationships/customXml" Target="../ink/ink142.xml"/><Relationship Id="rId45" Type="http://schemas.openxmlformats.org/officeDocument/2006/relationships/image" Target="../media/image146.png"/><Relationship Id="rId66" Type="http://schemas.openxmlformats.org/officeDocument/2006/relationships/customXml" Target="../ink/ink155.xml"/><Relationship Id="rId87" Type="http://schemas.openxmlformats.org/officeDocument/2006/relationships/image" Target="../media/image167.png"/><Relationship Id="rId110" Type="http://schemas.openxmlformats.org/officeDocument/2006/relationships/customXml" Target="../ink/ink177.xml"/><Relationship Id="rId115" Type="http://schemas.openxmlformats.org/officeDocument/2006/relationships/image" Target="../media/image181.png"/><Relationship Id="rId131" Type="http://schemas.openxmlformats.org/officeDocument/2006/relationships/image" Target="../media/image189.png"/><Relationship Id="rId136" Type="http://schemas.openxmlformats.org/officeDocument/2006/relationships/customXml" Target="../ink/ink190.xml"/><Relationship Id="rId157" Type="http://schemas.openxmlformats.org/officeDocument/2006/relationships/image" Target="../media/image202.png"/><Relationship Id="rId178" Type="http://schemas.openxmlformats.org/officeDocument/2006/relationships/customXml" Target="../ink/ink211.xml"/><Relationship Id="rId61" Type="http://schemas.openxmlformats.org/officeDocument/2006/relationships/image" Target="../media/image154.png"/><Relationship Id="rId82" Type="http://schemas.openxmlformats.org/officeDocument/2006/relationships/customXml" Target="../ink/ink163.xml"/><Relationship Id="rId152" Type="http://schemas.openxmlformats.org/officeDocument/2006/relationships/customXml" Target="../ink/ink198.xml"/><Relationship Id="rId173" Type="http://schemas.openxmlformats.org/officeDocument/2006/relationships/image" Target="../media/image210.png"/><Relationship Id="rId194" Type="http://schemas.openxmlformats.org/officeDocument/2006/relationships/customXml" Target="../ink/ink219.xml"/><Relationship Id="rId199" Type="http://schemas.openxmlformats.org/officeDocument/2006/relationships/image" Target="../media/image223.png"/><Relationship Id="rId203" Type="http://schemas.openxmlformats.org/officeDocument/2006/relationships/image" Target="../media/image225.png"/><Relationship Id="rId19" Type="http://schemas.openxmlformats.org/officeDocument/2006/relationships/image" Target="../media/image133.png"/><Relationship Id="rId14" Type="http://schemas.openxmlformats.org/officeDocument/2006/relationships/customXml" Target="../ink/ink129.xml"/><Relationship Id="rId30" Type="http://schemas.openxmlformats.org/officeDocument/2006/relationships/customXml" Target="../ink/ink137.xml"/><Relationship Id="rId35" Type="http://schemas.openxmlformats.org/officeDocument/2006/relationships/image" Target="../media/image141.png"/><Relationship Id="rId56" Type="http://schemas.openxmlformats.org/officeDocument/2006/relationships/customXml" Target="../ink/ink150.xml"/><Relationship Id="rId77" Type="http://schemas.openxmlformats.org/officeDocument/2006/relationships/image" Target="../media/image162.png"/><Relationship Id="rId100" Type="http://schemas.openxmlformats.org/officeDocument/2006/relationships/customXml" Target="../ink/ink172.xml"/><Relationship Id="rId105" Type="http://schemas.openxmlformats.org/officeDocument/2006/relationships/image" Target="../media/image176.png"/><Relationship Id="rId126" Type="http://schemas.openxmlformats.org/officeDocument/2006/relationships/customXml" Target="../ink/ink185.xml"/><Relationship Id="rId147" Type="http://schemas.openxmlformats.org/officeDocument/2006/relationships/image" Target="../media/image197.png"/><Relationship Id="rId168" Type="http://schemas.openxmlformats.org/officeDocument/2006/relationships/customXml" Target="../ink/ink206.xml"/><Relationship Id="rId8" Type="http://schemas.openxmlformats.org/officeDocument/2006/relationships/customXml" Target="../ink/ink126.xml"/><Relationship Id="rId51" Type="http://schemas.openxmlformats.org/officeDocument/2006/relationships/image" Target="../media/image149.png"/><Relationship Id="rId72" Type="http://schemas.openxmlformats.org/officeDocument/2006/relationships/customXml" Target="../ink/ink158.xml"/><Relationship Id="rId93" Type="http://schemas.openxmlformats.org/officeDocument/2006/relationships/image" Target="../media/image170.png"/><Relationship Id="rId98" Type="http://schemas.openxmlformats.org/officeDocument/2006/relationships/customXml" Target="../ink/ink171.xml"/><Relationship Id="rId121" Type="http://schemas.openxmlformats.org/officeDocument/2006/relationships/image" Target="../media/image184.png"/><Relationship Id="rId142" Type="http://schemas.openxmlformats.org/officeDocument/2006/relationships/customXml" Target="../ink/ink193.xml"/><Relationship Id="rId163" Type="http://schemas.openxmlformats.org/officeDocument/2006/relationships/image" Target="../media/image205.png"/><Relationship Id="rId184" Type="http://schemas.openxmlformats.org/officeDocument/2006/relationships/customXml" Target="../ink/ink214.xml"/><Relationship Id="rId189" Type="http://schemas.openxmlformats.org/officeDocument/2006/relationships/image" Target="../media/image218.png"/><Relationship Id="rId3" Type="http://schemas.openxmlformats.org/officeDocument/2006/relationships/image" Target="../media/image125.png"/><Relationship Id="rId25" Type="http://schemas.openxmlformats.org/officeDocument/2006/relationships/image" Target="../media/image136.png"/><Relationship Id="rId46" Type="http://schemas.openxmlformats.org/officeDocument/2006/relationships/customXml" Target="../ink/ink145.xml"/><Relationship Id="rId67" Type="http://schemas.openxmlformats.org/officeDocument/2006/relationships/image" Target="../media/image157.png"/><Relationship Id="rId116" Type="http://schemas.openxmlformats.org/officeDocument/2006/relationships/customXml" Target="../ink/ink180.xml"/><Relationship Id="rId137" Type="http://schemas.openxmlformats.org/officeDocument/2006/relationships/image" Target="../media/image192.png"/><Relationship Id="rId158" Type="http://schemas.openxmlformats.org/officeDocument/2006/relationships/customXml" Target="../ink/ink201.xml"/><Relationship Id="rId20" Type="http://schemas.openxmlformats.org/officeDocument/2006/relationships/customXml" Target="../ink/ink132.xml"/><Relationship Id="rId41" Type="http://schemas.openxmlformats.org/officeDocument/2006/relationships/image" Target="../media/image144.png"/><Relationship Id="rId62" Type="http://schemas.openxmlformats.org/officeDocument/2006/relationships/customXml" Target="../ink/ink153.xml"/><Relationship Id="rId83" Type="http://schemas.openxmlformats.org/officeDocument/2006/relationships/image" Target="../media/image165.png"/><Relationship Id="rId88" Type="http://schemas.openxmlformats.org/officeDocument/2006/relationships/customXml" Target="../ink/ink166.xml"/><Relationship Id="rId111" Type="http://schemas.openxmlformats.org/officeDocument/2006/relationships/image" Target="../media/image179.png"/><Relationship Id="rId132" Type="http://schemas.openxmlformats.org/officeDocument/2006/relationships/customXml" Target="../ink/ink188.xml"/><Relationship Id="rId153" Type="http://schemas.openxmlformats.org/officeDocument/2006/relationships/image" Target="../media/image200.png"/><Relationship Id="rId174" Type="http://schemas.openxmlformats.org/officeDocument/2006/relationships/customXml" Target="../ink/ink209.xml"/><Relationship Id="rId179" Type="http://schemas.openxmlformats.org/officeDocument/2006/relationships/image" Target="../media/image213.png"/><Relationship Id="rId195" Type="http://schemas.openxmlformats.org/officeDocument/2006/relationships/image" Target="../media/image221.png"/><Relationship Id="rId190" Type="http://schemas.openxmlformats.org/officeDocument/2006/relationships/customXml" Target="../ink/ink217.xml"/><Relationship Id="rId204" Type="http://schemas.openxmlformats.org/officeDocument/2006/relationships/customXml" Target="../ink/ink224.xml"/><Relationship Id="rId15" Type="http://schemas.openxmlformats.org/officeDocument/2006/relationships/image" Target="../media/image131.png"/><Relationship Id="rId36" Type="http://schemas.openxmlformats.org/officeDocument/2006/relationships/customXml" Target="../ink/ink140.xml"/><Relationship Id="rId57" Type="http://schemas.openxmlformats.org/officeDocument/2006/relationships/image" Target="../media/image152.png"/><Relationship Id="rId106" Type="http://schemas.openxmlformats.org/officeDocument/2006/relationships/customXml" Target="../ink/ink175.xml"/><Relationship Id="rId127" Type="http://schemas.openxmlformats.org/officeDocument/2006/relationships/image" Target="../media/image187.png"/><Relationship Id="rId10" Type="http://schemas.openxmlformats.org/officeDocument/2006/relationships/customXml" Target="../ink/ink127.xml"/><Relationship Id="rId31" Type="http://schemas.openxmlformats.org/officeDocument/2006/relationships/image" Target="../media/image139.png"/><Relationship Id="rId52" Type="http://schemas.openxmlformats.org/officeDocument/2006/relationships/customXml" Target="../ink/ink148.xml"/><Relationship Id="rId73" Type="http://schemas.openxmlformats.org/officeDocument/2006/relationships/image" Target="../media/image160.png"/><Relationship Id="rId78" Type="http://schemas.openxmlformats.org/officeDocument/2006/relationships/customXml" Target="../ink/ink161.xml"/><Relationship Id="rId94" Type="http://schemas.openxmlformats.org/officeDocument/2006/relationships/customXml" Target="../ink/ink169.xml"/><Relationship Id="rId99" Type="http://schemas.openxmlformats.org/officeDocument/2006/relationships/image" Target="../media/image173.png"/><Relationship Id="rId101" Type="http://schemas.openxmlformats.org/officeDocument/2006/relationships/image" Target="../media/image174.png"/><Relationship Id="rId122" Type="http://schemas.openxmlformats.org/officeDocument/2006/relationships/customXml" Target="../ink/ink183.xml"/><Relationship Id="rId143" Type="http://schemas.openxmlformats.org/officeDocument/2006/relationships/image" Target="../media/image195.png"/><Relationship Id="rId148" Type="http://schemas.openxmlformats.org/officeDocument/2006/relationships/customXml" Target="../ink/ink196.xml"/><Relationship Id="rId164" Type="http://schemas.openxmlformats.org/officeDocument/2006/relationships/customXml" Target="../ink/ink204.xml"/><Relationship Id="rId169" Type="http://schemas.openxmlformats.org/officeDocument/2006/relationships/image" Target="../media/image208.png"/><Relationship Id="rId185" Type="http://schemas.openxmlformats.org/officeDocument/2006/relationships/image" Target="../media/image216.png"/><Relationship Id="rId4" Type="http://schemas.openxmlformats.org/officeDocument/2006/relationships/customXml" Target="../ink/ink124.xml"/><Relationship Id="rId9" Type="http://schemas.openxmlformats.org/officeDocument/2006/relationships/image" Target="../media/image128.png"/><Relationship Id="rId180" Type="http://schemas.openxmlformats.org/officeDocument/2006/relationships/customXml" Target="../ink/ink212.xml"/><Relationship Id="rId26" Type="http://schemas.openxmlformats.org/officeDocument/2006/relationships/customXml" Target="../ink/ink135.xml"/><Relationship Id="rId47" Type="http://schemas.openxmlformats.org/officeDocument/2006/relationships/image" Target="../media/image147.png"/><Relationship Id="rId68" Type="http://schemas.openxmlformats.org/officeDocument/2006/relationships/customXml" Target="../ink/ink156.xml"/><Relationship Id="rId89" Type="http://schemas.openxmlformats.org/officeDocument/2006/relationships/image" Target="../media/image168.png"/><Relationship Id="rId112" Type="http://schemas.openxmlformats.org/officeDocument/2006/relationships/customXml" Target="../ink/ink178.xml"/><Relationship Id="rId133" Type="http://schemas.openxmlformats.org/officeDocument/2006/relationships/image" Target="../media/image190.png"/><Relationship Id="rId154" Type="http://schemas.openxmlformats.org/officeDocument/2006/relationships/customXml" Target="../ink/ink199.xml"/><Relationship Id="rId175" Type="http://schemas.openxmlformats.org/officeDocument/2006/relationships/image" Target="../media/image211.png"/><Relationship Id="rId196" Type="http://schemas.openxmlformats.org/officeDocument/2006/relationships/customXml" Target="../ink/ink220.xml"/><Relationship Id="rId200" Type="http://schemas.openxmlformats.org/officeDocument/2006/relationships/customXml" Target="../ink/ink222.xml"/><Relationship Id="rId16" Type="http://schemas.openxmlformats.org/officeDocument/2006/relationships/customXml" Target="../ink/ink130.xml"/><Relationship Id="rId37" Type="http://schemas.openxmlformats.org/officeDocument/2006/relationships/image" Target="../media/image142.png"/><Relationship Id="rId58" Type="http://schemas.openxmlformats.org/officeDocument/2006/relationships/customXml" Target="../ink/ink151.xml"/><Relationship Id="rId79" Type="http://schemas.openxmlformats.org/officeDocument/2006/relationships/image" Target="../media/image163.png"/><Relationship Id="rId102" Type="http://schemas.openxmlformats.org/officeDocument/2006/relationships/customXml" Target="../ink/ink173.xml"/><Relationship Id="rId123" Type="http://schemas.openxmlformats.org/officeDocument/2006/relationships/image" Target="../media/image185.png"/><Relationship Id="rId144" Type="http://schemas.openxmlformats.org/officeDocument/2006/relationships/customXml" Target="../ink/ink194.xml"/><Relationship Id="rId90" Type="http://schemas.openxmlformats.org/officeDocument/2006/relationships/customXml" Target="../ink/ink167.xml"/><Relationship Id="rId165" Type="http://schemas.openxmlformats.org/officeDocument/2006/relationships/image" Target="../media/image206.png"/><Relationship Id="rId186" Type="http://schemas.openxmlformats.org/officeDocument/2006/relationships/customXml" Target="../ink/ink215.xml"/><Relationship Id="rId27" Type="http://schemas.openxmlformats.org/officeDocument/2006/relationships/image" Target="../media/image137.png"/><Relationship Id="rId48" Type="http://schemas.openxmlformats.org/officeDocument/2006/relationships/customXml" Target="../ink/ink146.xml"/><Relationship Id="rId69" Type="http://schemas.openxmlformats.org/officeDocument/2006/relationships/image" Target="../media/image158.png"/><Relationship Id="rId113" Type="http://schemas.openxmlformats.org/officeDocument/2006/relationships/image" Target="../media/image180.png"/><Relationship Id="rId134" Type="http://schemas.openxmlformats.org/officeDocument/2006/relationships/customXml" Target="../ink/ink189.xml"/><Relationship Id="rId80" Type="http://schemas.openxmlformats.org/officeDocument/2006/relationships/customXml" Target="../ink/ink162.xml"/><Relationship Id="rId155" Type="http://schemas.openxmlformats.org/officeDocument/2006/relationships/image" Target="../media/image201.png"/><Relationship Id="rId176" Type="http://schemas.openxmlformats.org/officeDocument/2006/relationships/customXml" Target="../ink/ink210.xml"/><Relationship Id="rId197" Type="http://schemas.openxmlformats.org/officeDocument/2006/relationships/image" Target="../media/image222.png"/><Relationship Id="rId201" Type="http://schemas.openxmlformats.org/officeDocument/2006/relationships/image" Target="../media/image224.png"/><Relationship Id="rId17" Type="http://schemas.openxmlformats.org/officeDocument/2006/relationships/image" Target="../media/image132.png"/><Relationship Id="rId38" Type="http://schemas.openxmlformats.org/officeDocument/2006/relationships/customXml" Target="../ink/ink141.xml"/><Relationship Id="rId59" Type="http://schemas.openxmlformats.org/officeDocument/2006/relationships/image" Target="../media/image153.png"/><Relationship Id="rId103" Type="http://schemas.openxmlformats.org/officeDocument/2006/relationships/image" Target="../media/image175.png"/><Relationship Id="rId124" Type="http://schemas.openxmlformats.org/officeDocument/2006/relationships/customXml" Target="../ink/ink184.xml"/><Relationship Id="rId70" Type="http://schemas.openxmlformats.org/officeDocument/2006/relationships/customXml" Target="../ink/ink157.xml"/><Relationship Id="rId91" Type="http://schemas.openxmlformats.org/officeDocument/2006/relationships/image" Target="../media/image169.png"/><Relationship Id="rId145" Type="http://schemas.openxmlformats.org/officeDocument/2006/relationships/image" Target="../media/image196.png"/><Relationship Id="rId166" Type="http://schemas.openxmlformats.org/officeDocument/2006/relationships/customXml" Target="../ink/ink205.xml"/><Relationship Id="rId187" Type="http://schemas.openxmlformats.org/officeDocument/2006/relationships/image" Target="../media/image217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36.xml"/><Relationship Id="rId49" Type="http://schemas.openxmlformats.org/officeDocument/2006/relationships/image" Target="../media/image148.png"/><Relationship Id="rId114" Type="http://schemas.openxmlformats.org/officeDocument/2006/relationships/customXml" Target="../ink/ink179.xml"/><Relationship Id="rId60" Type="http://schemas.openxmlformats.org/officeDocument/2006/relationships/customXml" Target="../ink/ink152.xml"/><Relationship Id="rId81" Type="http://schemas.openxmlformats.org/officeDocument/2006/relationships/image" Target="../media/image164.png"/><Relationship Id="rId135" Type="http://schemas.openxmlformats.org/officeDocument/2006/relationships/image" Target="../media/image191.png"/><Relationship Id="rId156" Type="http://schemas.openxmlformats.org/officeDocument/2006/relationships/customXml" Target="../ink/ink200.xml"/><Relationship Id="rId177" Type="http://schemas.openxmlformats.org/officeDocument/2006/relationships/image" Target="../media/image212.png"/><Relationship Id="rId198" Type="http://schemas.openxmlformats.org/officeDocument/2006/relationships/customXml" Target="../ink/ink221.xml"/><Relationship Id="rId202" Type="http://schemas.openxmlformats.org/officeDocument/2006/relationships/customXml" Target="../ink/ink223.xml"/><Relationship Id="rId18" Type="http://schemas.openxmlformats.org/officeDocument/2006/relationships/customXml" Target="../ink/ink131.xml"/><Relationship Id="rId39" Type="http://schemas.openxmlformats.org/officeDocument/2006/relationships/image" Target="../media/image143.png"/><Relationship Id="rId50" Type="http://schemas.openxmlformats.org/officeDocument/2006/relationships/customXml" Target="../ink/ink147.xml"/><Relationship Id="rId104" Type="http://schemas.openxmlformats.org/officeDocument/2006/relationships/customXml" Target="../ink/ink174.xml"/><Relationship Id="rId125" Type="http://schemas.openxmlformats.org/officeDocument/2006/relationships/image" Target="../media/image186.png"/><Relationship Id="rId146" Type="http://schemas.openxmlformats.org/officeDocument/2006/relationships/customXml" Target="../ink/ink195.xml"/><Relationship Id="rId167" Type="http://schemas.openxmlformats.org/officeDocument/2006/relationships/image" Target="../media/image207.png"/><Relationship Id="rId188" Type="http://schemas.openxmlformats.org/officeDocument/2006/relationships/customXml" Target="../ink/ink216.xml"/><Relationship Id="rId71" Type="http://schemas.openxmlformats.org/officeDocument/2006/relationships/image" Target="../media/image159.png"/><Relationship Id="rId92" Type="http://schemas.openxmlformats.org/officeDocument/2006/relationships/customXml" Target="../ink/ink168.xml"/><Relationship Id="rId2" Type="http://schemas.openxmlformats.org/officeDocument/2006/relationships/customXml" Target="../ink/ink123.xml"/><Relationship Id="rId29" Type="http://schemas.openxmlformats.org/officeDocument/2006/relationships/image" Target="../media/image138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4.png"/><Relationship Id="rId21" Type="http://schemas.openxmlformats.org/officeDocument/2006/relationships/image" Target="../media/image236.png"/><Relationship Id="rId42" Type="http://schemas.openxmlformats.org/officeDocument/2006/relationships/customXml" Target="../ink/ink245.xml"/><Relationship Id="rId63" Type="http://schemas.openxmlformats.org/officeDocument/2006/relationships/image" Target="../media/image257.png"/><Relationship Id="rId84" Type="http://schemas.openxmlformats.org/officeDocument/2006/relationships/customXml" Target="../ink/ink266.xml"/><Relationship Id="rId138" Type="http://schemas.openxmlformats.org/officeDocument/2006/relationships/customXml" Target="../ink/ink293.xml"/><Relationship Id="rId159" Type="http://schemas.openxmlformats.org/officeDocument/2006/relationships/image" Target="../media/image305.png"/><Relationship Id="rId107" Type="http://schemas.openxmlformats.org/officeDocument/2006/relationships/image" Target="../media/image279.png"/><Relationship Id="rId11" Type="http://schemas.openxmlformats.org/officeDocument/2006/relationships/image" Target="../media/image231.png"/><Relationship Id="rId32" Type="http://schemas.openxmlformats.org/officeDocument/2006/relationships/customXml" Target="../ink/ink240.xml"/><Relationship Id="rId53" Type="http://schemas.openxmlformats.org/officeDocument/2006/relationships/image" Target="../media/image252.png"/><Relationship Id="rId74" Type="http://schemas.openxmlformats.org/officeDocument/2006/relationships/customXml" Target="../ink/ink261.xml"/><Relationship Id="rId128" Type="http://schemas.openxmlformats.org/officeDocument/2006/relationships/customXml" Target="../ink/ink288.xml"/><Relationship Id="rId149" Type="http://schemas.openxmlformats.org/officeDocument/2006/relationships/image" Target="../media/image300.png"/><Relationship Id="rId5" Type="http://schemas.openxmlformats.org/officeDocument/2006/relationships/image" Target="../media/image228.png"/><Relationship Id="rId95" Type="http://schemas.openxmlformats.org/officeDocument/2006/relationships/image" Target="../media/image273.png"/><Relationship Id="rId160" Type="http://schemas.openxmlformats.org/officeDocument/2006/relationships/customXml" Target="../ink/ink304.xml"/><Relationship Id="rId22" Type="http://schemas.openxmlformats.org/officeDocument/2006/relationships/customXml" Target="../ink/ink235.xml"/><Relationship Id="rId43" Type="http://schemas.openxmlformats.org/officeDocument/2006/relationships/image" Target="../media/image247.png"/><Relationship Id="rId64" Type="http://schemas.openxmlformats.org/officeDocument/2006/relationships/customXml" Target="../ink/ink256.xml"/><Relationship Id="rId118" Type="http://schemas.openxmlformats.org/officeDocument/2006/relationships/customXml" Target="../ink/ink283.xml"/><Relationship Id="rId139" Type="http://schemas.openxmlformats.org/officeDocument/2006/relationships/image" Target="../media/image295.png"/><Relationship Id="rId85" Type="http://schemas.openxmlformats.org/officeDocument/2006/relationships/image" Target="../media/image268.png"/><Relationship Id="rId150" Type="http://schemas.openxmlformats.org/officeDocument/2006/relationships/customXml" Target="../ink/ink299.xml"/><Relationship Id="rId12" Type="http://schemas.openxmlformats.org/officeDocument/2006/relationships/customXml" Target="../ink/ink230.xml"/><Relationship Id="rId17" Type="http://schemas.openxmlformats.org/officeDocument/2006/relationships/image" Target="../media/image234.png"/><Relationship Id="rId33" Type="http://schemas.openxmlformats.org/officeDocument/2006/relationships/image" Target="../media/image242.png"/><Relationship Id="rId38" Type="http://schemas.openxmlformats.org/officeDocument/2006/relationships/customXml" Target="../ink/ink243.xml"/><Relationship Id="rId59" Type="http://schemas.openxmlformats.org/officeDocument/2006/relationships/image" Target="../media/image255.png"/><Relationship Id="rId103" Type="http://schemas.openxmlformats.org/officeDocument/2006/relationships/image" Target="../media/image277.png"/><Relationship Id="rId108" Type="http://schemas.openxmlformats.org/officeDocument/2006/relationships/customXml" Target="../ink/ink278.xml"/><Relationship Id="rId124" Type="http://schemas.openxmlformats.org/officeDocument/2006/relationships/customXml" Target="../ink/ink286.xml"/><Relationship Id="rId129" Type="http://schemas.openxmlformats.org/officeDocument/2006/relationships/image" Target="../media/image290.png"/><Relationship Id="rId54" Type="http://schemas.openxmlformats.org/officeDocument/2006/relationships/customXml" Target="../ink/ink251.xml"/><Relationship Id="rId70" Type="http://schemas.openxmlformats.org/officeDocument/2006/relationships/customXml" Target="../ink/ink259.xml"/><Relationship Id="rId75" Type="http://schemas.openxmlformats.org/officeDocument/2006/relationships/image" Target="../media/image263.png"/><Relationship Id="rId91" Type="http://schemas.openxmlformats.org/officeDocument/2006/relationships/image" Target="../media/image271.png"/><Relationship Id="rId96" Type="http://schemas.openxmlformats.org/officeDocument/2006/relationships/customXml" Target="../ink/ink272.xml"/><Relationship Id="rId140" Type="http://schemas.openxmlformats.org/officeDocument/2006/relationships/customXml" Target="../ink/ink294.xml"/><Relationship Id="rId145" Type="http://schemas.openxmlformats.org/officeDocument/2006/relationships/image" Target="../media/image298.png"/><Relationship Id="rId161" Type="http://schemas.openxmlformats.org/officeDocument/2006/relationships/image" Target="../media/image30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7.xml"/><Relationship Id="rId23" Type="http://schemas.openxmlformats.org/officeDocument/2006/relationships/image" Target="../media/image237.png"/><Relationship Id="rId28" Type="http://schemas.openxmlformats.org/officeDocument/2006/relationships/customXml" Target="../ink/ink238.xml"/><Relationship Id="rId49" Type="http://schemas.openxmlformats.org/officeDocument/2006/relationships/image" Target="../media/image250.png"/><Relationship Id="rId114" Type="http://schemas.openxmlformats.org/officeDocument/2006/relationships/customXml" Target="../ink/ink281.xml"/><Relationship Id="rId119" Type="http://schemas.openxmlformats.org/officeDocument/2006/relationships/image" Target="../media/image285.png"/><Relationship Id="rId44" Type="http://schemas.openxmlformats.org/officeDocument/2006/relationships/customXml" Target="../ink/ink246.xml"/><Relationship Id="rId60" Type="http://schemas.openxmlformats.org/officeDocument/2006/relationships/customXml" Target="../ink/ink254.xml"/><Relationship Id="rId65" Type="http://schemas.openxmlformats.org/officeDocument/2006/relationships/image" Target="../media/image258.png"/><Relationship Id="rId81" Type="http://schemas.openxmlformats.org/officeDocument/2006/relationships/image" Target="../media/image266.png"/><Relationship Id="rId86" Type="http://schemas.openxmlformats.org/officeDocument/2006/relationships/customXml" Target="../ink/ink267.xml"/><Relationship Id="rId130" Type="http://schemas.openxmlformats.org/officeDocument/2006/relationships/customXml" Target="../ink/ink289.xml"/><Relationship Id="rId135" Type="http://schemas.openxmlformats.org/officeDocument/2006/relationships/image" Target="../media/image293.png"/><Relationship Id="rId151" Type="http://schemas.openxmlformats.org/officeDocument/2006/relationships/image" Target="../media/image301.png"/><Relationship Id="rId156" Type="http://schemas.openxmlformats.org/officeDocument/2006/relationships/customXml" Target="../ink/ink302.xml"/><Relationship Id="rId13" Type="http://schemas.openxmlformats.org/officeDocument/2006/relationships/image" Target="../media/image232.png"/><Relationship Id="rId18" Type="http://schemas.openxmlformats.org/officeDocument/2006/relationships/customXml" Target="../ink/ink233.xml"/><Relationship Id="rId39" Type="http://schemas.openxmlformats.org/officeDocument/2006/relationships/image" Target="../media/image245.png"/><Relationship Id="rId109" Type="http://schemas.openxmlformats.org/officeDocument/2006/relationships/image" Target="../media/image280.png"/><Relationship Id="rId34" Type="http://schemas.openxmlformats.org/officeDocument/2006/relationships/customXml" Target="../ink/ink241.xml"/><Relationship Id="rId50" Type="http://schemas.openxmlformats.org/officeDocument/2006/relationships/customXml" Target="../ink/ink249.xml"/><Relationship Id="rId55" Type="http://schemas.openxmlformats.org/officeDocument/2006/relationships/image" Target="../media/image253.png"/><Relationship Id="rId76" Type="http://schemas.openxmlformats.org/officeDocument/2006/relationships/customXml" Target="../ink/ink262.xml"/><Relationship Id="rId97" Type="http://schemas.openxmlformats.org/officeDocument/2006/relationships/image" Target="../media/image274.png"/><Relationship Id="rId104" Type="http://schemas.openxmlformats.org/officeDocument/2006/relationships/customXml" Target="../ink/ink276.xml"/><Relationship Id="rId120" Type="http://schemas.openxmlformats.org/officeDocument/2006/relationships/customXml" Target="../ink/ink284.xml"/><Relationship Id="rId125" Type="http://schemas.openxmlformats.org/officeDocument/2006/relationships/image" Target="../media/image288.png"/><Relationship Id="rId141" Type="http://schemas.openxmlformats.org/officeDocument/2006/relationships/image" Target="../media/image296.png"/><Relationship Id="rId146" Type="http://schemas.openxmlformats.org/officeDocument/2006/relationships/customXml" Target="../ink/ink297.xml"/><Relationship Id="rId7" Type="http://schemas.openxmlformats.org/officeDocument/2006/relationships/image" Target="../media/image229.png"/><Relationship Id="rId71" Type="http://schemas.openxmlformats.org/officeDocument/2006/relationships/image" Target="../media/image261.png"/><Relationship Id="rId92" Type="http://schemas.openxmlformats.org/officeDocument/2006/relationships/customXml" Target="../ink/ink270.xml"/><Relationship Id="rId162" Type="http://schemas.openxmlformats.org/officeDocument/2006/relationships/customXml" Target="../ink/ink305.xml"/><Relationship Id="rId2" Type="http://schemas.openxmlformats.org/officeDocument/2006/relationships/customXml" Target="../ink/ink225.xml"/><Relationship Id="rId29" Type="http://schemas.openxmlformats.org/officeDocument/2006/relationships/image" Target="../media/image240.png"/><Relationship Id="rId24" Type="http://schemas.openxmlformats.org/officeDocument/2006/relationships/customXml" Target="../ink/ink236.xml"/><Relationship Id="rId40" Type="http://schemas.openxmlformats.org/officeDocument/2006/relationships/customXml" Target="../ink/ink244.xml"/><Relationship Id="rId45" Type="http://schemas.openxmlformats.org/officeDocument/2006/relationships/image" Target="../media/image248.png"/><Relationship Id="rId66" Type="http://schemas.openxmlformats.org/officeDocument/2006/relationships/customXml" Target="../ink/ink257.xml"/><Relationship Id="rId87" Type="http://schemas.openxmlformats.org/officeDocument/2006/relationships/image" Target="../media/image269.png"/><Relationship Id="rId110" Type="http://schemas.openxmlformats.org/officeDocument/2006/relationships/customXml" Target="../ink/ink279.xml"/><Relationship Id="rId115" Type="http://schemas.openxmlformats.org/officeDocument/2006/relationships/image" Target="../media/image283.png"/><Relationship Id="rId131" Type="http://schemas.openxmlformats.org/officeDocument/2006/relationships/image" Target="../media/image291.png"/><Relationship Id="rId136" Type="http://schemas.openxmlformats.org/officeDocument/2006/relationships/customXml" Target="../ink/ink292.xml"/><Relationship Id="rId157" Type="http://schemas.openxmlformats.org/officeDocument/2006/relationships/image" Target="../media/image304.png"/><Relationship Id="rId61" Type="http://schemas.openxmlformats.org/officeDocument/2006/relationships/image" Target="../media/image256.png"/><Relationship Id="rId82" Type="http://schemas.openxmlformats.org/officeDocument/2006/relationships/customXml" Target="../ink/ink265.xml"/><Relationship Id="rId152" Type="http://schemas.openxmlformats.org/officeDocument/2006/relationships/customXml" Target="../ink/ink300.xml"/><Relationship Id="rId19" Type="http://schemas.openxmlformats.org/officeDocument/2006/relationships/image" Target="../media/image235.png"/><Relationship Id="rId14" Type="http://schemas.openxmlformats.org/officeDocument/2006/relationships/customXml" Target="../ink/ink231.xml"/><Relationship Id="rId30" Type="http://schemas.openxmlformats.org/officeDocument/2006/relationships/customXml" Target="../ink/ink239.xml"/><Relationship Id="rId35" Type="http://schemas.openxmlformats.org/officeDocument/2006/relationships/image" Target="../media/image243.png"/><Relationship Id="rId56" Type="http://schemas.openxmlformats.org/officeDocument/2006/relationships/customXml" Target="../ink/ink252.xml"/><Relationship Id="rId77" Type="http://schemas.openxmlformats.org/officeDocument/2006/relationships/image" Target="../media/image264.png"/><Relationship Id="rId100" Type="http://schemas.openxmlformats.org/officeDocument/2006/relationships/customXml" Target="../ink/ink274.xml"/><Relationship Id="rId105" Type="http://schemas.openxmlformats.org/officeDocument/2006/relationships/image" Target="../media/image278.png"/><Relationship Id="rId126" Type="http://schemas.openxmlformats.org/officeDocument/2006/relationships/customXml" Target="../ink/ink287.xml"/><Relationship Id="rId147" Type="http://schemas.openxmlformats.org/officeDocument/2006/relationships/image" Target="../media/image299.png"/><Relationship Id="rId8" Type="http://schemas.openxmlformats.org/officeDocument/2006/relationships/customXml" Target="../ink/ink228.xml"/><Relationship Id="rId51" Type="http://schemas.openxmlformats.org/officeDocument/2006/relationships/image" Target="../media/image251.png"/><Relationship Id="rId72" Type="http://schemas.openxmlformats.org/officeDocument/2006/relationships/customXml" Target="../ink/ink260.xml"/><Relationship Id="rId93" Type="http://schemas.openxmlformats.org/officeDocument/2006/relationships/image" Target="../media/image272.png"/><Relationship Id="rId98" Type="http://schemas.openxmlformats.org/officeDocument/2006/relationships/customXml" Target="../ink/ink273.xml"/><Relationship Id="rId121" Type="http://schemas.openxmlformats.org/officeDocument/2006/relationships/image" Target="../media/image286.png"/><Relationship Id="rId142" Type="http://schemas.openxmlformats.org/officeDocument/2006/relationships/customXml" Target="../ink/ink295.xml"/><Relationship Id="rId163" Type="http://schemas.openxmlformats.org/officeDocument/2006/relationships/image" Target="../media/image307.png"/><Relationship Id="rId3" Type="http://schemas.openxmlformats.org/officeDocument/2006/relationships/image" Target="../media/image227.png"/><Relationship Id="rId25" Type="http://schemas.openxmlformats.org/officeDocument/2006/relationships/image" Target="../media/image238.png"/><Relationship Id="rId46" Type="http://schemas.openxmlformats.org/officeDocument/2006/relationships/customXml" Target="../ink/ink247.xml"/><Relationship Id="rId67" Type="http://schemas.openxmlformats.org/officeDocument/2006/relationships/image" Target="../media/image259.png"/><Relationship Id="rId116" Type="http://schemas.openxmlformats.org/officeDocument/2006/relationships/customXml" Target="../ink/ink282.xml"/><Relationship Id="rId137" Type="http://schemas.openxmlformats.org/officeDocument/2006/relationships/image" Target="../media/image294.png"/><Relationship Id="rId158" Type="http://schemas.openxmlformats.org/officeDocument/2006/relationships/customXml" Target="../ink/ink303.xml"/><Relationship Id="rId20" Type="http://schemas.openxmlformats.org/officeDocument/2006/relationships/customXml" Target="../ink/ink234.xml"/><Relationship Id="rId41" Type="http://schemas.openxmlformats.org/officeDocument/2006/relationships/image" Target="../media/image246.png"/><Relationship Id="rId62" Type="http://schemas.openxmlformats.org/officeDocument/2006/relationships/customXml" Target="../ink/ink255.xml"/><Relationship Id="rId83" Type="http://schemas.openxmlformats.org/officeDocument/2006/relationships/image" Target="../media/image267.png"/><Relationship Id="rId88" Type="http://schemas.openxmlformats.org/officeDocument/2006/relationships/customXml" Target="../ink/ink268.xml"/><Relationship Id="rId111" Type="http://schemas.openxmlformats.org/officeDocument/2006/relationships/image" Target="../media/image281.png"/><Relationship Id="rId132" Type="http://schemas.openxmlformats.org/officeDocument/2006/relationships/customXml" Target="../ink/ink290.xml"/><Relationship Id="rId153" Type="http://schemas.openxmlformats.org/officeDocument/2006/relationships/image" Target="../media/image302.png"/><Relationship Id="rId15" Type="http://schemas.openxmlformats.org/officeDocument/2006/relationships/image" Target="../media/image233.png"/><Relationship Id="rId36" Type="http://schemas.openxmlformats.org/officeDocument/2006/relationships/customXml" Target="../ink/ink242.xml"/><Relationship Id="rId57" Type="http://schemas.openxmlformats.org/officeDocument/2006/relationships/image" Target="../media/image254.png"/><Relationship Id="rId106" Type="http://schemas.openxmlformats.org/officeDocument/2006/relationships/customXml" Target="../ink/ink277.xml"/><Relationship Id="rId127" Type="http://schemas.openxmlformats.org/officeDocument/2006/relationships/image" Target="../media/image289.png"/><Relationship Id="rId10" Type="http://schemas.openxmlformats.org/officeDocument/2006/relationships/customXml" Target="../ink/ink229.xml"/><Relationship Id="rId31" Type="http://schemas.openxmlformats.org/officeDocument/2006/relationships/image" Target="../media/image241.png"/><Relationship Id="rId52" Type="http://schemas.openxmlformats.org/officeDocument/2006/relationships/customXml" Target="../ink/ink250.xml"/><Relationship Id="rId73" Type="http://schemas.openxmlformats.org/officeDocument/2006/relationships/image" Target="../media/image262.png"/><Relationship Id="rId78" Type="http://schemas.openxmlformats.org/officeDocument/2006/relationships/customXml" Target="../ink/ink263.xml"/><Relationship Id="rId94" Type="http://schemas.openxmlformats.org/officeDocument/2006/relationships/customXml" Target="../ink/ink271.xml"/><Relationship Id="rId99" Type="http://schemas.openxmlformats.org/officeDocument/2006/relationships/image" Target="../media/image275.png"/><Relationship Id="rId101" Type="http://schemas.openxmlformats.org/officeDocument/2006/relationships/image" Target="../media/image276.png"/><Relationship Id="rId122" Type="http://schemas.openxmlformats.org/officeDocument/2006/relationships/customXml" Target="../ink/ink285.xml"/><Relationship Id="rId143" Type="http://schemas.openxmlformats.org/officeDocument/2006/relationships/image" Target="../media/image297.png"/><Relationship Id="rId148" Type="http://schemas.openxmlformats.org/officeDocument/2006/relationships/customXml" Target="../ink/ink298.xml"/><Relationship Id="rId4" Type="http://schemas.openxmlformats.org/officeDocument/2006/relationships/customXml" Target="../ink/ink226.xml"/><Relationship Id="rId9" Type="http://schemas.openxmlformats.org/officeDocument/2006/relationships/image" Target="../media/image230.png"/><Relationship Id="rId26" Type="http://schemas.openxmlformats.org/officeDocument/2006/relationships/customXml" Target="../ink/ink237.xml"/><Relationship Id="rId47" Type="http://schemas.openxmlformats.org/officeDocument/2006/relationships/image" Target="../media/image249.png"/><Relationship Id="rId68" Type="http://schemas.openxmlformats.org/officeDocument/2006/relationships/customXml" Target="../ink/ink258.xml"/><Relationship Id="rId89" Type="http://schemas.openxmlformats.org/officeDocument/2006/relationships/image" Target="../media/image270.png"/><Relationship Id="rId112" Type="http://schemas.openxmlformats.org/officeDocument/2006/relationships/customXml" Target="../ink/ink280.xml"/><Relationship Id="rId133" Type="http://schemas.openxmlformats.org/officeDocument/2006/relationships/image" Target="../media/image292.png"/><Relationship Id="rId154" Type="http://schemas.openxmlformats.org/officeDocument/2006/relationships/customXml" Target="../ink/ink301.xml"/><Relationship Id="rId16" Type="http://schemas.openxmlformats.org/officeDocument/2006/relationships/customXml" Target="../ink/ink232.xml"/><Relationship Id="rId37" Type="http://schemas.openxmlformats.org/officeDocument/2006/relationships/image" Target="../media/image244.png"/><Relationship Id="rId58" Type="http://schemas.openxmlformats.org/officeDocument/2006/relationships/customXml" Target="../ink/ink253.xml"/><Relationship Id="rId79" Type="http://schemas.openxmlformats.org/officeDocument/2006/relationships/image" Target="../media/image265.png"/><Relationship Id="rId102" Type="http://schemas.openxmlformats.org/officeDocument/2006/relationships/customXml" Target="../ink/ink275.xml"/><Relationship Id="rId123" Type="http://schemas.openxmlformats.org/officeDocument/2006/relationships/image" Target="../media/image287.png"/><Relationship Id="rId144" Type="http://schemas.openxmlformats.org/officeDocument/2006/relationships/customXml" Target="../ink/ink296.xml"/><Relationship Id="rId90" Type="http://schemas.openxmlformats.org/officeDocument/2006/relationships/customXml" Target="../ink/ink269.xml"/><Relationship Id="rId27" Type="http://schemas.openxmlformats.org/officeDocument/2006/relationships/image" Target="../media/image239.png"/><Relationship Id="rId48" Type="http://schemas.openxmlformats.org/officeDocument/2006/relationships/customXml" Target="../ink/ink248.xml"/><Relationship Id="rId69" Type="http://schemas.openxmlformats.org/officeDocument/2006/relationships/image" Target="../media/image260.png"/><Relationship Id="rId113" Type="http://schemas.openxmlformats.org/officeDocument/2006/relationships/image" Target="../media/image282.png"/><Relationship Id="rId134" Type="http://schemas.openxmlformats.org/officeDocument/2006/relationships/customXml" Target="../ink/ink291.xml"/><Relationship Id="rId80" Type="http://schemas.openxmlformats.org/officeDocument/2006/relationships/customXml" Target="../ink/ink264.xml"/><Relationship Id="rId155" Type="http://schemas.openxmlformats.org/officeDocument/2006/relationships/image" Target="../media/image303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18.png"/><Relationship Id="rId21" Type="http://schemas.openxmlformats.org/officeDocument/2006/relationships/image" Target="../media/image316.png"/><Relationship Id="rId42" Type="http://schemas.openxmlformats.org/officeDocument/2006/relationships/image" Target="../media/image326.png"/><Relationship Id="rId47" Type="http://schemas.openxmlformats.org/officeDocument/2006/relationships/customXml" Target="../ink/ink329.xml"/><Relationship Id="rId63" Type="http://schemas.openxmlformats.org/officeDocument/2006/relationships/customXml" Target="../ink/ink337.xml"/><Relationship Id="rId68" Type="http://schemas.openxmlformats.org/officeDocument/2006/relationships/image" Target="../media/image339.png"/><Relationship Id="rId84" Type="http://schemas.openxmlformats.org/officeDocument/2006/relationships/image" Target="../media/image347.png"/><Relationship Id="rId89" Type="http://schemas.openxmlformats.org/officeDocument/2006/relationships/customXml" Target="../ink/ink350.xml"/><Relationship Id="rId16" Type="http://schemas.openxmlformats.org/officeDocument/2006/relationships/customXml" Target="../ink/ink313.xml"/><Relationship Id="rId11" Type="http://schemas.openxmlformats.org/officeDocument/2006/relationships/image" Target="../media/image312.png"/><Relationship Id="rId32" Type="http://schemas.openxmlformats.org/officeDocument/2006/relationships/image" Target="../media/image321.png"/><Relationship Id="rId37" Type="http://schemas.openxmlformats.org/officeDocument/2006/relationships/customXml" Target="../ink/ink324.xml"/><Relationship Id="rId53" Type="http://schemas.openxmlformats.org/officeDocument/2006/relationships/customXml" Target="../ink/ink332.xml"/><Relationship Id="rId58" Type="http://schemas.openxmlformats.org/officeDocument/2006/relationships/image" Target="../media/image334.png"/><Relationship Id="rId74" Type="http://schemas.openxmlformats.org/officeDocument/2006/relationships/image" Target="../media/image342.png"/><Relationship Id="rId79" Type="http://schemas.openxmlformats.org/officeDocument/2006/relationships/customXml" Target="../ink/ink345.xml"/><Relationship Id="rId5" Type="http://schemas.openxmlformats.org/officeDocument/2006/relationships/image" Target="../media/image309.png"/><Relationship Id="rId90" Type="http://schemas.openxmlformats.org/officeDocument/2006/relationships/image" Target="../media/image350.png"/><Relationship Id="rId14" Type="http://schemas.openxmlformats.org/officeDocument/2006/relationships/customXml" Target="../ink/ink312.xml"/><Relationship Id="rId22" Type="http://schemas.openxmlformats.org/officeDocument/2006/relationships/customXml" Target="../ink/ink316.xml"/><Relationship Id="rId27" Type="http://schemas.openxmlformats.org/officeDocument/2006/relationships/customXml" Target="../ink/ink319.xml"/><Relationship Id="rId30" Type="http://schemas.openxmlformats.org/officeDocument/2006/relationships/image" Target="../media/image320.png"/><Relationship Id="rId35" Type="http://schemas.openxmlformats.org/officeDocument/2006/relationships/customXml" Target="../ink/ink323.xml"/><Relationship Id="rId43" Type="http://schemas.openxmlformats.org/officeDocument/2006/relationships/customXml" Target="../ink/ink327.xml"/><Relationship Id="rId48" Type="http://schemas.openxmlformats.org/officeDocument/2006/relationships/image" Target="../media/image329.png"/><Relationship Id="rId56" Type="http://schemas.openxmlformats.org/officeDocument/2006/relationships/image" Target="../media/image333.png"/><Relationship Id="rId64" Type="http://schemas.openxmlformats.org/officeDocument/2006/relationships/image" Target="../media/image337.png"/><Relationship Id="rId69" Type="http://schemas.openxmlformats.org/officeDocument/2006/relationships/customXml" Target="../ink/ink340.xml"/><Relationship Id="rId77" Type="http://schemas.openxmlformats.org/officeDocument/2006/relationships/customXml" Target="../ink/ink344.xml"/><Relationship Id="rId8" Type="http://schemas.openxmlformats.org/officeDocument/2006/relationships/customXml" Target="../ink/ink309.xml"/><Relationship Id="rId51" Type="http://schemas.openxmlformats.org/officeDocument/2006/relationships/customXml" Target="../ink/ink331.xml"/><Relationship Id="rId72" Type="http://schemas.openxmlformats.org/officeDocument/2006/relationships/image" Target="../media/image341.png"/><Relationship Id="rId80" Type="http://schemas.openxmlformats.org/officeDocument/2006/relationships/image" Target="../media/image345.png"/><Relationship Id="rId85" Type="http://schemas.openxmlformats.org/officeDocument/2006/relationships/customXml" Target="../ink/ink348.xml"/><Relationship Id="rId3" Type="http://schemas.openxmlformats.org/officeDocument/2006/relationships/image" Target="../media/image308.png"/><Relationship Id="rId12" Type="http://schemas.openxmlformats.org/officeDocument/2006/relationships/customXml" Target="../ink/ink311.xml"/><Relationship Id="rId17" Type="http://schemas.openxmlformats.org/officeDocument/2006/relationships/image" Target="../media/image315.png"/><Relationship Id="rId25" Type="http://schemas.openxmlformats.org/officeDocument/2006/relationships/customXml" Target="../ink/ink318.xml"/><Relationship Id="rId33" Type="http://schemas.openxmlformats.org/officeDocument/2006/relationships/customXml" Target="../ink/ink322.xml"/><Relationship Id="rId38" Type="http://schemas.openxmlformats.org/officeDocument/2006/relationships/image" Target="../media/image324.png"/><Relationship Id="rId46" Type="http://schemas.openxmlformats.org/officeDocument/2006/relationships/image" Target="../media/image328.png"/><Relationship Id="rId59" Type="http://schemas.openxmlformats.org/officeDocument/2006/relationships/customXml" Target="../ink/ink335.xml"/><Relationship Id="rId67" Type="http://schemas.openxmlformats.org/officeDocument/2006/relationships/customXml" Target="../ink/ink339.xml"/><Relationship Id="rId20" Type="http://schemas.openxmlformats.org/officeDocument/2006/relationships/customXml" Target="../ink/ink315.xml"/><Relationship Id="rId41" Type="http://schemas.openxmlformats.org/officeDocument/2006/relationships/customXml" Target="../ink/ink326.xml"/><Relationship Id="rId54" Type="http://schemas.openxmlformats.org/officeDocument/2006/relationships/image" Target="../media/image332.png"/><Relationship Id="rId62" Type="http://schemas.openxmlformats.org/officeDocument/2006/relationships/image" Target="../media/image336.png"/><Relationship Id="rId70" Type="http://schemas.openxmlformats.org/officeDocument/2006/relationships/image" Target="../media/image340.png"/><Relationship Id="rId75" Type="http://schemas.openxmlformats.org/officeDocument/2006/relationships/customXml" Target="../ink/ink343.xml"/><Relationship Id="rId83" Type="http://schemas.openxmlformats.org/officeDocument/2006/relationships/customXml" Target="../ink/ink347.xml"/><Relationship Id="rId88" Type="http://schemas.openxmlformats.org/officeDocument/2006/relationships/image" Target="../media/image349.png"/><Relationship Id="rId91" Type="http://schemas.openxmlformats.org/officeDocument/2006/relationships/customXml" Target="../ink/ink35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08.xml"/><Relationship Id="rId15" Type="http://schemas.openxmlformats.org/officeDocument/2006/relationships/image" Target="../media/image314.png"/><Relationship Id="rId23" Type="http://schemas.openxmlformats.org/officeDocument/2006/relationships/customXml" Target="../ink/ink317.xml"/><Relationship Id="rId28" Type="http://schemas.openxmlformats.org/officeDocument/2006/relationships/image" Target="../media/image319.png"/><Relationship Id="rId36" Type="http://schemas.openxmlformats.org/officeDocument/2006/relationships/image" Target="../media/image323.png"/><Relationship Id="rId49" Type="http://schemas.openxmlformats.org/officeDocument/2006/relationships/customXml" Target="../ink/ink330.xml"/><Relationship Id="rId57" Type="http://schemas.openxmlformats.org/officeDocument/2006/relationships/customXml" Target="../ink/ink334.xml"/><Relationship Id="rId10" Type="http://schemas.openxmlformats.org/officeDocument/2006/relationships/customXml" Target="../ink/ink310.xml"/><Relationship Id="rId31" Type="http://schemas.openxmlformats.org/officeDocument/2006/relationships/customXml" Target="../ink/ink321.xml"/><Relationship Id="rId44" Type="http://schemas.openxmlformats.org/officeDocument/2006/relationships/image" Target="../media/image327.png"/><Relationship Id="rId52" Type="http://schemas.openxmlformats.org/officeDocument/2006/relationships/image" Target="../media/image331.png"/><Relationship Id="rId60" Type="http://schemas.openxmlformats.org/officeDocument/2006/relationships/image" Target="../media/image335.png"/><Relationship Id="rId65" Type="http://schemas.openxmlformats.org/officeDocument/2006/relationships/customXml" Target="../ink/ink338.xml"/><Relationship Id="rId73" Type="http://schemas.openxmlformats.org/officeDocument/2006/relationships/customXml" Target="../ink/ink342.xml"/><Relationship Id="rId78" Type="http://schemas.openxmlformats.org/officeDocument/2006/relationships/image" Target="../media/image344.png"/><Relationship Id="rId81" Type="http://schemas.openxmlformats.org/officeDocument/2006/relationships/customXml" Target="../ink/ink346.xml"/><Relationship Id="rId86" Type="http://schemas.openxmlformats.org/officeDocument/2006/relationships/image" Target="../media/image348.png"/><Relationship Id="rId4" Type="http://schemas.openxmlformats.org/officeDocument/2006/relationships/customXml" Target="../ink/ink307.xml"/><Relationship Id="rId9" Type="http://schemas.openxmlformats.org/officeDocument/2006/relationships/image" Target="../media/image311.png"/><Relationship Id="rId13" Type="http://schemas.openxmlformats.org/officeDocument/2006/relationships/image" Target="../media/image313.png"/><Relationship Id="rId18" Type="http://schemas.openxmlformats.org/officeDocument/2006/relationships/customXml" Target="../ink/ink314.xml"/><Relationship Id="rId39" Type="http://schemas.openxmlformats.org/officeDocument/2006/relationships/customXml" Target="../ink/ink325.xml"/><Relationship Id="rId34" Type="http://schemas.openxmlformats.org/officeDocument/2006/relationships/image" Target="../media/image322.png"/><Relationship Id="rId50" Type="http://schemas.openxmlformats.org/officeDocument/2006/relationships/image" Target="../media/image330.png"/><Relationship Id="rId55" Type="http://schemas.openxmlformats.org/officeDocument/2006/relationships/customXml" Target="../ink/ink333.xml"/><Relationship Id="rId76" Type="http://schemas.openxmlformats.org/officeDocument/2006/relationships/image" Target="../media/image343.png"/><Relationship Id="rId7" Type="http://schemas.openxmlformats.org/officeDocument/2006/relationships/image" Target="../media/image310.png"/><Relationship Id="rId71" Type="http://schemas.openxmlformats.org/officeDocument/2006/relationships/customXml" Target="../ink/ink341.xml"/><Relationship Id="rId92" Type="http://schemas.openxmlformats.org/officeDocument/2006/relationships/image" Target="../media/image351.png"/><Relationship Id="rId2" Type="http://schemas.openxmlformats.org/officeDocument/2006/relationships/customXml" Target="../ink/ink306.xml"/><Relationship Id="rId29" Type="http://schemas.openxmlformats.org/officeDocument/2006/relationships/customXml" Target="../ink/ink320.xml"/><Relationship Id="rId24" Type="http://schemas.openxmlformats.org/officeDocument/2006/relationships/image" Target="../media/image317.png"/><Relationship Id="rId40" Type="http://schemas.openxmlformats.org/officeDocument/2006/relationships/image" Target="../media/image325.png"/><Relationship Id="rId45" Type="http://schemas.openxmlformats.org/officeDocument/2006/relationships/customXml" Target="../ink/ink328.xml"/><Relationship Id="rId66" Type="http://schemas.openxmlformats.org/officeDocument/2006/relationships/image" Target="../media/image338.png"/><Relationship Id="rId87" Type="http://schemas.openxmlformats.org/officeDocument/2006/relationships/customXml" Target="../ink/ink349.xml"/><Relationship Id="rId61" Type="http://schemas.openxmlformats.org/officeDocument/2006/relationships/customXml" Target="../ink/ink336.xml"/><Relationship Id="rId82" Type="http://schemas.openxmlformats.org/officeDocument/2006/relationships/image" Target="../media/image346.png"/><Relationship Id="rId19" Type="http://schemas.openxmlformats.org/officeDocument/2006/relationships/image" Target="../media/image155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64.xml"/><Relationship Id="rId21" Type="http://schemas.openxmlformats.org/officeDocument/2006/relationships/image" Target="../media/image361.png"/><Relationship Id="rId34" Type="http://schemas.openxmlformats.org/officeDocument/2006/relationships/customXml" Target="../ink/ink368.xml"/><Relationship Id="rId42" Type="http://schemas.openxmlformats.org/officeDocument/2006/relationships/customXml" Target="../ink/ink372.xml"/><Relationship Id="rId47" Type="http://schemas.openxmlformats.org/officeDocument/2006/relationships/image" Target="../media/image374.png"/><Relationship Id="rId50" Type="http://schemas.openxmlformats.org/officeDocument/2006/relationships/customXml" Target="../ink/ink376.xml"/><Relationship Id="rId55" Type="http://schemas.openxmlformats.org/officeDocument/2006/relationships/image" Target="../media/image378.png"/><Relationship Id="rId63" Type="http://schemas.openxmlformats.org/officeDocument/2006/relationships/image" Target="../media/image382.png"/><Relationship Id="rId7" Type="http://schemas.openxmlformats.org/officeDocument/2006/relationships/image" Target="../media/image354.png"/><Relationship Id="rId2" Type="http://schemas.openxmlformats.org/officeDocument/2006/relationships/customXml" Target="../ink/ink352.xml"/><Relationship Id="rId16" Type="http://schemas.openxmlformats.org/officeDocument/2006/relationships/customXml" Target="../ink/ink359.xml"/><Relationship Id="rId29" Type="http://schemas.openxmlformats.org/officeDocument/2006/relationships/image" Target="../media/image365.png"/><Relationship Id="rId11" Type="http://schemas.openxmlformats.org/officeDocument/2006/relationships/image" Target="../media/image356.png"/><Relationship Id="rId24" Type="http://schemas.openxmlformats.org/officeDocument/2006/relationships/customXml" Target="../ink/ink363.xml"/><Relationship Id="rId32" Type="http://schemas.openxmlformats.org/officeDocument/2006/relationships/customXml" Target="../ink/ink367.xml"/><Relationship Id="rId37" Type="http://schemas.openxmlformats.org/officeDocument/2006/relationships/image" Target="../media/image369.png"/><Relationship Id="rId40" Type="http://schemas.openxmlformats.org/officeDocument/2006/relationships/customXml" Target="../ink/ink371.xml"/><Relationship Id="rId45" Type="http://schemas.openxmlformats.org/officeDocument/2006/relationships/image" Target="../media/image373.png"/><Relationship Id="rId53" Type="http://schemas.openxmlformats.org/officeDocument/2006/relationships/image" Target="../media/image377.png"/><Relationship Id="rId58" Type="http://schemas.openxmlformats.org/officeDocument/2006/relationships/customXml" Target="../ink/ink380.xml"/><Relationship Id="rId5" Type="http://schemas.openxmlformats.org/officeDocument/2006/relationships/image" Target="../media/image353.png"/><Relationship Id="rId61" Type="http://schemas.openxmlformats.org/officeDocument/2006/relationships/image" Target="../media/image381.png"/><Relationship Id="rId19" Type="http://schemas.openxmlformats.org/officeDocument/2006/relationships/image" Target="../media/image360.png"/><Relationship Id="rId14" Type="http://schemas.openxmlformats.org/officeDocument/2006/relationships/customXml" Target="../ink/ink358.xml"/><Relationship Id="rId22" Type="http://schemas.openxmlformats.org/officeDocument/2006/relationships/customXml" Target="../ink/ink362.xml"/><Relationship Id="rId27" Type="http://schemas.openxmlformats.org/officeDocument/2006/relationships/image" Target="../media/image364.png"/><Relationship Id="rId30" Type="http://schemas.openxmlformats.org/officeDocument/2006/relationships/customXml" Target="../ink/ink366.xml"/><Relationship Id="rId35" Type="http://schemas.openxmlformats.org/officeDocument/2006/relationships/image" Target="../media/image368.png"/><Relationship Id="rId43" Type="http://schemas.openxmlformats.org/officeDocument/2006/relationships/image" Target="../media/image372.png"/><Relationship Id="rId48" Type="http://schemas.openxmlformats.org/officeDocument/2006/relationships/customXml" Target="../ink/ink375.xml"/><Relationship Id="rId56" Type="http://schemas.openxmlformats.org/officeDocument/2006/relationships/customXml" Target="../ink/ink379.xml"/><Relationship Id="rId64" Type="http://schemas.openxmlformats.org/officeDocument/2006/relationships/customXml" Target="../ink/ink383.xml"/><Relationship Id="rId8" Type="http://schemas.openxmlformats.org/officeDocument/2006/relationships/customXml" Target="../ink/ink355.xml"/><Relationship Id="rId51" Type="http://schemas.openxmlformats.org/officeDocument/2006/relationships/image" Target="../media/image376.png"/><Relationship Id="rId3" Type="http://schemas.openxmlformats.org/officeDocument/2006/relationships/image" Target="../media/image352.png"/><Relationship Id="rId12" Type="http://schemas.openxmlformats.org/officeDocument/2006/relationships/customXml" Target="../ink/ink357.xml"/><Relationship Id="rId17" Type="http://schemas.openxmlformats.org/officeDocument/2006/relationships/image" Target="../media/image359.png"/><Relationship Id="rId25" Type="http://schemas.openxmlformats.org/officeDocument/2006/relationships/image" Target="../media/image363.png"/><Relationship Id="rId33" Type="http://schemas.openxmlformats.org/officeDocument/2006/relationships/image" Target="../media/image367.png"/><Relationship Id="rId38" Type="http://schemas.openxmlformats.org/officeDocument/2006/relationships/customXml" Target="../ink/ink370.xml"/><Relationship Id="rId46" Type="http://schemas.openxmlformats.org/officeDocument/2006/relationships/customXml" Target="../ink/ink374.xml"/><Relationship Id="rId59" Type="http://schemas.openxmlformats.org/officeDocument/2006/relationships/image" Target="../media/image380.png"/><Relationship Id="rId20" Type="http://schemas.openxmlformats.org/officeDocument/2006/relationships/customXml" Target="../ink/ink361.xml"/><Relationship Id="rId41" Type="http://schemas.openxmlformats.org/officeDocument/2006/relationships/image" Target="../media/image371.png"/><Relationship Id="rId54" Type="http://schemas.openxmlformats.org/officeDocument/2006/relationships/customXml" Target="../ink/ink378.xml"/><Relationship Id="rId62" Type="http://schemas.openxmlformats.org/officeDocument/2006/relationships/customXml" Target="../ink/ink38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54.xml"/><Relationship Id="rId15" Type="http://schemas.openxmlformats.org/officeDocument/2006/relationships/image" Target="../media/image358.png"/><Relationship Id="rId23" Type="http://schemas.openxmlformats.org/officeDocument/2006/relationships/image" Target="../media/image362.png"/><Relationship Id="rId28" Type="http://schemas.openxmlformats.org/officeDocument/2006/relationships/customXml" Target="../ink/ink365.xml"/><Relationship Id="rId36" Type="http://schemas.openxmlformats.org/officeDocument/2006/relationships/customXml" Target="../ink/ink369.xml"/><Relationship Id="rId49" Type="http://schemas.openxmlformats.org/officeDocument/2006/relationships/image" Target="../media/image375.png"/><Relationship Id="rId57" Type="http://schemas.openxmlformats.org/officeDocument/2006/relationships/image" Target="../media/image379.png"/><Relationship Id="rId10" Type="http://schemas.openxmlformats.org/officeDocument/2006/relationships/customXml" Target="../ink/ink356.xml"/><Relationship Id="rId31" Type="http://schemas.openxmlformats.org/officeDocument/2006/relationships/image" Target="../media/image366.png"/><Relationship Id="rId44" Type="http://schemas.openxmlformats.org/officeDocument/2006/relationships/customXml" Target="../ink/ink373.xml"/><Relationship Id="rId52" Type="http://schemas.openxmlformats.org/officeDocument/2006/relationships/customXml" Target="../ink/ink377.xml"/><Relationship Id="rId60" Type="http://schemas.openxmlformats.org/officeDocument/2006/relationships/customXml" Target="../ink/ink381.xml"/><Relationship Id="rId65" Type="http://schemas.openxmlformats.org/officeDocument/2006/relationships/image" Target="../media/image383.png"/><Relationship Id="rId4" Type="http://schemas.openxmlformats.org/officeDocument/2006/relationships/customXml" Target="../ink/ink353.xml"/><Relationship Id="rId9" Type="http://schemas.openxmlformats.org/officeDocument/2006/relationships/image" Target="../media/image355.png"/><Relationship Id="rId13" Type="http://schemas.openxmlformats.org/officeDocument/2006/relationships/image" Target="../media/image357.png"/><Relationship Id="rId18" Type="http://schemas.openxmlformats.org/officeDocument/2006/relationships/customXml" Target="../ink/ink360.xml"/><Relationship Id="rId39" Type="http://schemas.openxmlformats.org/officeDocument/2006/relationships/image" Target="../media/image3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1362D-186D-1BC6-0DB4-DF8E7C2D5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r>
              <a:rPr lang="en-US" dirty="0"/>
              <a:t>LAB 10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DBD56-7F2D-915B-1334-F0754D03E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5"/>
            <a:ext cx="4655719" cy="882904"/>
          </a:xfrm>
        </p:spPr>
        <p:txBody>
          <a:bodyPr>
            <a:normAutofit/>
          </a:bodyPr>
          <a:lstStyle/>
          <a:p>
            <a:r>
              <a:rPr lang="en-US" dirty="0"/>
              <a:t>Shor’s Algorithm Part - 1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AEA4C-E78E-6552-E2B0-2EF295D6B6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5" r="6991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4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367E596-6364-884D-8ECA-DABD757BD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1A2C3-402D-70D4-1AF9-D098395DFC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C7511A4-6FBF-0246-AB44-3B819A707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857F1F-17F7-9144-8BBA-AD63FC0AA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DB7BB-6E51-088D-14E5-A044FBAE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n-US" dirty="0"/>
              <a:t>Components of lab: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2F94B-8FEE-357F-1515-E05D229B2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8267296" cy="3188586"/>
          </a:xfrm>
        </p:spPr>
        <p:txBody>
          <a:bodyPr>
            <a:normAutofit/>
          </a:bodyPr>
          <a:lstStyle/>
          <a:p>
            <a:r>
              <a:rPr lang="en-US" dirty="0"/>
              <a:t>Revise of Quantum Phase Estimation</a:t>
            </a:r>
          </a:p>
          <a:p>
            <a:pPr lvl="1"/>
            <a:r>
              <a:rPr lang="en-US" dirty="0"/>
              <a:t>Accuracy of Approximation</a:t>
            </a:r>
          </a:p>
          <a:p>
            <a:r>
              <a:rPr lang="en-US" dirty="0"/>
              <a:t>Shor’s Algorithm Part – 1</a:t>
            </a:r>
          </a:p>
          <a:p>
            <a:pPr lvl="1"/>
            <a:r>
              <a:rPr lang="en-IN" dirty="0"/>
              <a:t>Theory Revise</a:t>
            </a:r>
          </a:p>
          <a:p>
            <a:pPr lvl="2"/>
            <a:r>
              <a:rPr lang="en-IN" dirty="0"/>
              <a:t>RSA Encryption</a:t>
            </a:r>
          </a:p>
          <a:p>
            <a:pPr lvl="2"/>
            <a:r>
              <a:rPr lang="en-IN" dirty="0"/>
              <a:t>Order finding problem</a:t>
            </a:r>
          </a:p>
          <a:p>
            <a:pPr lvl="1"/>
            <a:r>
              <a:rPr lang="en-IN" dirty="0"/>
              <a:t>Modulo Algebra </a:t>
            </a:r>
          </a:p>
          <a:p>
            <a:pPr lvl="1"/>
            <a:r>
              <a:rPr lang="en-IN" dirty="0"/>
              <a:t>Overview of Shor’s Algorithm</a:t>
            </a:r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8D56D3E8-B102-DF4E-8F6F-48B290222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66837D-B5E4-3176-1392-846D6F267A8F}"/>
              </a:ext>
            </a:extLst>
          </p:cNvPr>
          <p:cNvGrpSpPr/>
          <p:nvPr/>
        </p:nvGrpSpPr>
        <p:grpSpPr>
          <a:xfrm>
            <a:off x="1005644" y="3945423"/>
            <a:ext cx="2997360" cy="1968840"/>
            <a:chOff x="1005644" y="3945423"/>
            <a:chExt cx="2997360" cy="196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9B6C920-4A08-A180-0E65-B5A20D811BAC}"/>
                    </a:ext>
                  </a:extLst>
                </p14:cNvPr>
                <p14:cNvContentPartPr/>
                <p14:nvPr/>
              </p14:nvContentPartPr>
              <p14:xfrm>
                <a:off x="1050644" y="4066383"/>
                <a:ext cx="280440" cy="947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9B6C920-4A08-A180-0E65-B5A20D811BA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4524" y="4060263"/>
                  <a:ext cx="292680" cy="9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8948F2F-F302-1193-2CB7-5C3DA3FE2328}"/>
                    </a:ext>
                  </a:extLst>
                </p14:cNvPr>
                <p14:cNvContentPartPr/>
                <p14:nvPr/>
              </p14:nvContentPartPr>
              <p14:xfrm>
                <a:off x="1130564" y="3945423"/>
                <a:ext cx="2872440" cy="1072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8948F2F-F302-1193-2CB7-5C3DA3FE232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24444" y="3939303"/>
                  <a:ext cx="2884680" cy="10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F05DA59-1562-C18B-399B-777E32CD467D}"/>
                    </a:ext>
                  </a:extLst>
                </p14:cNvPr>
                <p14:cNvContentPartPr/>
                <p14:nvPr/>
              </p14:nvContentPartPr>
              <p14:xfrm>
                <a:off x="1005644" y="5105343"/>
                <a:ext cx="193320" cy="808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F05DA59-1562-C18B-399B-777E32CD467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9524" y="5099223"/>
                  <a:ext cx="205560" cy="82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DCAAC09-7197-AB83-B329-E17390E61ED5}"/>
                  </a:ext>
                </a:extLst>
              </p14:cNvPr>
              <p14:cNvContentPartPr/>
              <p14:nvPr/>
            </p14:nvContentPartPr>
            <p14:xfrm>
              <a:off x="2735084" y="5020383"/>
              <a:ext cx="1965600" cy="687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DCAAC09-7197-AB83-B329-E17390E61ED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28964" y="5014263"/>
                <a:ext cx="1977840" cy="70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4091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7305EE2-AA85-B30F-562A-E8A848509CB7}"/>
              </a:ext>
            </a:extLst>
          </p:cNvPr>
          <p:cNvGrpSpPr/>
          <p:nvPr/>
        </p:nvGrpSpPr>
        <p:grpSpPr>
          <a:xfrm>
            <a:off x="624044" y="200703"/>
            <a:ext cx="5915160" cy="1396080"/>
            <a:chOff x="624044" y="200703"/>
            <a:chExt cx="5915160" cy="139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E0D3A5F-6073-D185-7CD0-74BEAEC9151A}"/>
                    </a:ext>
                  </a:extLst>
                </p14:cNvPr>
                <p14:cNvContentPartPr/>
                <p14:nvPr/>
              </p14:nvContentPartPr>
              <p14:xfrm>
                <a:off x="624044" y="432903"/>
                <a:ext cx="109080" cy="580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E0D3A5F-6073-D185-7CD0-74BEAEC9151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7924" y="426783"/>
                  <a:ext cx="12132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3DC0464-1DB2-9A1E-3639-567551D10EF4}"/>
                    </a:ext>
                  </a:extLst>
                </p14:cNvPr>
                <p14:cNvContentPartPr/>
                <p14:nvPr/>
              </p14:nvContentPartPr>
              <p14:xfrm>
                <a:off x="634484" y="200703"/>
                <a:ext cx="438120" cy="723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3DC0464-1DB2-9A1E-3639-567551D10EF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8364" y="194583"/>
                  <a:ext cx="450360" cy="73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6AB5C97-3331-1CB2-6430-03F221EC98A6}"/>
                    </a:ext>
                  </a:extLst>
                </p14:cNvPr>
                <p14:cNvContentPartPr/>
                <p14:nvPr/>
              </p14:nvContentPartPr>
              <p14:xfrm>
                <a:off x="1249004" y="247863"/>
                <a:ext cx="443160" cy="562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6AB5C97-3331-1CB2-6430-03F221EC98A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42884" y="241743"/>
                  <a:ext cx="45540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08364B5-E21D-1A71-4676-5F94A95E6C27}"/>
                    </a:ext>
                  </a:extLst>
                </p14:cNvPr>
                <p14:cNvContentPartPr/>
                <p14:nvPr/>
              </p14:nvContentPartPr>
              <p14:xfrm>
                <a:off x="2020844" y="355143"/>
                <a:ext cx="378360" cy="601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08364B5-E21D-1A71-4676-5F94A95E6C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14724" y="349023"/>
                  <a:ext cx="39060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25EDEE7-1E0E-EC31-A4B9-A69B32FB50C0}"/>
                    </a:ext>
                  </a:extLst>
                </p14:cNvPr>
                <p14:cNvContentPartPr/>
                <p14:nvPr/>
              </p14:nvContentPartPr>
              <p14:xfrm>
                <a:off x="1948484" y="694263"/>
                <a:ext cx="294120" cy="910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25EDEE7-1E0E-EC31-A4B9-A69B32FB50C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42364" y="688143"/>
                  <a:ext cx="306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8827F40-3FB0-00E2-8CC9-0F2E40FA6FCE}"/>
                    </a:ext>
                  </a:extLst>
                </p14:cNvPr>
                <p14:cNvContentPartPr/>
                <p14:nvPr/>
              </p14:nvContentPartPr>
              <p14:xfrm>
                <a:off x="3023804" y="322023"/>
                <a:ext cx="264960" cy="6343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8827F40-3FB0-00E2-8CC9-0F2E40FA6FC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17684" y="315903"/>
                  <a:ext cx="277200" cy="64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EA451A9-C8E0-4F93-1C45-AB41E53E017E}"/>
                    </a:ext>
                  </a:extLst>
                </p14:cNvPr>
                <p14:cNvContentPartPr/>
                <p14:nvPr/>
              </p14:nvContentPartPr>
              <p14:xfrm>
                <a:off x="3025964" y="351543"/>
                <a:ext cx="273960" cy="3945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EA451A9-C8E0-4F93-1C45-AB41E53E017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19844" y="345423"/>
                  <a:ext cx="2862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9AB4FEC-12E6-9AF0-CC93-EA5C62FA3F8A}"/>
                    </a:ext>
                  </a:extLst>
                </p14:cNvPr>
                <p14:cNvContentPartPr/>
                <p14:nvPr/>
              </p14:nvContentPartPr>
              <p14:xfrm>
                <a:off x="3508364" y="703983"/>
                <a:ext cx="297720" cy="286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9AB4FEC-12E6-9AF0-CC93-EA5C62FA3F8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02244" y="697863"/>
                  <a:ext cx="3099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336F43E-5188-89AA-BB35-92EBAAC55E80}"/>
                    </a:ext>
                  </a:extLst>
                </p14:cNvPr>
                <p14:cNvContentPartPr/>
                <p14:nvPr/>
              </p14:nvContentPartPr>
              <p14:xfrm>
                <a:off x="4001204" y="690303"/>
                <a:ext cx="238680" cy="306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336F43E-5188-89AA-BB35-92EBAAC55E8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95084" y="684183"/>
                  <a:ext cx="250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F2AB894-C39B-42C1-DF13-252B6BB41E89}"/>
                    </a:ext>
                  </a:extLst>
                </p14:cNvPr>
                <p14:cNvContentPartPr/>
                <p14:nvPr/>
              </p14:nvContentPartPr>
              <p14:xfrm>
                <a:off x="4309724" y="613263"/>
                <a:ext cx="286200" cy="2602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F2AB894-C39B-42C1-DF13-252B6BB41E8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03604" y="607143"/>
                  <a:ext cx="2984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C1694C7-8235-8666-31F1-5B9A29806406}"/>
                    </a:ext>
                  </a:extLst>
                </p14:cNvPr>
                <p14:cNvContentPartPr/>
                <p14:nvPr/>
              </p14:nvContentPartPr>
              <p14:xfrm>
                <a:off x="4636244" y="633783"/>
                <a:ext cx="327960" cy="692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C1694C7-8235-8666-31F1-5B9A2980640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30124" y="627663"/>
                  <a:ext cx="340200" cy="70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1CE50C3-FBD1-E274-CB7E-578AC0E6D952}"/>
                    </a:ext>
                  </a:extLst>
                </p14:cNvPr>
                <p14:cNvContentPartPr/>
                <p14:nvPr/>
              </p14:nvContentPartPr>
              <p14:xfrm>
                <a:off x="4968884" y="538743"/>
                <a:ext cx="277920" cy="5169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1CE50C3-FBD1-E274-CB7E-578AC0E6D9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62764" y="532623"/>
                  <a:ext cx="29016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D49957E-DD5A-FAF9-BB3D-4DAE11D480BC}"/>
                    </a:ext>
                  </a:extLst>
                </p14:cNvPr>
                <p14:cNvContentPartPr/>
                <p14:nvPr/>
              </p14:nvContentPartPr>
              <p14:xfrm>
                <a:off x="5372084" y="363063"/>
                <a:ext cx="153000" cy="5605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D49957E-DD5A-FAF9-BB3D-4DAE11D480B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65964" y="356943"/>
                  <a:ext cx="16524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7C49B05-914B-04BB-A4AB-4483BE4C4BAC}"/>
                    </a:ext>
                  </a:extLst>
                </p14:cNvPr>
                <p14:cNvContentPartPr/>
                <p14:nvPr/>
              </p14:nvContentPartPr>
              <p14:xfrm>
                <a:off x="5343644" y="449103"/>
                <a:ext cx="271440" cy="392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7C49B05-914B-04BB-A4AB-4483BE4C4BA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37524" y="442983"/>
                  <a:ext cx="2836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F3F279A-97AE-C8CB-0F68-1B6ED120B80F}"/>
                    </a:ext>
                  </a:extLst>
                </p14:cNvPr>
                <p14:cNvContentPartPr/>
                <p14:nvPr/>
              </p14:nvContentPartPr>
              <p14:xfrm>
                <a:off x="5685644" y="439383"/>
                <a:ext cx="853560" cy="414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F3F279A-97AE-C8CB-0F68-1B6ED120B80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79524" y="433263"/>
                  <a:ext cx="86580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7DFEB46-EE18-A576-0969-FFDE962DBB83}"/>
                    </a:ext>
                  </a:extLst>
                </p14:cNvPr>
                <p14:cNvContentPartPr/>
                <p14:nvPr/>
              </p14:nvContentPartPr>
              <p14:xfrm>
                <a:off x="849764" y="777783"/>
                <a:ext cx="5565960" cy="8190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7DFEB46-EE18-A576-0969-FFDE962DBB8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3644" y="771663"/>
                  <a:ext cx="5578200" cy="83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FA06380-D6E8-2939-8F16-FA5EC04C6F7F}"/>
              </a:ext>
            </a:extLst>
          </p:cNvPr>
          <p:cNvGrpSpPr/>
          <p:nvPr/>
        </p:nvGrpSpPr>
        <p:grpSpPr>
          <a:xfrm>
            <a:off x="1061084" y="2100783"/>
            <a:ext cx="10930680" cy="4886425"/>
            <a:chOff x="1061084" y="2100783"/>
            <a:chExt cx="10930680" cy="488642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192192E-48BF-0BD8-F60D-C7F495A436B8}"/>
                    </a:ext>
                  </a:extLst>
                </p14:cNvPr>
                <p14:cNvContentPartPr/>
                <p14:nvPr/>
              </p14:nvContentPartPr>
              <p14:xfrm>
                <a:off x="4981124" y="5191743"/>
                <a:ext cx="290520" cy="5763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192192E-48BF-0BD8-F60D-C7F495A436B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75004" y="5185623"/>
                  <a:ext cx="30276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160E0F6-1DF7-1BA7-A0F0-63F5D9D49819}"/>
                    </a:ext>
                  </a:extLst>
                </p14:cNvPr>
                <p14:cNvContentPartPr/>
                <p14:nvPr/>
              </p14:nvContentPartPr>
              <p14:xfrm>
                <a:off x="4916684" y="5831103"/>
                <a:ext cx="400320" cy="136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160E0F6-1DF7-1BA7-A0F0-63F5D9D4981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10564" y="5824983"/>
                  <a:ext cx="4125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7614E66-0A7E-AA4A-D9BD-36A4CCC39D46}"/>
                    </a:ext>
                  </a:extLst>
                </p14:cNvPr>
                <p14:cNvContentPartPr/>
                <p14:nvPr/>
              </p14:nvContentPartPr>
              <p14:xfrm>
                <a:off x="2069084" y="2374023"/>
                <a:ext cx="88920" cy="394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7614E66-0A7E-AA4A-D9BD-36A4CCC39D4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62964" y="2367903"/>
                  <a:ext cx="10116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FC97B04-6E81-9591-2E21-1F6E743D4C87}"/>
                    </a:ext>
                  </a:extLst>
                </p14:cNvPr>
                <p14:cNvContentPartPr/>
                <p14:nvPr/>
              </p14:nvContentPartPr>
              <p14:xfrm>
                <a:off x="1957484" y="2294823"/>
                <a:ext cx="307800" cy="3146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FC97B04-6E81-9591-2E21-1F6E743D4C8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51364" y="2288703"/>
                  <a:ext cx="3200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EA0AFAB-4910-3B53-257C-F0B91708FB20}"/>
                    </a:ext>
                  </a:extLst>
                </p14:cNvPr>
                <p14:cNvContentPartPr/>
                <p14:nvPr/>
              </p14:nvContentPartPr>
              <p14:xfrm>
                <a:off x="2420444" y="2625303"/>
                <a:ext cx="96120" cy="1400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EA0AFAB-4910-3B53-257C-F0B91708FB2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14324" y="2619183"/>
                  <a:ext cx="1083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3849E07-898F-36F2-7711-B6470E80F4F7}"/>
                    </a:ext>
                  </a:extLst>
                </p14:cNvPr>
                <p14:cNvContentPartPr/>
                <p14:nvPr/>
              </p14:nvContentPartPr>
              <p14:xfrm>
                <a:off x="2751284" y="2253783"/>
                <a:ext cx="316800" cy="588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3849E07-898F-36F2-7711-B6470E80F4F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45164" y="2247663"/>
                  <a:ext cx="32904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2AAF797-BCBF-52FB-725E-09A6B5A4D4FD}"/>
                    </a:ext>
                  </a:extLst>
                </p14:cNvPr>
                <p14:cNvContentPartPr/>
                <p14:nvPr/>
              </p14:nvContentPartPr>
              <p14:xfrm>
                <a:off x="1844804" y="3004023"/>
                <a:ext cx="268200" cy="108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2AAF797-BCBF-52FB-725E-09A6B5A4D4F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38684" y="2997903"/>
                  <a:ext cx="2804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F48F0C6-667B-AB5B-75D5-1D0A9E2A546A}"/>
                    </a:ext>
                  </a:extLst>
                </p14:cNvPr>
                <p14:cNvContentPartPr/>
                <p14:nvPr/>
              </p14:nvContentPartPr>
              <p14:xfrm>
                <a:off x="2887364" y="2858223"/>
                <a:ext cx="368280" cy="1555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F48F0C6-667B-AB5B-75D5-1D0A9E2A546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81244" y="2852103"/>
                  <a:ext cx="3805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9AC1FDD-EFB7-B0F0-ACFB-E5DE878479F5}"/>
                    </a:ext>
                  </a:extLst>
                </p14:cNvPr>
                <p14:cNvContentPartPr/>
                <p14:nvPr/>
              </p14:nvContentPartPr>
              <p14:xfrm>
                <a:off x="2147924" y="3791343"/>
                <a:ext cx="313200" cy="5565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9AC1FDD-EFB7-B0F0-ACFB-E5DE878479F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41804" y="3785223"/>
                  <a:ext cx="32544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C8848E6-7DF6-17AE-D284-A05244A5597E}"/>
                    </a:ext>
                  </a:extLst>
                </p14:cNvPr>
                <p14:cNvContentPartPr/>
                <p14:nvPr/>
              </p14:nvContentPartPr>
              <p14:xfrm>
                <a:off x="2814644" y="3970983"/>
                <a:ext cx="99720" cy="399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C8848E6-7DF6-17AE-D284-A05244A5597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08524" y="3964863"/>
                  <a:ext cx="1119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0D3D352-490F-3D0D-9DD0-01A4162F6582}"/>
                    </a:ext>
                  </a:extLst>
                </p14:cNvPr>
                <p14:cNvContentPartPr/>
                <p14:nvPr/>
              </p14:nvContentPartPr>
              <p14:xfrm>
                <a:off x="2811764" y="4114623"/>
                <a:ext cx="78120" cy="169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0D3D352-490F-3D0D-9DD0-01A4162F658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05644" y="4108503"/>
                  <a:ext cx="903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4F543FE-A97F-1EAB-1B6A-335E48352859}"/>
                    </a:ext>
                  </a:extLst>
                </p14:cNvPr>
                <p14:cNvContentPartPr/>
                <p14:nvPr/>
              </p14:nvContentPartPr>
              <p14:xfrm>
                <a:off x="3639764" y="3885663"/>
                <a:ext cx="21960" cy="3891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4F543FE-A97F-1EAB-1B6A-335E4835285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33644" y="3879543"/>
                  <a:ext cx="3420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BBE7D07-29B5-0578-E39D-EE348ED9E0F2}"/>
                    </a:ext>
                  </a:extLst>
                </p14:cNvPr>
                <p14:cNvContentPartPr/>
                <p14:nvPr/>
              </p14:nvContentPartPr>
              <p14:xfrm>
                <a:off x="3545084" y="3850383"/>
                <a:ext cx="255600" cy="2217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BBE7D07-29B5-0578-E39D-EE348ED9E0F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38964" y="3844263"/>
                  <a:ext cx="2678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CCF6CCD-0621-CC63-7303-A1DEBA78B1C8}"/>
                    </a:ext>
                  </a:extLst>
                </p14:cNvPr>
                <p14:cNvContentPartPr/>
                <p14:nvPr/>
              </p14:nvContentPartPr>
              <p14:xfrm>
                <a:off x="3982844" y="3793143"/>
                <a:ext cx="292320" cy="2325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CCF6CCD-0621-CC63-7303-A1DEBA78B1C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76724" y="3787023"/>
                  <a:ext cx="3045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8625DBF-DB76-EDCB-E6F5-1E4CBF749EF6}"/>
                    </a:ext>
                  </a:extLst>
                </p14:cNvPr>
                <p14:cNvContentPartPr/>
                <p14:nvPr/>
              </p14:nvContentPartPr>
              <p14:xfrm>
                <a:off x="3234044" y="3865863"/>
                <a:ext cx="163080" cy="6404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8625DBF-DB76-EDCB-E6F5-1E4CBF749EF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27924" y="3859743"/>
                  <a:ext cx="17532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CB4FB62-8EFA-FF5E-0914-B8EEDB1465B6}"/>
                    </a:ext>
                  </a:extLst>
                </p14:cNvPr>
                <p14:cNvContentPartPr/>
                <p14:nvPr/>
              </p14:nvContentPartPr>
              <p14:xfrm>
                <a:off x="4266884" y="3656703"/>
                <a:ext cx="790920" cy="4737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CB4FB62-8EFA-FF5E-0914-B8EEDB1465B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60764" y="3650583"/>
                  <a:ext cx="80316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94EE45D-5A2A-5487-1184-8A3BFFFC8016}"/>
                    </a:ext>
                  </a:extLst>
                </p14:cNvPr>
                <p14:cNvContentPartPr/>
                <p14:nvPr/>
              </p14:nvContentPartPr>
              <p14:xfrm>
                <a:off x="4876724" y="3850023"/>
                <a:ext cx="204120" cy="842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94EE45D-5A2A-5487-1184-8A3BFFFC801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70604" y="3843903"/>
                  <a:ext cx="2163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17C5A5B-7828-28DC-9306-F8C2C4DF7AF5}"/>
                    </a:ext>
                  </a:extLst>
                </p14:cNvPr>
                <p14:cNvContentPartPr/>
                <p14:nvPr/>
              </p14:nvContentPartPr>
              <p14:xfrm>
                <a:off x="5301164" y="3690543"/>
                <a:ext cx="295200" cy="4219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17C5A5B-7828-28DC-9306-F8C2C4DF7AF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95044" y="3684423"/>
                  <a:ext cx="30744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A7039D6-545C-512E-653E-119D0FDCD58B}"/>
                    </a:ext>
                  </a:extLst>
                </p14:cNvPr>
                <p14:cNvContentPartPr/>
                <p14:nvPr/>
              </p14:nvContentPartPr>
              <p14:xfrm>
                <a:off x="5805524" y="3614223"/>
                <a:ext cx="339480" cy="3060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A7039D6-545C-512E-653E-119D0FDCD5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99404" y="3608103"/>
                  <a:ext cx="3517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107BA80-9264-B548-9FC0-B613A87CF2CD}"/>
                    </a:ext>
                  </a:extLst>
                </p14:cNvPr>
                <p14:cNvContentPartPr/>
                <p14:nvPr/>
              </p14:nvContentPartPr>
              <p14:xfrm>
                <a:off x="6481604" y="3454383"/>
                <a:ext cx="174600" cy="5540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107BA80-9264-B548-9FC0-B613A87CF2C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75484" y="3448263"/>
                  <a:ext cx="18684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B78177F-6D90-6EA1-E0ED-785DB6DD1D99}"/>
                    </a:ext>
                  </a:extLst>
                </p14:cNvPr>
                <p14:cNvContentPartPr/>
                <p14:nvPr/>
              </p14:nvContentPartPr>
              <p14:xfrm>
                <a:off x="5077244" y="3643383"/>
                <a:ext cx="231480" cy="5475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B78177F-6D90-6EA1-E0ED-785DB6DD1D9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071124" y="3637263"/>
                  <a:ext cx="24372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D08FA51-D2C5-0384-E62F-858FFAF1C0EB}"/>
                    </a:ext>
                  </a:extLst>
                </p14:cNvPr>
                <p14:cNvContentPartPr/>
                <p14:nvPr/>
              </p14:nvContentPartPr>
              <p14:xfrm>
                <a:off x="2526284" y="4019583"/>
                <a:ext cx="3859560" cy="4802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D08FA51-D2C5-0384-E62F-858FFAF1C0E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20164" y="4013463"/>
                  <a:ext cx="387180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D17093F-AF38-C4F2-63BD-DE52F66F93F6}"/>
                    </a:ext>
                  </a:extLst>
                </p14:cNvPr>
                <p14:cNvContentPartPr/>
                <p14:nvPr/>
              </p14:nvContentPartPr>
              <p14:xfrm>
                <a:off x="4532564" y="2445663"/>
                <a:ext cx="340560" cy="270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D17093F-AF38-C4F2-63BD-DE52F66F93F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526444" y="2439543"/>
                  <a:ext cx="3528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C989F0A-AB92-0F03-28EF-3DFB5E5D79EB}"/>
                    </a:ext>
                  </a:extLst>
                </p14:cNvPr>
                <p14:cNvContentPartPr/>
                <p14:nvPr/>
              </p14:nvContentPartPr>
              <p14:xfrm>
                <a:off x="4781684" y="2294823"/>
                <a:ext cx="225720" cy="3045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C989F0A-AB92-0F03-28EF-3DFB5E5D79E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75564" y="2288703"/>
                  <a:ext cx="2379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25ED069-2801-7D38-B855-039D19E13C49}"/>
                    </a:ext>
                  </a:extLst>
                </p14:cNvPr>
                <p14:cNvContentPartPr/>
                <p14:nvPr/>
              </p14:nvContentPartPr>
              <p14:xfrm>
                <a:off x="5590244" y="2147223"/>
                <a:ext cx="333720" cy="4536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25ED069-2801-7D38-B855-039D19E13C4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84124" y="2141103"/>
                  <a:ext cx="3459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62A2D0B-A528-0C7C-5A56-AD3770D69BBF}"/>
                    </a:ext>
                  </a:extLst>
                </p14:cNvPr>
                <p14:cNvContentPartPr/>
                <p14:nvPr/>
              </p14:nvContentPartPr>
              <p14:xfrm>
                <a:off x="6177404" y="2260263"/>
                <a:ext cx="187200" cy="1897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62A2D0B-A528-0C7C-5A56-AD3770D69BB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171284" y="2254143"/>
                  <a:ext cx="1994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D105CB4-624E-CE17-1D7C-8FD6960BF7A8}"/>
                    </a:ext>
                  </a:extLst>
                </p14:cNvPr>
                <p14:cNvContentPartPr/>
                <p14:nvPr/>
              </p14:nvContentPartPr>
              <p14:xfrm>
                <a:off x="6872564" y="2235063"/>
                <a:ext cx="18360" cy="4219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D105CB4-624E-CE17-1D7C-8FD6960BF7A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66444" y="2228943"/>
                  <a:ext cx="306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9BEF961-7B08-7B20-894B-538D7D610B53}"/>
                    </a:ext>
                  </a:extLst>
                </p14:cNvPr>
                <p14:cNvContentPartPr/>
                <p14:nvPr/>
              </p14:nvContentPartPr>
              <p14:xfrm>
                <a:off x="6793724" y="2141103"/>
                <a:ext cx="298440" cy="2480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9BEF961-7B08-7B20-894B-538D7D610B5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87604" y="2134983"/>
                  <a:ext cx="3106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61B8612-BD19-D768-8C16-5BDA11455D01}"/>
                    </a:ext>
                  </a:extLst>
                </p14:cNvPr>
                <p14:cNvContentPartPr/>
                <p14:nvPr/>
              </p14:nvContentPartPr>
              <p14:xfrm>
                <a:off x="7234724" y="2177463"/>
                <a:ext cx="233280" cy="2786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61B8612-BD19-D768-8C16-5BDA11455D0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228604" y="2171343"/>
                  <a:ext cx="2455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E3A1A83-8760-0BA2-8898-8DDC3275F794}"/>
                    </a:ext>
                  </a:extLst>
                </p14:cNvPr>
                <p14:cNvContentPartPr/>
                <p14:nvPr/>
              </p14:nvContentPartPr>
              <p14:xfrm>
                <a:off x="7498244" y="2132103"/>
                <a:ext cx="445680" cy="4626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E3A1A83-8760-0BA2-8898-8DDC3275F79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492124" y="2125983"/>
                  <a:ext cx="45792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CB7DFDF-FF0B-5A7E-60EC-A7C1D0CBAB05}"/>
                    </a:ext>
                  </a:extLst>
                </p14:cNvPr>
                <p14:cNvContentPartPr/>
                <p14:nvPr/>
              </p14:nvContentPartPr>
              <p14:xfrm>
                <a:off x="5908484" y="2659863"/>
                <a:ext cx="2076840" cy="1324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CB7DFDF-FF0B-5A7E-60EC-A7C1D0CBAB0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902364" y="2653743"/>
                  <a:ext cx="20890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E8A121A-7FAF-6C30-52C3-57892005EACD}"/>
                    </a:ext>
                  </a:extLst>
                </p14:cNvPr>
                <p14:cNvContentPartPr/>
                <p14:nvPr/>
              </p14:nvContentPartPr>
              <p14:xfrm>
                <a:off x="7661324" y="3414423"/>
                <a:ext cx="30960" cy="187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E8A121A-7FAF-6C30-52C3-57892005EAC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55204" y="3408303"/>
                  <a:ext cx="432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A376760-7400-B10E-3AF7-6AD2A2318909}"/>
                    </a:ext>
                  </a:extLst>
                </p14:cNvPr>
                <p14:cNvContentPartPr/>
                <p14:nvPr/>
              </p14:nvContentPartPr>
              <p14:xfrm>
                <a:off x="5349764" y="2100783"/>
                <a:ext cx="669600" cy="8395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A376760-7400-B10E-3AF7-6AD2A231890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343644" y="2094663"/>
                  <a:ext cx="681840" cy="85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10982CB-B382-4AB0-B00B-9A34ADED8EB8}"/>
                    </a:ext>
                  </a:extLst>
                </p14:cNvPr>
                <p14:cNvContentPartPr/>
                <p14:nvPr/>
              </p14:nvContentPartPr>
              <p14:xfrm>
                <a:off x="5631284" y="3033543"/>
                <a:ext cx="315720" cy="2952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10982CB-B382-4AB0-B00B-9A34ADED8EB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625164" y="3027423"/>
                  <a:ext cx="3279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20B8AC4-4F13-D440-846C-BEA4AA8EE3E6}"/>
                    </a:ext>
                  </a:extLst>
                </p14:cNvPr>
                <p14:cNvContentPartPr/>
                <p14:nvPr/>
              </p14:nvContentPartPr>
              <p14:xfrm>
                <a:off x="7733324" y="3448263"/>
                <a:ext cx="425880" cy="1900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20B8AC4-4F13-D440-846C-BEA4AA8EE3E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27204" y="3442143"/>
                  <a:ext cx="4381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FC0D987-5316-4AA7-7239-DF4DF95BB29C}"/>
                    </a:ext>
                  </a:extLst>
                </p14:cNvPr>
                <p14:cNvContentPartPr/>
                <p14:nvPr/>
              </p14:nvContentPartPr>
              <p14:xfrm>
                <a:off x="8237684" y="3400383"/>
                <a:ext cx="305640" cy="2577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FC0D987-5316-4AA7-7239-DF4DF95BB29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231564" y="3394263"/>
                  <a:ext cx="3178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2F53BA9-2921-5915-34F5-20D52B6958ED}"/>
                    </a:ext>
                  </a:extLst>
                </p14:cNvPr>
                <p14:cNvContentPartPr/>
                <p14:nvPr/>
              </p14:nvContentPartPr>
              <p14:xfrm>
                <a:off x="8685524" y="3014103"/>
                <a:ext cx="721800" cy="5605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2F53BA9-2921-5915-34F5-20D52B6958E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79404" y="3007983"/>
                  <a:ext cx="73404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3299235-909A-F173-1CF0-93187C4A3118}"/>
                    </a:ext>
                  </a:extLst>
                </p14:cNvPr>
                <p14:cNvContentPartPr/>
                <p14:nvPr/>
              </p14:nvContentPartPr>
              <p14:xfrm>
                <a:off x="9514604" y="3247743"/>
                <a:ext cx="248400" cy="1868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3299235-909A-F173-1CF0-93187C4A311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508484" y="3241623"/>
                  <a:ext cx="2606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8BD0A77-8C88-076B-D805-28C636AC2927}"/>
                    </a:ext>
                  </a:extLst>
                </p14:cNvPr>
                <p14:cNvContentPartPr/>
                <p14:nvPr/>
              </p14:nvContentPartPr>
              <p14:xfrm>
                <a:off x="10168004" y="3018783"/>
                <a:ext cx="644760" cy="6166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8BD0A77-8C88-076B-D805-28C636AC292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161884" y="3012663"/>
                  <a:ext cx="65700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C65AA82-8124-0132-2B6C-F175CF6DF6CD}"/>
                    </a:ext>
                  </a:extLst>
                </p14:cNvPr>
                <p14:cNvContentPartPr/>
                <p14:nvPr/>
              </p14:nvContentPartPr>
              <p14:xfrm>
                <a:off x="10924724" y="2940663"/>
                <a:ext cx="513720" cy="4215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C65AA82-8124-0132-2B6C-F175CF6DF6C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918604" y="2934543"/>
                  <a:ext cx="52596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1C85B05-840E-A554-BFAE-A671AACE8B9D}"/>
                    </a:ext>
                  </a:extLst>
                </p14:cNvPr>
                <p14:cNvContentPartPr/>
                <p14:nvPr/>
              </p14:nvContentPartPr>
              <p14:xfrm>
                <a:off x="11510444" y="3203823"/>
                <a:ext cx="185040" cy="1749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1C85B05-840E-A554-BFAE-A671AACE8B9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504324" y="3197703"/>
                  <a:ext cx="1972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794CD7F-D9BD-A6DD-8AE2-15BD98AA7614}"/>
                    </a:ext>
                  </a:extLst>
                </p14:cNvPr>
                <p14:cNvContentPartPr/>
                <p14:nvPr/>
              </p14:nvContentPartPr>
              <p14:xfrm>
                <a:off x="11678204" y="3249543"/>
                <a:ext cx="313560" cy="1220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794CD7F-D9BD-A6DD-8AE2-15BD98AA761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672084" y="3243423"/>
                  <a:ext cx="3258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9466499-28F5-1D37-9A4A-0788C8712E6B}"/>
                    </a:ext>
                  </a:extLst>
                </p14:cNvPr>
                <p14:cNvContentPartPr/>
                <p14:nvPr/>
              </p14:nvContentPartPr>
              <p14:xfrm>
                <a:off x="8189444" y="3504423"/>
                <a:ext cx="1623240" cy="3697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9466499-28F5-1D37-9A4A-0788C8712E6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183324" y="3498303"/>
                  <a:ext cx="16354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437760E-FB84-A536-8178-532ABB0F8DD2}"/>
                    </a:ext>
                  </a:extLst>
                </p14:cNvPr>
                <p14:cNvContentPartPr/>
                <p14:nvPr/>
              </p14:nvContentPartPr>
              <p14:xfrm>
                <a:off x="10387244" y="3376983"/>
                <a:ext cx="683280" cy="964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437760E-FB84-A536-8178-532ABB0F8DD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381124" y="3370863"/>
                  <a:ext cx="6955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7E7A760-CD17-7F39-2D7F-1F1AFDC1A290}"/>
                    </a:ext>
                  </a:extLst>
                </p14:cNvPr>
                <p14:cNvContentPartPr/>
                <p14:nvPr/>
              </p14:nvContentPartPr>
              <p14:xfrm>
                <a:off x="5481164" y="2769303"/>
                <a:ext cx="380880" cy="1278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7E7A760-CD17-7F39-2D7F-1F1AFDC1A29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475044" y="2763183"/>
                  <a:ext cx="3931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ECAE53C-73C0-A870-23AC-286CF03CED6E}"/>
                    </a:ext>
                  </a:extLst>
                </p14:cNvPr>
                <p14:cNvContentPartPr/>
                <p14:nvPr/>
              </p14:nvContentPartPr>
              <p14:xfrm>
                <a:off x="2581364" y="5461023"/>
                <a:ext cx="291960" cy="3405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ECAE53C-73C0-A870-23AC-286CF03CED6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575244" y="5454903"/>
                  <a:ext cx="3042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3B31A72-0C01-0E43-6F6D-12BA79DA83C1}"/>
                    </a:ext>
                  </a:extLst>
                </p14:cNvPr>
                <p14:cNvContentPartPr/>
                <p14:nvPr/>
              </p14:nvContentPartPr>
              <p14:xfrm>
                <a:off x="2659484" y="5869263"/>
                <a:ext cx="295200" cy="2109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3B31A72-0C01-0E43-6F6D-12BA79DA83C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653364" y="5863143"/>
                  <a:ext cx="307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2488493-B879-231B-ED48-7D5125A74C39}"/>
                    </a:ext>
                  </a:extLst>
                </p14:cNvPr>
                <p14:cNvContentPartPr/>
                <p14:nvPr/>
              </p14:nvContentPartPr>
              <p14:xfrm>
                <a:off x="1061084" y="5574164"/>
                <a:ext cx="140760" cy="2430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2488493-B879-231B-ED48-7D5125A74C3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54964" y="5568044"/>
                  <a:ext cx="1530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7963798-AFA5-2839-6603-79AE50FE3ADF}"/>
                    </a:ext>
                  </a:extLst>
                </p14:cNvPr>
                <p14:cNvContentPartPr/>
                <p14:nvPr/>
              </p14:nvContentPartPr>
              <p14:xfrm>
                <a:off x="1211924" y="5229644"/>
                <a:ext cx="344880" cy="5407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7963798-AFA5-2839-6603-79AE50FE3AD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05804" y="5223524"/>
                  <a:ext cx="35712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C2A7C7D-08C1-E3C1-2339-8C49D76DF77C}"/>
                    </a:ext>
                  </a:extLst>
                </p14:cNvPr>
                <p14:cNvContentPartPr/>
                <p14:nvPr/>
              </p14:nvContentPartPr>
              <p14:xfrm>
                <a:off x="1488404" y="5363564"/>
                <a:ext cx="506520" cy="3391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C2A7C7D-08C1-E3C1-2339-8C49D76DF77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482284" y="5357444"/>
                  <a:ext cx="5187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0AF4979-9660-36C6-BD07-D299044BBA42}"/>
                    </a:ext>
                  </a:extLst>
                </p14:cNvPr>
                <p14:cNvContentPartPr/>
                <p14:nvPr/>
              </p14:nvContentPartPr>
              <p14:xfrm>
                <a:off x="2229644" y="5338364"/>
                <a:ext cx="12600" cy="151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0AF4979-9660-36C6-BD07-D299044BBA4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223524" y="5332244"/>
                  <a:ext cx="24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B450EC4-E966-2B89-138A-AB4485FC620C}"/>
                    </a:ext>
                  </a:extLst>
                </p14:cNvPr>
                <p14:cNvContentPartPr/>
                <p14:nvPr/>
              </p14:nvContentPartPr>
              <p14:xfrm>
                <a:off x="2306684" y="5537444"/>
                <a:ext cx="19800" cy="54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B450EC4-E966-2B89-138A-AB4485FC620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300564" y="5531324"/>
                  <a:ext cx="320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8A237DE-DE33-7D6D-9BB9-920D24FDFE29}"/>
                    </a:ext>
                  </a:extLst>
                </p14:cNvPr>
                <p14:cNvContentPartPr/>
                <p14:nvPr/>
              </p14:nvContentPartPr>
              <p14:xfrm>
                <a:off x="1644284" y="5957924"/>
                <a:ext cx="669240" cy="4028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8A237DE-DE33-7D6D-9BB9-920D24FDFE2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38164" y="5951804"/>
                  <a:ext cx="6814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A332FA9-5983-C4DA-A574-A0C362503ECD}"/>
                    </a:ext>
                  </a:extLst>
                </p14:cNvPr>
                <p14:cNvContentPartPr/>
                <p14:nvPr/>
              </p14:nvContentPartPr>
              <p14:xfrm>
                <a:off x="2161244" y="5871524"/>
                <a:ext cx="231120" cy="2714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A332FA9-5983-C4DA-A574-A0C362503EC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155124" y="5865404"/>
                  <a:ext cx="2433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C3892D8-1D20-7E01-6D1A-55BF03E8C612}"/>
                    </a:ext>
                  </a:extLst>
                </p14:cNvPr>
                <p14:cNvContentPartPr/>
                <p14:nvPr/>
              </p14:nvContentPartPr>
              <p14:xfrm>
                <a:off x="1715924" y="6472724"/>
                <a:ext cx="378000" cy="2494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C3892D8-1D20-7E01-6D1A-55BF03E8C61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09804" y="6466604"/>
                  <a:ext cx="3902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4CD3572-61DC-5F89-17CC-AE6D02F4E2C0}"/>
                    </a:ext>
                  </a:extLst>
                </p14:cNvPr>
                <p14:cNvContentPartPr/>
                <p14:nvPr/>
              </p14:nvContentPartPr>
              <p14:xfrm>
                <a:off x="2229644" y="6456884"/>
                <a:ext cx="60840" cy="1911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4CD3572-61DC-5F89-17CC-AE6D02F4E2C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223524" y="6450764"/>
                  <a:ext cx="730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AB7B55D-F9F9-EB71-70D8-7AD136A0D1B4}"/>
                    </a:ext>
                  </a:extLst>
                </p14:cNvPr>
                <p14:cNvContentPartPr/>
                <p14:nvPr/>
              </p14:nvContentPartPr>
              <p14:xfrm>
                <a:off x="2181404" y="6416564"/>
                <a:ext cx="107640" cy="1533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AB7B55D-F9F9-EB71-70D8-7AD136A0D1B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175284" y="6410444"/>
                  <a:ext cx="1198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FD261CF-DDF4-929D-FCF3-5EDEFC82E8CE}"/>
                    </a:ext>
                  </a:extLst>
                </p14:cNvPr>
                <p14:cNvContentPartPr/>
                <p14:nvPr/>
              </p14:nvContentPartPr>
              <p14:xfrm>
                <a:off x="2312804" y="6187244"/>
                <a:ext cx="259920" cy="3045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FD261CF-DDF4-929D-FCF3-5EDEFC82E8C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306684" y="6181124"/>
                  <a:ext cx="2721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DE62EB5-0285-DD1D-7630-C659A761FA72}"/>
                    </a:ext>
                  </a:extLst>
                </p14:cNvPr>
                <p14:cNvContentPartPr/>
                <p14:nvPr/>
              </p14:nvContentPartPr>
              <p14:xfrm>
                <a:off x="2606564" y="6171764"/>
                <a:ext cx="367560" cy="2545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DE62EB5-0285-DD1D-7630-C659A761FA7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600444" y="6165644"/>
                  <a:ext cx="3798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9490D64-9E4A-498D-52AF-990D83528047}"/>
                    </a:ext>
                  </a:extLst>
                </p14:cNvPr>
                <p14:cNvContentPartPr/>
                <p14:nvPr/>
              </p14:nvContentPartPr>
              <p14:xfrm>
                <a:off x="3186524" y="6020204"/>
                <a:ext cx="248040" cy="1954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9490D64-9E4A-498D-52AF-990D8352804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180404" y="6014084"/>
                  <a:ext cx="2602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B0424C6-267C-2316-20F3-8F1FD78BB402}"/>
                    </a:ext>
                  </a:extLst>
                </p14:cNvPr>
                <p14:cNvContentPartPr/>
                <p14:nvPr/>
              </p14:nvContentPartPr>
              <p14:xfrm>
                <a:off x="3443204" y="5816804"/>
                <a:ext cx="106200" cy="2790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B0424C6-267C-2316-20F3-8F1FD78BB40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437084" y="5810684"/>
                  <a:ext cx="1184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F63B8B8-4352-5C0A-3915-31AE5239E01B}"/>
                    </a:ext>
                  </a:extLst>
                </p14:cNvPr>
                <p14:cNvContentPartPr/>
                <p14:nvPr/>
              </p14:nvContentPartPr>
              <p14:xfrm>
                <a:off x="3556244" y="5775044"/>
                <a:ext cx="139680" cy="1908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F63B8B8-4352-5C0A-3915-31AE5239E01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550124" y="5768924"/>
                  <a:ext cx="1519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28ADE65-7179-E471-CAE7-235448A000A6}"/>
                    </a:ext>
                  </a:extLst>
                </p14:cNvPr>
                <p14:cNvContentPartPr/>
                <p14:nvPr/>
              </p14:nvContentPartPr>
              <p14:xfrm>
                <a:off x="3689804" y="5790524"/>
                <a:ext cx="256320" cy="1292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28ADE65-7179-E471-CAE7-235448A000A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683684" y="5784404"/>
                  <a:ext cx="268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CA4D9F4-ADA5-9A4F-E332-E7852779C695}"/>
                    </a:ext>
                  </a:extLst>
                </p14:cNvPr>
                <p14:cNvContentPartPr/>
                <p14:nvPr/>
              </p14:nvContentPartPr>
              <p14:xfrm>
                <a:off x="2867924" y="6775484"/>
                <a:ext cx="70920" cy="1450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CA4D9F4-ADA5-9A4F-E332-E7852779C69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861804" y="6769364"/>
                  <a:ext cx="831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FF0761C-C142-24BF-C7BA-5774D5E3A912}"/>
                    </a:ext>
                  </a:extLst>
                </p14:cNvPr>
                <p14:cNvContentPartPr/>
                <p14:nvPr/>
              </p14:nvContentPartPr>
              <p14:xfrm>
                <a:off x="2873324" y="6615328"/>
                <a:ext cx="397080" cy="2408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FF0761C-C142-24BF-C7BA-5774D5E3A91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867204" y="6609208"/>
                  <a:ext cx="409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71659A6-21DB-782C-1F48-C96722F41F89}"/>
                    </a:ext>
                  </a:extLst>
                </p14:cNvPr>
                <p14:cNvContentPartPr/>
                <p14:nvPr/>
              </p14:nvContentPartPr>
              <p14:xfrm>
                <a:off x="3315764" y="6351088"/>
                <a:ext cx="230760" cy="2887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71659A6-21DB-782C-1F48-C96722F41F8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309644" y="6344968"/>
                  <a:ext cx="2430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5A974BE-D4FC-005D-C973-49FCDEF5E875}"/>
                    </a:ext>
                  </a:extLst>
                </p14:cNvPr>
                <p14:cNvContentPartPr/>
                <p14:nvPr/>
              </p14:nvContentPartPr>
              <p14:xfrm>
                <a:off x="2703044" y="6593368"/>
                <a:ext cx="196560" cy="3938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5A974BE-D4FC-005D-C973-49FCDEF5E87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696924" y="6587248"/>
                  <a:ext cx="20880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7CDA197-00EB-77D6-AD7E-C3B248C76AEB}"/>
                    </a:ext>
                  </a:extLst>
                </p14:cNvPr>
                <p14:cNvContentPartPr/>
                <p14:nvPr/>
              </p14:nvContentPartPr>
              <p14:xfrm>
                <a:off x="3793484" y="6440728"/>
                <a:ext cx="8640" cy="1195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7CDA197-00EB-77D6-AD7E-C3B248C76AE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787364" y="6434608"/>
                  <a:ext cx="208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CC72A79-4571-467F-0893-E82A13597A91}"/>
                    </a:ext>
                  </a:extLst>
                </p14:cNvPr>
                <p14:cNvContentPartPr/>
                <p14:nvPr/>
              </p14:nvContentPartPr>
              <p14:xfrm>
                <a:off x="3952244" y="6201688"/>
                <a:ext cx="155880" cy="2440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CC72A79-4571-467F-0893-E82A13597A9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946124" y="6195568"/>
                  <a:ext cx="1681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36690C3-7CB7-4128-B70B-07D56F9F6B03}"/>
                    </a:ext>
                  </a:extLst>
                </p14:cNvPr>
                <p14:cNvContentPartPr/>
                <p14:nvPr/>
              </p14:nvContentPartPr>
              <p14:xfrm>
                <a:off x="4201364" y="6106648"/>
                <a:ext cx="172440" cy="1342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36690C3-7CB7-4128-B70B-07D56F9F6B0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195244" y="6100528"/>
                  <a:ext cx="1846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46028EA-EAAA-E6E5-611A-0D289CA83E09}"/>
                    </a:ext>
                  </a:extLst>
                </p14:cNvPr>
                <p14:cNvContentPartPr/>
                <p14:nvPr/>
              </p14:nvContentPartPr>
              <p14:xfrm>
                <a:off x="4426364" y="5862208"/>
                <a:ext cx="154800" cy="5479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46028EA-EAAA-E6E5-611A-0D289CA83E0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420244" y="5856088"/>
                  <a:ext cx="16704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EEC0564-0BA9-BC83-6B2D-8CDF17353D82}"/>
                    </a:ext>
                  </a:extLst>
                </p14:cNvPr>
                <p14:cNvContentPartPr/>
                <p14:nvPr/>
              </p14:nvContentPartPr>
              <p14:xfrm>
                <a:off x="3690524" y="6011608"/>
                <a:ext cx="822240" cy="5947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EEC0564-0BA9-BC83-6B2D-8CDF17353D8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684404" y="6005488"/>
                  <a:ext cx="834480" cy="60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B201206-DED9-8A50-4C8A-958B805FC404}"/>
                    </a:ext>
                  </a:extLst>
                </p14:cNvPr>
                <p14:cNvContentPartPr/>
                <p14:nvPr/>
              </p14:nvContentPartPr>
              <p14:xfrm>
                <a:off x="3409004" y="6837448"/>
                <a:ext cx="130680" cy="928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B201206-DED9-8A50-4C8A-958B805FC40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402884" y="6831328"/>
                  <a:ext cx="1429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046C015-B4DA-65F9-8D32-D8F17F8B250D}"/>
                    </a:ext>
                  </a:extLst>
                </p14:cNvPr>
                <p14:cNvContentPartPr/>
                <p14:nvPr/>
              </p14:nvContentPartPr>
              <p14:xfrm>
                <a:off x="5470724" y="5356048"/>
                <a:ext cx="271080" cy="990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046C015-B4DA-65F9-8D32-D8F17F8B250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464604" y="5349928"/>
                  <a:ext cx="2833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4BCE3F5-139B-1A40-4DF4-4D75895D54D3}"/>
                    </a:ext>
                  </a:extLst>
                </p14:cNvPr>
                <p14:cNvContentPartPr/>
                <p14:nvPr/>
              </p14:nvContentPartPr>
              <p14:xfrm>
                <a:off x="5734964" y="5277208"/>
                <a:ext cx="128160" cy="2412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4BCE3F5-139B-1A40-4DF4-4D75895D54D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28844" y="5271088"/>
                  <a:ext cx="1404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2BFF741-A8E3-D4E9-009C-7041DA036A82}"/>
                    </a:ext>
                  </a:extLst>
                </p14:cNvPr>
                <p14:cNvContentPartPr/>
                <p14:nvPr/>
              </p14:nvContentPartPr>
              <p14:xfrm>
                <a:off x="6177764" y="5124928"/>
                <a:ext cx="208080" cy="1846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2BFF741-A8E3-D4E9-009C-7041DA036A8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171644" y="5118808"/>
                  <a:ext cx="2203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EB25BB8-E41B-D429-9B37-210D6B790D17}"/>
                    </a:ext>
                  </a:extLst>
                </p14:cNvPr>
                <p14:cNvContentPartPr/>
                <p14:nvPr/>
              </p14:nvContentPartPr>
              <p14:xfrm>
                <a:off x="6448844" y="4819288"/>
                <a:ext cx="802080" cy="3315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EB25BB8-E41B-D429-9B37-210D6B790D1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442724" y="4813168"/>
                  <a:ext cx="814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C7C50AB-D5E0-E999-FACE-08CB5B26BAE1}"/>
                    </a:ext>
                  </a:extLst>
                </p14:cNvPr>
                <p14:cNvContentPartPr/>
                <p14:nvPr/>
              </p14:nvContentPartPr>
              <p14:xfrm>
                <a:off x="7275044" y="4704088"/>
                <a:ext cx="162000" cy="2368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C7C50AB-D5E0-E999-FACE-08CB5B26BAE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268924" y="4697968"/>
                  <a:ext cx="1742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F93B741-5EB0-5C06-455E-2AA04F1A9514}"/>
                    </a:ext>
                  </a:extLst>
                </p14:cNvPr>
                <p14:cNvContentPartPr/>
                <p14:nvPr/>
              </p14:nvContentPartPr>
              <p14:xfrm>
                <a:off x="7644044" y="4652248"/>
                <a:ext cx="224640" cy="1987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F93B741-5EB0-5C06-455E-2AA04F1A951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637924" y="4646128"/>
                  <a:ext cx="2368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8766FFC-98FC-0AAB-DA4E-C57753598A0F}"/>
                    </a:ext>
                  </a:extLst>
                </p14:cNvPr>
                <p14:cNvContentPartPr/>
                <p14:nvPr/>
              </p14:nvContentPartPr>
              <p14:xfrm>
                <a:off x="8340284" y="4782208"/>
                <a:ext cx="188640" cy="2325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8766FFC-98FC-0AAB-DA4E-C57753598A0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334164" y="4776088"/>
                  <a:ext cx="2008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6CCD751-3885-F1C3-C75A-AD5A11C4DFBF}"/>
                    </a:ext>
                  </a:extLst>
                </p14:cNvPr>
                <p14:cNvContentPartPr/>
                <p14:nvPr/>
              </p14:nvContentPartPr>
              <p14:xfrm>
                <a:off x="8634764" y="4869328"/>
                <a:ext cx="52200" cy="237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6CCD751-3885-F1C3-C75A-AD5A11C4DFB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628644" y="4863208"/>
                  <a:ext cx="64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E491B0F-1F6C-A6BC-65F6-2CACBD8E6ED5}"/>
                    </a:ext>
                  </a:extLst>
                </p14:cNvPr>
                <p14:cNvContentPartPr/>
                <p14:nvPr/>
              </p14:nvContentPartPr>
              <p14:xfrm>
                <a:off x="8766164" y="4509688"/>
                <a:ext cx="492480" cy="3823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E491B0F-1F6C-A6BC-65F6-2CACBD8E6ED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760044" y="4503568"/>
                  <a:ext cx="5047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C1D207C-5AD2-290A-2A5D-EA13B719D991}"/>
                    </a:ext>
                  </a:extLst>
                </p14:cNvPr>
                <p14:cNvContentPartPr/>
                <p14:nvPr/>
              </p14:nvContentPartPr>
              <p14:xfrm>
                <a:off x="9221204" y="4434088"/>
                <a:ext cx="388800" cy="3358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C1D207C-5AD2-290A-2A5D-EA13B719D99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215084" y="4427968"/>
                  <a:ext cx="4010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C126AE97-2103-939C-F85D-264EDF967B1A}"/>
                    </a:ext>
                  </a:extLst>
                </p14:cNvPr>
                <p14:cNvContentPartPr/>
                <p14:nvPr/>
              </p14:nvContentPartPr>
              <p14:xfrm>
                <a:off x="10024724" y="4199008"/>
                <a:ext cx="835560" cy="4856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C126AE97-2103-939C-F85D-264EDF967B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018604" y="4192888"/>
                  <a:ext cx="84780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8F9F1F1-2B9E-498D-C8E4-86F78AFEB77F}"/>
                    </a:ext>
                  </a:extLst>
                </p14:cNvPr>
                <p14:cNvContentPartPr/>
                <p14:nvPr/>
              </p14:nvContentPartPr>
              <p14:xfrm>
                <a:off x="10830404" y="4128448"/>
                <a:ext cx="230760" cy="6314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8F9F1F1-2B9E-498D-C8E4-86F78AFEB77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824284" y="4122328"/>
                  <a:ext cx="24300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B75E76CB-C2AE-E7FC-8447-FDBCCBB2263A}"/>
                    </a:ext>
                  </a:extLst>
                </p14:cNvPr>
                <p14:cNvContentPartPr/>
                <p14:nvPr/>
              </p14:nvContentPartPr>
              <p14:xfrm>
                <a:off x="9921044" y="4479088"/>
                <a:ext cx="298080" cy="4172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B75E76CB-C2AE-E7FC-8447-FDBCCBB2263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914924" y="4472968"/>
                  <a:ext cx="31032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A90921D-1502-C1B4-3348-6F9AD2BA12A3}"/>
                    </a:ext>
                  </a:extLst>
                </p14:cNvPr>
                <p14:cNvContentPartPr/>
                <p14:nvPr/>
              </p14:nvContentPartPr>
              <p14:xfrm>
                <a:off x="11300204" y="4220248"/>
                <a:ext cx="226440" cy="3895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A90921D-1502-C1B4-3348-6F9AD2BA12A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294084" y="4214128"/>
                  <a:ext cx="2386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7586CE7-BF0C-7FBD-4A38-E2340F398A50}"/>
                    </a:ext>
                  </a:extLst>
                </p14:cNvPr>
                <p14:cNvContentPartPr/>
                <p14:nvPr/>
              </p14:nvContentPartPr>
              <p14:xfrm>
                <a:off x="9825644" y="4568728"/>
                <a:ext cx="1813680" cy="4122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7586CE7-BF0C-7FBD-4A38-E2340F398A5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819524" y="4562608"/>
                  <a:ext cx="18259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6CAEBC9-807D-FB15-CC65-36D909174D9A}"/>
                    </a:ext>
                  </a:extLst>
                </p14:cNvPr>
                <p14:cNvContentPartPr/>
                <p14:nvPr/>
              </p14:nvContentPartPr>
              <p14:xfrm>
                <a:off x="6464684" y="6069928"/>
                <a:ext cx="447120" cy="2271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6CAEBC9-807D-FB15-CC65-36D909174D9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458564" y="6063808"/>
                  <a:ext cx="4593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A83C0D9-C992-F294-3585-20E47DB7B014}"/>
                    </a:ext>
                  </a:extLst>
                </p14:cNvPr>
                <p14:cNvContentPartPr/>
                <p14:nvPr/>
              </p14:nvContentPartPr>
              <p14:xfrm>
                <a:off x="6865724" y="5796328"/>
                <a:ext cx="311400" cy="1735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A83C0D9-C992-F294-3585-20E47DB7B01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859604" y="5790208"/>
                  <a:ext cx="3236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2930AE7-27D8-8CB6-AC21-FCDA917C2112}"/>
                    </a:ext>
                  </a:extLst>
                </p14:cNvPr>
                <p14:cNvContentPartPr/>
                <p14:nvPr/>
              </p14:nvContentPartPr>
              <p14:xfrm>
                <a:off x="6192164" y="6031768"/>
                <a:ext cx="324000" cy="4514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2930AE7-27D8-8CB6-AC21-FCDA917C211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186044" y="6025648"/>
                  <a:ext cx="33624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E045ADD-E58F-FD2A-E880-27A2314D9EA3}"/>
                    </a:ext>
                  </a:extLst>
                </p14:cNvPr>
                <p14:cNvContentPartPr/>
                <p14:nvPr/>
              </p14:nvContentPartPr>
              <p14:xfrm>
                <a:off x="6994244" y="5752048"/>
                <a:ext cx="275760" cy="5803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E045ADD-E58F-FD2A-E880-27A2314D9EA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988124" y="5745928"/>
                  <a:ext cx="28800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D10349E-2227-0C7E-0B56-C999D2D713E2}"/>
                    </a:ext>
                  </a:extLst>
                </p14:cNvPr>
                <p14:cNvContentPartPr/>
                <p14:nvPr/>
              </p14:nvContentPartPr>
              <p14:xfrm>
                <a:off x="7306724" y="5536048"/>
                <a:ext cx="292320" cy="3664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D10349E-2227-0C7E-0B56-C999D2D713E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300604" y="5529928"/>
                  <a:ext cx="3045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527CF9E-C764-CDFC-EB41-7255BA84E3E6}"/>
                    </a:ext>
                  </a:extLst>
                </p14:cNvPr>
                <p14:cNvContentPartPr/>
                <p14:nvPr/>
              </p14:nvContentPartPr>
              <p14:xfrm>
                <a:off x="7812164" y="5566288"/>
                <a:ext cx="839520" cy="5072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527CF9E-C764-CDFC-EB41-7255BA84E3E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806044" y="5560168"/>
                  <a:ext cx="85176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10F444B-9FAD-389A-6F1E-5FDB7D075B21}"/>
                    </a:ext>
                  </a:extLst>
                </p14:cNvPr>
                <p14:cNvContentPartPr/>
                <p14:nvPr/>
              </p14:nvContentPartPr>
              <p14:xfrm>
                <a:off x="8909444" y="5694808"/>
                <a:ext cx="42120" cy="2401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10F444B-9FAD-389A-6F1E-5FDB7D075B2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903324" y="5688688"/>
                  <a:ext cx="543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138181B-7D78-79E7-2022-038C8C478727}"/>
                    </a:ext>
                  </a:extLst>
                </p14:cNvPr>
                <p14:cNvContentPartPr/>
                <p14:nvPr/>
              </p14:nvContentPartPr>
              <p14:xfrm>
                <a:off x="8959484" y="5546488"/>
                <a:ext cx="417960" cy="6328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138181B-7D78-79E7-2022-038C8C47872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953364" y="5540368"/>
                  <a:ext cx="43020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C234453-1CB6-309D-289C-FC4B5EBC43D6}"/>
                    </a:ext>
                  </a:extLst>
                </p14:cNvPr>
                <p14:cNvContentPartPr/>
                <p14:nvPr/>
              </p14:nvContentPartPr>
              <p14:xfrm>
                <a:off x="7666724" y="5600848"/>
                <a:ext cx="176760" cy="6915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C234453-1CB6-309D-289C-FC4B5EBC43D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660604" y="5594728"/>
                  <a:ext cx="18900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5580CDE-6EC0-77C5-8684-C3EB6E8D0556}"/>
                    </a:ext>
                  </a:extLst>
                </p14:cNvPr>
                <p14:cNvContentPartPr/>
                <p14:nvPr/>
              </p14:nvContentPartPr>
              <p14:xfrm>
                <a:off x="9387524" y="5714248"/>
                <a:ext cx="185040" cy="1382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5580CDE-6EC0-77C5-8684-C3EB6E8D055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381404" y="5708128"/>
                  <a:ext cx="1972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9E8F4DD-866D-5BDF-9F04-C1D8B648C528}"/>
                    </a:ext>
                  </a:extLst>
                </p14:cNvPr>
                <p14:cNvContentPartPr/>
                <p14:nvPr/>
              </p14:nvContentPartPr>
              <p14:xfrm>
                <a:off x="10234604" y="5553688"/>
                <a:ext cx="355320" cy="2160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9E8F4DD-866D-5BDF-9F04-C1D8B648C52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228484" y="5547568"/>
                  <a:ext cx="3675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9BBD50C0-8A00-2D58-D64F-4FF88FEF5A1F}"/>
                    </a:ext>
                  </a:extLst>
                </p14:cNvPr>
                <p14:cNvContentPartPr/>
                <p14:nvPr/>
              </p14:nvContentPartPr>
              <p14:xfrm>
                <a:off x="9801524" y="5806768"/>
                <a:ext cx="903240" cy="2894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9BBD50C0-8A00-2D58-D64F-4FF88FEF5A1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795404" y="5800648"/>
                  <a:ext cx="9154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61B2E49E-06A2-6E7D-8B36-0B167CB0F67B}"/>
                    </a:ext>
                  </a:extLst>
                </p14:cNvPr>
                <p14:cNvContentPartPr/>
                <p14:nvPr/>
              </p14:nvContentPartPr>
              <p14:xfrm>
                <a:off x="7948244" y="5874808"/>
                <a:ext cx="2405520" cy="4435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61B2E49E-06A2-6E7D-8B36-0B167CB0F67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942124" y="5868688"/>
                  <a:ext cx="241776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355E64ED-C5F0-653E-B963-EBEE74809BD2}"/>
                    </a:ext>
                  </a:extLst>
                </p14:cNvPr>
                <p14:cNvContentPartPr/>
                <p14:nvPr/>
              </p14:nvContentPartPr>
              <p14:xfrm>
                <a:off x="8670764" y="6157048"/>
                <a:ext cx="802080" cy="1803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355E64ED-C5F0-653E-B963-EBEE74809BD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664644" y="6150928"/>
                  <a:ext cx="814320" cy="19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7286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62A29E1-1B57-2C20-B62D-C77D67ED3BBE}"/>
              </a:ext>
            </a:extLst>
          </p:cNvPr>
          <p:cNvGrpSpPr/>
          <p:nvPr/>
        </p:nvGrpSpPr>
        <p:grpSpPr>
          <a:xfrm>
            <a:off x="320564" y="977324"/>
            <a:ext cx="745920" cy="478440"/>
            <a:chOff x="320564" y="977324"/>
            <a:chExt cx="745920" cy="47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CAAA652-4AC9-F823-8B71-A1AC6BF1A65B}"/>
                    </a:ext>
                  </a:extLst>
                </p14:cNvPr>
                <p14:cNvContentPartPr/>
                <p14:nvPr/>
              </p14:nvContentPartPr>
              <p14:xfrm>
                <a:off x="601364" y="1055804"/>
                <a:ext cx="29880" cy="3517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CAAA652-4AC9-F823-8B71-A1AC6BF1A6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5244" y="1049684"/>
                  <a:ext cx="421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E407610-BD08-60FF-CA9B-C89658CA179F}"/>
                    </a:ext>
                  </a:extLst>
                </p14:cNvPr>
                <p14:cNvContentPartPr/>
                <p14:nvPr/>
              </p14:nvContentPartPr>
              <p14:xfrm>
                <a:off x="320564" y="977324"/>
                <a:ext cx="472320" cy="113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E407610-BD08-60FF-CA9B-C89658CA179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4444" y="971204"/>
                  <a:ext cx="4845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9B4D281-5B13-B9AF-8FFF-AC23D47679B7}"/>
                    </a:ext>
                  </a:extLst>
                </p14:cNvPr>
                <p14:cNvContentPartPr/>
                <p14:nvPr/>
              </p14:nvContentPartPr>
              <p14:xfrm>
                <a:off x="435044" y="1334084"/>
                <a:ext cx="234720" cy="121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9B4D281-5B13-B9AF-8FFF-AC23D47679B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8924" y="1327964"/>
                  <a:ext cx="2469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DCBFDEA-0329-D9C3-598A-98654243C0C5}"/>
                    </a:ext>
                  </a:extLst>
                </p14:cNvPr>
                <p14:cNvContentPartPr/>
                <p14:nvPr/>
              </p14:nvContentPartPr>
              <p14:xfrm>
                <a:off x="818084" y="1104404"/>
                <a:ext cx="248400" cy="250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DCBFDEA-0329-D9C3-598A-98654243C0C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1964" y="1098284"/>
                  <a:ext cx="260640" cy="26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5F4EB5-3876-9D74-E679-244070A293FD}"/>
              </a:ext>
            </a:extLst>
          </p:cNvPr>
          <p:cNvGrpSpPr/>
          <p:nvPr/>
        </p:nvGrpSpPr>
        <p:grpSpPr>
          <a:xfrm>
            <a:off x="1652204" y="670964"/>
            <a:ext cx="1530720" cy="597600"/>
            <a:chOff x="1652204" y="670964"/>
            <a:chExt cx="1530720" cy="59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A66E45C-B628-5AE2-D8A0-F8BD3D922076}"/>
                    </a:ext>
                  </a:extLst>
                </p14:cNvPr>
                <p14:cNvContentPartPr/>
                <p14:nvPr/>
              </p14:nvContentPartPr>
              <p14:xfrm>
                <a:off x="1652204" y="995324"/>
                <a:ext cx="246240" cy="273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A66E45C-B628-5AE2-D8A0-F8BD3D9220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46084" y="989204"/>
                  <a:ext cx="258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47E4F72-0AF7-084E-1A51-E8737A960B33}"/>
                    </a:ext>
                  </a:extLst>
                </p14:cNvPr>
                <p14:cNvContentPartPr/>
                <p14:nvPr/>
              </p14:nvContentPartPr>
              <p14:xfrm>
                <a:off x="2076644" y="922244"/>
                <a:ext cx="209520" cy="228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47E4F72-0AF7-084E-1A51-E8737A960B3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70524" y="916124"/>
                  <a:ext cx="2217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2E84F84-0207-6F3B-57ED-09A4B086FEA8}"/>
                    </a:ext>
                  </a:extLst>
                </p14:cNvPr>
                <p14:cNvContentPartPr/>
                <p14:nvPr/>
              </p14:nvContentPartPr>
              <p14:xfrm>
                <a:off x="2347724" y="670964"/>
                <a:ext cx="259920" cy="389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2E84F84-0207-6F3B-57ED-09A4B086FEA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41604" y="664844"/>
                  <a:ext cx="27216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61DD35D-32E8-7698-A664-B2728FE7BD64}"/>
                    </a:ext>
                  </a:extLst>
                </p14:cNvPr>
                <p14:cNvContentPartPr/>
                <p14:nvPr/>
              </p14:nvContentPartPr>
              <p14:xfrm>
                <a:off x="2709164" y="856724"/>
                <a:ext cx="473760" cy="211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61DD35D-32E8-7698-A664-B2728FE7BD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03044" y="850604"/>
                  <a:ext cx="48600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E0BDDA-60A5-5EF9-F0EE-7F978A72FE44}"/>
              </a:ext>
            </a:extLst>
          </p:cNvPr>
          <p:cNvGrpSpPr/>
          <p:nvPr/>
        </p:nvGrpSpPr>
        <p:grpSpPr>
          <a:xfrm>
            <a:off x="3729404" y="632084"/>
            <a:ext cx="3991320" cy="812880"/>
            <a:chOff x="3729404" y="632084"/>
            <a:chExt cx="3991320" cy="81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4EBAEEE-09DF-3359-16B3-D26F730228F8}"/>
                    </a:ext>
                  </a:extLst>
                </p14:cNvPr>
                <p14:cNvContentPartPr/>
                <p14:nvPr/>
              </p14:nvContentPartPr>
              <p14:xfrm>
                <a:off x="3775124" y="769604"/>
                <a:ext cx="132840" cy="480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4EBAEEE-09DF-3359-16B3-D26F730228F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69004" y="763484"/>
                  <a:ext cx="14508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CF77FE3-3092-C2FC-D133-C83029A42053}"/>
                    </a:ext>
                  </a:extLst>
                </p14:cNvPr>
                <p14:cNvContentPartPr/>
                <p14:nvPr/>
              </p14:nvContentPartPr>
              <p14:xfrm>
                <a:off x="3729404" y="1001444"/>
                <a:ext cx="275040" cy="189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CF77FE3-3092-C2FC-D133-C83029A4205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23284" y="995324"/>
                  <a:ext cx="2872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EDA338F-98F8-64DC-7559-A67EA7E3AFDF}"/>
                    </a:ext>
                  </a:extLst>
                </p14:cNvPr>
                <p14:cNvContentPartPr/>
                <p14:nvPr/>
              </p14:nvContentPartPr>
              <p14:xfrm>
                <a:off x="4002284" y="907844"/>
                <a:ext cx="40680" cy="14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EDA338F-98F8-64DC-7559-A67EA7E3AFD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96164" y="901724"/>
                  <a:ext cx="529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BAA3691-0574-9FBD-2850-42A3832FE3F9}"/>
                    </a:ext>
                  </a:extLst>
                </p14:cNvPr>
                <p14:cNvContentPartPr/>
                <p14:nvPr/>
              </p14:nvContentPartPr>
              <p14:xfrm>
                <a:off x="4131884" y="727124"/>
                <a:ext cx="479160" cy="367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BAA3691-0574-9FBD-2850-42A3832FE3F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25764" y="721004"/>
                  <a:ext cx="4914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56F87F2-93DD-AA02-BC34-7D9BB2135D85}"/>
                    </a:ext>
                  </a:extLst>
                </p14:cNvPr>
                <p14:cNvContentPartPr/>
                <p14:nvPr/>
              </p14:nvContentPartPr>
              <p14:xfrm>
                <a:off x="4691324" y="914324"/>
                <a:ext cx="33120" cy="198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56F87F2-93DD-AA02-BC34-7D9BB2135D8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85204" y="908204"/>
                  <a:ext cx="453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B849541-3424-0EE6-3203-21FF6B28451E}"/>
                    </a:ext>
                  </a:extLst>
                </p14:cNvPr>
                <p14:cNvContentPartPr/>
                <p14:nvPr/>
              </p14:nvContentPartPr>
              <p14:xfrm>
                <a:off x="4697444" y="795524"/>
                <a:ext cx="35280" cy="23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B849541-3424-0EE6-3203-21FF6B28451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91324" y="789404"/>
                  <a:ext cx="475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CF2D63F-DBB7-11A5-7CC7-19B7BA52E394}"/>
                    </a:ext>
                  </a:extLst>
                </p14:cNvPr>
                <p14:cNvContentPartPr/>
                <p14:nvPr/>
              </p14:nvContentPartPr>
              <p14:xfrm>
                <a:off x="4808324" y="789044"/>
                <a:ext cx="518040" cy="639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CF2D63F-DBB7-11A5-7CC7-19B7BA52E39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02204" y="782924"/>
                  <a:ext cx="530280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FCFCC43-AFC7-7E13-829C-ABDE427B9BAE}"/>
                    </a:ext>
                  </a:extLst>
                </p14:cNvPr>
                <p14:cNvContentPartPr/>
                <p14:nvPr/>
              </p14:nvContentPartPr>
              <p14:xfrm>
                <a:off x="5617244" y="961124"/>
                <a:ext cx="572400" cy="181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FCFCC43-AFC7-7E13-829C-ABDE427B9BA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11124" y="955004"/>
                  <a:ext cx="5846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932F583-3A1E-FFDD-A5A6-FF017E0B78B3}"/>
                    </a:ext>
                  </a:extLst>
                </p14:cNvPr>
                <p14:cNvContentPartPr/>
                <p14:nvPr/>
              </p14:nvContentPartPr>
              <p14:xfrm>
                <a:off x="5659004" y="1165244"/>
                <a:ext cx="635040" cy="182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932F583-3A1E-FFDD-A5A6-FF017E0B78B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52884" y="1159124"/>
                  <a:ext cx="6472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7969698-68F5-3623-2829-0EEBB2A9A0A4}"/>
                    </a:ext>
                  </a:extLst>
                </p14:cNvPr>
                <p14:cNvContentPartPr/>
                <p14:nvPr/>
              </p14:nvContentPartPr>
              <p14:xfrm>
                <a:off x="6479804" y="1046084"/>
                <a:ext cx="12960" cy="398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7969698-68F5-3623-2829-0EEBB2A9A0A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73684" y="1039964"/>
                  <a:ext cx="2520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26E8765-D5F2-7986-04D1-4AB5ACAC13DE}"/>
                    </a:ext>
                  </a:extLst>
                </p14:cNvPr>
                <p14:cNvContentPartPr/>
                <p14:nvPr/>
              </p14:nvContentPartPr>
              <p14:xfrm>
                <a:off x="6385484" y="1019804"/>
                <a:ext cx="145080" cy="348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26E8765-D5F2-7986-04D1-4AB5ACAC13D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79364" y="1013684"/>
                  <a:ext cx="1573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8470591-E2C6-89FB-CE93-99ACCB3DA25B}"/>
                    </a:ext>
                  </a:extLst>
                </p14:cNvPr>
                <p14:cNvContentPartPr/>
                <p14:nvPr/>
              </p14:nvContentPartPr>
              <p14:xfrm>
                <a:off x="6631364" y="944564"/>
                <a:ext cx="646200" cy="395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8470591-E2C6-89FB-CE93-99ACCB3DA25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25244" y="938444"/>
                  <a:ext cx="65844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15532DB-9F6C-7E96-AAB4-AB6D059D3E9E}"/>
                    </a:ext>
                  </a:extLst>
                </p14:cNvPr>
                <p14:cNvContentPartPr/>
                <p14:nvPr/>
              </p14:nvContentPartPr>
              <p14:xfrm>
                <a:off x="7214924" y="849884"/>
                <a:ext cx="52560" cy="64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15532DB-9F6C-7E96-AAB4-AB6D059D3E9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08804" y="843764"/>
                  <a:ext cx="648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51DFF05-88A3-23DD-0319-22F10B8140FA}"/>
                    </a:ext>
                  </a:extLst>
                </p14:cNvPr>
                <p14:cNvContentPartPr/>
                <p14:nvPr/>
              </p14:nvContentPartPr>
              <p14:xfrm>
                <a:off x="7282604" y="954644"/>
                <a:ext cx="202320" cy="216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51DFF05-88A3-23DD-0319-22F10B8140F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276484" y="948524"/>
                  <a:ext cx="2145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535DBCF-86EE-EF1A-0FFE-1B2FBD18D9E9}"/>
                    </a:ext>
                  </a:extLst>
                </p14:cNvPr>
                <p14:cNvContentPartPr/>
                <p14:nvPr/>
              </p14:nvContentPartPr>
              <p14:xfrm>
                <a:off x="7529564" y="632084"/>
                <a:ext cx="191160" cy="587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535DBCF-86EE-EF1A-0FFE-1B2FBD18D9E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23444" y="625964"/>
                  <a:ext cx="203400" cy="60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82EBA0C-A881-0B17-CFAD-2BC6642881CE}"/>
              </a:ext>
            </a:extLst>
          </p:cNvPr>
          <p:cNvGrpSpPr/>
          <p:nvPr/>
        </p:nvGrpSpPr>
        <p:grpSpPr>
          <a:xfrm>
            <a:off x="8065964" y="715604"/>
            <a:ext cx="1574280" cy="771120"/>
            <a:chOff x="8065964" y="715604"/>
            <a:chExt cx="1574280" cy="77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808686A-3224-2D0F-0D7B-2B88E29551BF}"/>
                    </a:ext>
                  </a:extLst>
                </p14:cNvPr>
                <p14:cNvContentPartPr/>
                <p14:nvPr/>
              </p14:nvContentPartPr>
              <p14:xfrm>
                <a:off x="8140844" y="751964"/>
                <a:ext cx="123480" cy="500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808686A-3224-2D0F-0D7B-2B88E29551B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34724" y="745844"/>
                  <a:ext cx="13572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A8788AA-F66A-1B49-A69D-CA46F3E181A5}"/>
                    </a:ext>
                  </a:extLst>
                </p14:cNvPr>
                <p14:cNvContentPartPr/>
                <p14:nvPr/>
              </p14:nvContentPartPr>
              <p14:xfrm>
                <a:off x="8065964" y="908204"/>
                <a:ext cx="291960" cy="266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A8788AA-F66A-1B49-A69D-CA46F3E181A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59844" y="902084"/>
                  <a:ext cx="3042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0830FB1-012D-F95A-91E3-89F6BA620516}"/>
                    </a:ext>
                  </a:extLst>
                </p14:cNvPr>
                <p14:cNvContentPartPr/>
                <p14:nvPr/>
              </p14:nvContentPartPr>
              <p14:xfrm>
                <a:off x="8396444" y="946364"/>
                <a:ext cx="300600" cy="177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0830FB1-012D-F95A-91E3-89F6BA62051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390324" y="940244"/>
                  <a:ext cx="3128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36B8120-7741-8121-14D7-D71597929250}"/>
                    </a:ext>
                  </a:extLst>
                </p14:cNvPr>
                <p14:cNvContentPartPr/>
                <p14:nvPr/>
              </p14:nvContentPartPr>
              <p14:xfrm>
                <a:off x="8688764" y="957164"/>
                <a:ext cx="46080" cy="119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36B8120-7741-8121-14D7-D7159792925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682644" y="951044"/>
                  <a:ext cx="583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8FB909B-8237-BF18-A851-6A1414979152}"/>
                    </a:ext>
                  </a:extLst>
                </p14:cNvPr>
                <p14:cNvContentPartPr/>
                <p14:nvPr/>
              </p14:nvContentPartPr>
              <p14:xfrm>
                <a:off x="8702444" y="715604"/>
                <a:ext cx="345960" cy="392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8FB909B-8237-BF18-A851-6A141497915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696324" y="709484"/>
                  <a:ext cx="35820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2B81072-0205-8CE7-EA95-873CAF7DB5C8}"/>
                    </a:ext>
                  </a:extLst>
                </p14:cNvPr>
                <p14:cNvContentPartPr/>
                <p14:nvPr/>
              </p14:nvContentPartPr>
              <p14:xfrm>
                <a:off x="9101684" y="811724"/>
                <a:ext cx="42480" cy="30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2B81072-0205-8CE7-EA95-873CAF7DB5C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095564" y="805604"/>
                  <a:ext cx="547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3FFA9A6-9C3D-96B1-75FD-B54B16E31DCF}"/>
                    </a:ext>
                  </a:extLst>
                </p14:cNvPr>
                <p14:cNvContentPartPr/>
                <p14:nvPr/>
              </p14:nvContentPartPr>
              <p14:xfrm>
                <a:off x="9159284" y="777164"/>
                <a:ext cx="480960" cy="709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3FFA9A6-9C3D-96B1-75FD-B54B16E31DC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153164" y="771044"/>
                  <a:ext cx="493200" cy="72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F74CFCA-8D02-3A31-C5F5-8C8C71DC32AD}"/>
                  </a:ext>
                </a:extLst>
              </p14:cNvPr>
              <p14:cNvContentPartPr/>
              <p14:nvPr/>
            </p14:nvContentPartPr>
            <p14:xfrm>
              <a:off x="4483604" y="2719004"/>
              <a:ext cx="180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F74CFCA-8D02-3A31-C5F5-8C8C71DC32A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477484" y="2712884"/>
                <a:ext cx="1404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432DE03-2789-0944-555C-71EF6944127E}"/>
              </a:ext>
            </a:extLst>
          </p:cNvPr>
          <p:cNvGrpSpPr/>
          <p:nvPr/>
        </p:nvGrpSpPr>
        <p:grpSpPr>
          <a:xfrm>
            <a:off x="1286444" y="1921244"/>
            <a:ext cx="9301320" cy="4561200"/>
            <a:chOff x="1286444" y="1921244"/>
            <a:chExt cx="9301320" cy="456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F70154C-0E45-E51E-539C-0AC60BA79699}"/>
                    </a:ext>
                  </a:extLst>
                </p14:cNvPr>
                <p14:cNvContentPartPr/>
                <p14:nvPr/>
              </p14:nvContentPartPr>
              <p14:xfrm>
                <a:off x="1354484" y="1939964"/>
                <a:ext cx="232200" cy="577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F70154C-0E45-E51E-539C-0AC60BA7969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48364" y="1933844"/>
                  <a:ext cx="24444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DF7CC54-392F-5096-10C7-CF302D5AAA09}"/>
                    </a:ext>
                  </a:extLst>
                </p14:cNvPr>
                <p14:cNvContentPartPr/>
                <p14:nvPr/>
              </p14:nvContentPartPr>
              <p14:xfrm>
                <a:off x="1286444" y="2101604"/>
                <a:ext cx="414360" cy="425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DF7CC54-392F-5096-10C7-CF302D5AAA0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280324" y="2095484"/>
                  <a:ext cx="42660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A5D9B64-1CF1-66E1-0D84-6299EF808FE9}"/>
                    </a:ext>
                  </a:extLst>
                </p14:cNvPr>
                <p14:cNvContentPartPr/>
                <p14:nvPr/>
              </p14:nvContentPartPr>
              <p14:xfrm>
                <a:off x="1692164" y="2276204"/>
                <a:ext cx="228960" cy="253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A5D9B64-1CF1-66E1-0D84-6299EF808FE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686044" y="2270084"/>
                  <a:ext cx="2412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A4E41A5-F1C9-10C2-7B1F-05993354C64E}"/>
                    </a:ext>
                  </a:extLst>
                </p14:cNvPr>
                <p14:cNvContentPartPr/>
                <p14:nvPr/>
              </p14:nvContentPartPr>
              <p14:xfrm>
                <a:off x="2017964" y="2092244"/>
                <a:ext cx="335520" cy="496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A4E41A5-F1C9-10C2-7B1F-05993354C64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11844" y="2086124"/>
                  <a:ext cx="34776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2F3F611-A753-66B7-4405-B9ABE655F718}"/>
                    </a:ext>
                  </a:extLst>
                </p14:cNvPr>
                <p14:cNvContentPartPr/>
                <p14:nvPr/>
              </p14:nvContentPartPr>
              <p14:xfrm>
                <a:off x="2621684" y="2232644"/>
                <a:ext cx="228240" cy="219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2F3F611-A753-66B7-4405-B9ABE655F7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15564" y="2226524"/>
                  <a:ext cx="2404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D875E89-A2BD-31F3-1D8D-B86641F32BDF}"/>
                    </a:ext>
                  </a:extLst>
                </p14:cNvPr>
                <p14:cNvContentPartPr/>
                <p14:nvPr/>
              </p14:nvContentPartPr>
              <p14:xfrm>
                <a:off x="1642844" y="2829524"/>
                <a:ext cx="784800" cy="321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D875E89-A2BD-31F3-1D8D-B86641F32BD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636724" y="2823404"/>
                  <a:ext cx="7970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393C666-CA90-9EDD-6206-01DAEADBF358}"/>
                    </a:ext>
                  </a:extLst>
                </p14:cNvPr>
                <p14:cNvContentPartPr/>
                <p14:nvPr/>
              </p14:nvContentPartPr>
              <p14:xfrm>
                <a:off x="3495044" y="2278004"/>
                <a:ext cx="448560" cy="306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393C666-CA90-9EDD-6206-01DAEADBF35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488924" y="2271884"/>
                  <a:ext cx="4608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3EE80BC-C413-FDC4-63FD-6F475E6DBBCD}"/>
                    </a:ext>
                  </a:extLst>
                </p14:cNvPr>
                <p14:cNvContentPartPr/>
                <p14:nvPr/>
              </p14:nvContentPartPr>
              <p14:xfrm>
                <a:off x="3724724" y="2020964"/>
                <a:ext cx="370440" cy="307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3EE80BC-C413-FDC4-63FD-6F475E6DBBC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18604" y="2014844"/>
                  <a:ext cx="3826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1AC1517-725A-CD7A-406E-6EC8674EDA97}"/>
                    </a:ext>
                  </a:extLst>
                </p14:cNvPr>
                <p14:cNvContentPartPr/>
                <p14:nvPr/>
              </p14:nvContentPartPr>
              <p14:xfrm>
                <a:off x="4284164" y="2349644"/>
                <a:ext cx="673920" cy="275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1AC1517-725A-CD7A-406E-6EC8674EDA9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278044" y="2343524"/>
                  <a:ext cx="6861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4DD24B6-498E-9D3E-3833-505854A41482}"/>
                    </a:ext>
                  </a:extLst>
                </p14:cNvPr>
                <p14:cNvContentPartPr/>
                <p14:nvPr/>
              </p14:nvContentPartPr>
              <p14:xfrm>
                <a:off x="4955924" y="2145884"/>
                <a:ext cx="208800" cy="425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4DD24B6-498E-9D3E-3833-505854A4148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949804" y="2139764"/>
                  <a:ext cx="22104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7F4860D-1394-DE38-E065-F0FCFCFBE733}"/>
                    </a:ext>
                  </a:extLst>
                </p14:cNvPr>
                <p14:cNvContentPartPr/>
                <p14:nvPr/>
              </p14:nvContentPartPr>
              <p14:xfrm>
                <a:off x="5324564" y="2250644"/>
                <a:ext cx="17640" cy="325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7F4860D-1394-DE38-E065-F0FCFCFBE73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318444" y="2244524"/>
                  <a:ext cx="298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B7FF797-7EF6-2B7A-8DD3-7690F63B4320}"/>
                    </a:ext>
                  </a:extLst>
                </p14:cNvPr>
                <p14:cNvContentPartPr/>
                <p14:nvPr/>
              </p14:nvContentPartPr>
              <p14:xfrm>
                <a:off x="5305844" y="2131484"/>
                <a:ext cx="333720" cy="387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B7FF797-7EF6-2B7A-8DD3-7690F63B432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99724" y="2125364"/>
                  <a:ext cx="3459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41F9E39-BC39-C3ED-3F46-BB28E582161D}"/>
                    </a:ext>
                  </a:extLst>
                </p14:cNvPr>
                <p14:cNvContentPartPr/>
                <p14:nvPr/>
              </p14:nvContentPartPr>
              <p14:xfrm>
                <a:off x="3450044" y="2476724"/>
                <a:ext cx="2440080" cy="596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41F9E39-BC39-C3ED-3F46-BB28E582161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443924" y="2470604"/>
                  <a:ext cx="24523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454F044-5540-B292-731A-2F090B46186E}"/>
                    </a:ext>
                  </a:extLst>
                </p14:cNvPr>
                <p14:cNvContentPartPr/>
                <p14:nvPr/>
              </p14:nvContentPartPr>
              <p14:xfrm>
                <a:off x="4434644" y="2670764"/>
                <a:ext cx="1465200" cy="162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454F044-5540-B292-731A-2F090B46186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428524" y="2664644"/>
                  <a:ext cx="14774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0375101-A40D-7342-A8DB-6AF9E6A2C60F}"/>
                    </a:ext>
                  </a:extLst>
                </p14:cNvPr>
                <p14:cNvContentPartPr/>
                <p14:nvPr/>
              </p14:nvContentPartPr>
              <p14:xfrm>
                <a:off x="3101924" y="3199964"/>
                <a:ext cx="491760" cy="1863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0375101-A40D-7342-A8DB-6AF9E6A2C60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095804" y="3193844"/>
                  <a:ext cx="504000" cy="18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7438A7E-8B9C-103E-C1E2-3DB192C806C1}"/>
                    </a:ext>
                  </a:extLst>
                </p14:cNvPr>
                <p14:cNvContentPartPr/>
                <p14:nvPr/>
              </p14:nvContentPartPr>
              <p14:xfrm>
                <a:off x="2522684" y="4187084"/>
                <a:ext cx="285480" cy="406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7438A7E-8B9C-103E-C1E2-3DB192C806C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516564" y="4180964"/>
                  <a:ext cx="29772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EDAA345-902F-EB14-258B-DA57277E021E}"/>
                    </a:ext>
                  </a:extLst>
                </p14:cNvPr>
                <p14:cNvContentPartPr/>
                <p14:nvPr/>
              </p14:nvContentPartPr>
              <p14:xfrm>
                <a:off x="2270324" y="3983684"/>
                <a:ext cx="858240" cy="869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EDAA345-902F-EB14-258B-DA57277E021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264204" y="3977564"/>
                  <a:ext cx="870480" cy="88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05D5D72-C384-1125-D45A-70CC8E2FF942}"/>
                    </a:ext>
                  </a:extLst>
                </p14:cNvPr>
                <p14:cNvContentPartPr/>
                <p14:nvPr/>
              </p14:nvContentPartPr>
              <p14:xfrm>
                <a:off x="2689364" y="4724924"/>
                <a:ext cx="285120" cy="144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05D5D72-C384-1125-D45A-70CC8E2FF94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683244" y="4718804"/>
                  <a:ext cx="2973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75DBCD9-B76D-B299-785D-47E1A9040E4E}"/>
                    </a:ext>
                  </a:extLst>
                </p14:cNvPr>
                <p14:cNvContentPartPr/>
                <p14:nvPr/>
              </p14:nvContentPartPr>
              <p14:xfrm>
                <a:off x="6657284" y="2168204"/>
                <a:ext cx="425520" cy="237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75DBCD9-B76D-B299-785D-47E1A9040E4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651164" y="2162084"/>
                  <a:ext cx="4377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4D0A65F-6E86-61B1-F627-A137AD4156AB}"/>
                    </a:ext>
                  </a:extLst>
                </p14:cNvPr>
                <p14:cNvContentPartPr/>
                <p14:nvPr/>
              </p14:nvContentPartPr>
              <p14:xfrm>
                <a:off x="7241564" y="2166044"/>
                <a:ext cx="426960" cy="231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4D0A65F-6E86-61B1-F627-A137AD4156A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235444" y="2159924"/>
                  <a:ext cx="4392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B017EAA-95E0-4E97-4EF4-F215F04E8B05}"/>
                    </a:ext>
                  </a:extLst>
                </p14:cNvPr>
                <p14:cNvContentPartPr/>
                <p14:nvPr/>
              </p14:nvContentPartPr>
              <p14:xfrm>
                <a:off x="7648004" y="1921244"/>
                <a:ext cx="36360" cy="311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B017EAA-95E0-4E97-4EF4-F215F04E8B0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41884" y="1915124"/>
                  <a:ext cx="486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1838CE6-F809-BBDF-9032-647203B9262A}"/>
                    </a:ext>
                  </a:extLst>
                </p14:cNvPr>
                <p14:cNvContentPartPr/>
                <p14:nvPr/>
              </p14:nvContentPartPr>
              <p14:xfrm>
                <a:off x="7201604" y="2864804"/>
                <a:ext cx="184320" cy="264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1838CE6-F809-BBDF-9032-647203B9262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195484" y="2858684"/>
                  <a:ext cx="1965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32B47FC-2BF0-B974-2DEC-3AAE1117BF62}"/>
                    </a:ext>
                  </a:extLst>
                </p14:cNvPr>
                <p14:cNvContentPartPr/>
                <p14:nvPr/>
              </p14:nvContentPartPr>
              <p14:xfrm>
                <a:off x="7547924" y="2647004"/>
                <a:ext cx="305640" cy="206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32B47FC-2BF0-B974-2DEC-3AAE1117BF6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541804" y="2640884"/>
                  <a:ext cx="3178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39825CC-62FC-6D77-96B0-E2F09B4F88AE}"/>
                    </a:ext>
                  </a:extLst>
                </p14:cNvPr>
                <p14:cNvContentPartPr/>
                <p14:nvPr/>
              </p14:nvContentPartPr>
              <p14:xfrm>
                <a:off x="7282244" y="3414164"/>
                <a:ext cx="25200" cy="627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39825CC-62FC-6D77-96B0-E2F09B4F88A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76124" y="3408044"/>
                  <a:ext cx="37440" cy="6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112C568-5FE5-731E-6AA9-41B7B8DEA5F2}"/>
                    </a:ext>
                  </a:extLst>
                </p14:cNvPr>
                <p14:cNvContentPartPr/>
                <p14:nvPr/>
              </p14:nvContentPartPr>
              <p14:xfrm>
                <a:off x="7259204" y="4524044"/>
                <a:ext cx="6480" cy="8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112C568-5FE5-731E-6AA9-41B7B8DEA5F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253084" y="4517924"/>
                  <a:ext cx="187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CB7D408-FF1D-3B0E-76AE-C6A7D3FC7F34}"/>
                    </a:ext>
                  </a:extLst>
                </p14:cNvPr>
                <p14:cNvContentPartPr/>
                <p14:nvPr/>
              </p14:nvContentPartPr>
              <p14:xfrm>
                <a:off x="7232564" y="4860644"/>
                <a:ext cx="402120" cy="266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CB7D408-FF1D-3B0E-76AE-C6A7D3FC7F3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226444" y="4854524"/>
                  <a:ext cx="4143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A61A634-407D-CDBF-0285-E3AEC22C22D9}"/>
                    </a:ext>
                  </a:extLst>
                </p14:cNvPr>
                <p14:cNvContentPartPr/>
                <p14:nvPr/>
              </p14:nvContentPartPr>
              <p14:xfrm>
                <a:off x="7606604" y="4510004"/>
                <a:ext cx="278280" cy="292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A61A634-407D-CDBF-0285-E3AEC22C22D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00484" y="4503884"/>
                  <a:ext cx="2905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A24A46D-40D6-7BF7-BC71-45B94DC7AA5F}"/>
                    </a:ext>
                  </a:extLst>
                </p14:cNvPr>
                <p14:cNvContentPartPr/>
                <p14:nvPr/>
              </p14:nvContentPartPr>
              <p14:xfrm>
                <a:off x="7438484" y="2229404"/>
                <a:ext cx="1118160" cy="2333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A24A46D-40D6-7BF7-BC71-45B94DC7AA5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32364" y="2223284"/>
                  <a:ext cx="1130400" cy="23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4356063-DC6C-837E-E0D8-75D82D3362C5}"/>
                    </a:ext>
                  </a:extLst>
                </p14:cNvPr>
                <p14:cNvContentPartPr/>
                <p14:nvPr/>
              </p14:nvContentPartPr>
              <p14:xfrm>
                <a:off x="8702084" y="3114284"/>
                <a:ext cx="947880" cy="544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4356063-DC6C-837E-E0D8-75D82D3362C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695964" y="3108164"/>
                  <a:ext cx="96012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DE35F52-B720-7719-0F04-335A08D46CB1}"/>
                    </a:ext>
                  </a:extLst>
                </p14:cNvPr>
                <p14:cNvContentPartPr/>
                <p14:nvPr/>
              </p14:nvContentPartPr>
              <p14:xfrm>
                <a:off x="9836804" y="3296804"/>
                <a:ext cx="22320" cy="166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DE35F52-B720-7719-0F04-335A08D46CB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830684" y="3290684"/>
                  <a:ext cx="345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623CF2F-E410-4A9B-462E-82B093BC00A4}"/>
                    </a:ext>
                  </a:extLst>
                </p14:cNvPr>
                <p14:cNvContentPartPr/>
                <p14:nvPr/>
              </p14:nvContentPartPr>
              <p14:xfrm>
                <a:off x="9889724" y="3193844"/>
                <a:ext cx="330840" cy="289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623CF2F-E410-4A9B-462E-82B093BC00A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83604" y="3187724"/>
                  <a:ext cx="3430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C8E0243-E9D7-7BFE-7685-535A6D81AAA9}"/>
                    </a:ext>
                  </a:extLst>
                </p14:cNvPr>
                <p14:cNvContentPartPr/>
                <p14:nvPr/>
              </p14:nvContentPartPr>
              <p14:xfrm>
                <a:off x="8697044" y="3183044"/>
                <a:ext cx="1890720" cy="725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C8E0243-E9D7-7BFE-7685-535A6D81AAA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690924" y="3176924"/>
                  <a:ext cx="1902960" cy="73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8C92A5C-0303-F4C6-DBD4-BB7660507B3A}"/>
                    </a:ext>
                  </a:extLst>
                </p14:cNvPr>
                <p14:cNvContentPartPr/>
                <p14:nvPr/>
              </p14:nvContentPartPr>
              <p14:xfrm>
                <a:off x="9338204" y="3873884"/>
                <a:ext cx="92520" cy="80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8C92A5C-0303-F4C6-DBD4-BB7660507B3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2084" y="3867764"/>
                  <a:ext cx="1047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0F41342-A191-E647-A25D-28F7C0F16504}"/>
                    </a:ext>
                  </a:extLst>
                </p14:cNvPr>
                <p14:cNvContentPartPr/>
                <p14:nvPr/>
              </p14:nvContentPartPr>
              <p14:xfrm>
                <a:off x="7533524" y="4394444"/>
                <a:ext cx="474120" cy="458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0F41342-A191-E647-A25D-28F7C0F1650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527404" y="4388324"/>
                  <a:ext cx="48636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1B98D2D-F0D7-F32D-17E3-49F9C3012B9B}"/>
                    </a:ext>
                  </a:extLst>
                </p14:cNvPr>
                <p14:cNvContentPartPr/>
                <p14:nvPr/>
              </p14:nvContentPartPr>
              <p14:xfrm>
                <a:off x="7916564" y="4838324"/>
                <a:ext cx="258840" cy="182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1B98D2D-F0D7-F32D-17E3-49F9C3012B9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910444" y="4832204"/>
                  <a:ext cx="2710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41C1ABE-C952-7617-A488-CFB029721FC0}"/>
                    </a:ext>
                  </a:extLst>
                </p14:cNvPr>
                <p14:cNvContentPartPr/>
                <p14:nvPr/>
              </p14:nvContentPartPr>
              <p14:xfrm>
                <a:off x="7329764" y="5149004"/>
                <a:ext cx="895680" cy="209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41C1ABE-C952-7617-A488-CFB029721FC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23644" y="5142884"/>
                  <a:ext cx="9079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CA13D64-4606-0AC1-6508-BE4FA182B63C}"/>
                    </a:ext>
                  </a:extLst>
                </p14:cNvPr>
                <p14:cNvContentPartPr/>
                <p14:nvPr/>
              </p14:nvContentPartPr>
              <p14:xfrm>
                <a:off x="2428724" y="5797004"/>
                <a:ext cx="317520" cy="325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CA13D64-4606-0AC1-6508-BE4FA182B63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422604" y="5790884"/>
                  <a:ext cx="3297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5B1B0BC-E266-4060-104F-F61F5E077D96}"/>
                    </a:ext>
                  </a:extLst>
                </p14:cNvPr>
                <p14:cNvContentPartPr/>
                <p14:nvPr/>
              </p14:nvContentPartPr>
              <p14:xfrm>
                <a:off x="2653364" y="5472284"/>
                <a:ext cx="338760" cy="272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5B1B0BC-E266-4060-104F-F61F5E077D9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647244" y="5466164"/>
                  <a:ext cx="3510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070B8AE-F68E-BEB5-E7A5-FA52235A896B}"/>
                    </a:ext>
                  </a:extLst>
                </p14:cNvPr>
                <p14:cNvContentPartPr/>
                <p14:nvPr/>
              </p14:nvContentPartPr>
              <p14:xfrm>
                <a:off x="3221804" y="5888444"/>
                <a:ext cx="155160" cy="222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070B8AE-F68E-BEB5-E7A5-FA52235A896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15684" y="5882324"/>
                  <a:ext cx="1674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CB324A8-4B3B-677C-FA4B-DF3B1A959368}"/>
                    </a:ext>
                  </a:extLst>
                </p14:cNvPr>
                <p14:cNvContentPartPr/>
                <p14:nvPr/>
              </p14:nvContentPartPr>
              <p14:xfrm>
                <a:off x="3793124" y="5669204"/>
                <a:ext cx="33480" cy="327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CB324A8-4B3B-677C-FA4B-DF3B1A95936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87004" y="5663084"/>
                  <a:ext cx="457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7484C31-B6E7-0D1F-5F95-F8DBED5E6FC0}"/>
                    </a:ext>
                  </a:extLst>
                </p14:cNvPr>
                <p14:cNvContentPartPr/>
                <p14:nvPr/>
              </p14:nvContentPartPr>
              <p14:xfrm>
                <a:off x="4210004" y="5767124"/>
                <a:ext cx="666000" cy="2502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7484C31-B6E7-0D1F-5F95-F8DBED5E6FC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203884" y="5761004"/>
                  <a:ext cx="6782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C90FE40-1975-5E82-4B03-AE03823CFD83}"/>
                    </a:ext>
                  </a:extLst>
                </p14:cNvPr>
                <p14:cNvContentPartPr/>
                <p14:nvPr/>
              </p14:nvContentPartPr>
              <p14:xfrm>
                <a:off x="4996244" y="5535284"/>
                <a:ext cx="171720" cy="415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C90FE40-1975-5E82-4B03-AE03823CFD8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990124" y="5529164"/>
                  <a:ext cx="18396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A51519A-EE9D-0FEC-B4A7-B4ED49D80C57}"/>
                    </a:ext>
                  </a:extLst>
                </p14:cNvPr>
                <p14:cNvContentPartPr/>
                <p14:nvPr/>
              </p14:nvContentPartPr>
              <p14:xfrm>
                <a:off x="5428964" y="5721404"/>
                <a:ext cx="33480" cy="183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A51519A-EE9D-0FEC-B4A7-B4ED49D80C5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422844" y="5715284"/>
                  <a:ext cx="457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2956B17-C291-A258-F30A-079D848A6B73}"/>
                    </a:ext>
                  </a:extLst>
                </p14:cNvPr>
                <p14:cNvContentPartPr/>
                <p14:nvPr/>
              </p14:nvContentPartPr>
              <p14:xfrm>
                <a:off x="5494124" y="5561204"/>
                <a:ext cx="217800" cy="288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2956B17-C291-A258-F30A-079D848A6B7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488004" y="5555084"/>
                  <a:ext cx="2300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4FDCC36-A5D9-645A-9A55-9A49783345EB}"/>
                    </a:ext>
                  </a:extLst>
                </p14:cNvPr>
                <p14:cNvContentPartPr/>
                <p14:nvPr/>
              </p14:nvContentPartPr>
              <p14:xfrm>
                <a:off x="5367044" y="5449964"/>
                <a:ext cx="625680" cy="863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4FDCC36-A5D9-645A-9A55-9A49783345E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360924" y="5443844"/>
                  <a:ext cx="637920" cy="87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2A44773-C53B-AADB-B66E-12DE71C411F9}"/>
                    </a:ext>
                  </a:extLst>
                </p14:cNvPr>
                <p14:cNvContentPartPr/>
                <p14:nvPr/>
              </p14:nvContentPartPr>
              <p14:xfrm>
                <a:off x="4214324" y="5614844"/>
                <a:ext cx="229680" cy="599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2A44773-C53B-AADB-B66E-12DE71C411F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208204" y="5608724"/>
                  <a:ext cx="24192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4DB4277-9367-B0C6-22E8-06C9BBCE7168}"/>
                    </a:ext>
                  </a:extLst>
                </p14:cNvPr>
                <p14:cNvContentPartPr/>
                <p14:nvPr/>
              </p14:nvContentPartPr>
              <p14:xfrm>
                <a:off x="2962604" y="6044684"/>
                <a:ext cx="2827440" cy="437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4DB4277-9367-B0C6-22E8-06C9BBCE716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956484" y="6038564"/>
                  <a:ext cx="283968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6125810-9062-C78A-1598-077F807DCADD}"/>
                    </a:ext>
                  </a:extLst>
                </p14:cNvPr>
                <p14:cNvContentPartPr/>
                <p14:nvPr/>
              </p14:nvContentPartPr>
              <p14:xfrm>
                <a:off x="6039884" y="5472644"/>
                <a:ext cx="292320" cy="547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6125810-9062-C78A-1598-077F807DCAD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033764" y="5466524"/>
                  <a:ext cx="3045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A1C578A-B45A-3560-DCC0-0BA177C05C5F}"/>
                    </a:ext>
                  </a:extLst>
                </p14:cNvPr>
                <p14:cNvContentPartPr/>
                <p14:nvPr/>
              </p14:nvContentPartPr>
              <p14:xfrm>
                <a:off x="6245084" y="5390204"/>
                <a:ext cx="113760" cy="2239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A1C578A-B45A-3560-DCC0-0BA177C05C5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238964" y="5384084"/>
                  <a:ext cx="1260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74D2BCD-C9C9-A8C2-4602-4AC6365FD63B}"/>
                    </a:ext>
                  </a:extLst>
                </p14:cNvPr>
                <p14:cNvContentPartPr/>
                <p14:nvPr/>
              </p14:nvContentPartPr>
              <p14:xfrm>
                <a:off x="6593204" y="5292284"/>
                <a:ext cx="29880" cy="280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74D2BCD-C9C9-A8C2-4602-4AC6365FD63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587084" y="5286164"/>
                  <a:ext cx="421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D547E5B-982B-3BA9-D6ED-7C1A61413402}"/>
                    </a:ext>
                  </a:extLst>
                </p14:cNvPr>
                <p14:cNvContentPartPr/>
                <p14:nvPr/>
              </p14:nvContentPartPr>
              <p14:xfrm>
                <a:off x="6721364" y="5355644"/>
                <a:ext cx="153360" cy="2534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D547E5B-982B-3BA9-D6ED-7C1A6141340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715244" y="5349524"/>
                  <a:ext cx="1656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A564B1E-BB4A-8D3D-A291-EB4953A30EC9}"/>
                    </a:ext>
                  </a:extLst>
                </p14:cNvPr>
                <p14:cNvContentPartPr/>
                <p14:nvPr/>
              </p14:nvContentPartPr>
              <p14:xfrm>
                <a:off x="6961844" y="5372924"/>
                <a:ext cx="308160" cy="211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A564B1E-BB4A-8D3D-A291-EB4953A30EC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955724" y="5366804"/>
                  <a:ext cx="3204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46963C4-0CF4-0D40-0E35-D8E63EE76FAD}"/>
                    </a:ext>
                  </a:extLst>
                </p14:cNvPr>
                <p14:cNvContentPartPr/>
                <p14:nvPr/>
              </p14:nvContentPartPr>
              <p14:xfrm>
                <a:off x="7435964" y="5357084"/>
                <a:ext cx="413640" cy="1872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46963C4-0CF4-0D40-0E35-D8E63EE76FA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29844" y="5350964"/>
                  <a:ext cx="4258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A340005-7459-0BFC-871B-104C57713261}"/>
                    </a:ext>
                  </a:extLst>
                </p14:cNvPr>
                <p14:cNvContentPartPr/>
                <p14:nvPr/>
              </p14:nvContentPartPr>
              <p14:xfrm>
                <a:off x="7930964" y="5325764"/>
                <a:ext cx="262080" cy="203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A340005-7459-0BFC-871B-104C5771326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24844" y="5319644"/>
                  <a:ext cx="2743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EE692F8-F66C-F659-41FD-728CA37AFB0A}"/>
                    </a:ext>
                  </a:extLst>
                </p14:cNvPr>
                <p14:cNvContentPartPr/>
                <p14:nvPr/>
              </p14:nvContentPartPr>
              <p14:xfrm>
                <a:off x="8451164" y="5163764"/>
                <a:ext cx="390240" cy="298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EE692F8-F66C-F659-41FD-728CA37AFB0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445044" y="5157644"/>
                  <a:ext cx="4024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F0BEA0C-7536-7214-DAA8-045CC0126779}"/>
                    </a:ext>
                  </a:extLst>
                </p14:cNvPr>
                <p14:cNvContentPartPr/>
                <p14:nvPr/>
              </p14:nvContentPartPr>
              <p14:xfrm>
                <a:off x="7043204" y="5572004"/>
                <a:ext cx="1581120" cy="227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F0BEA0C-7536-7214-DAA8-045CC012677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037084" y="5565884"/>
                  <a:ext cx="1593360" cy="23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5908564A-AED1-3EDC-520F-DAF2658323A7}"/>
                  </a:ext>
                </a:extLst>
              </p14:cNvPr>
              <p14:cNvContentPartPr/>
              <p14:nvPr/>
            </p14:nvContentPartPr>
            <p14:xfrm>
              <a:off x="6408884" y="6078884"/>
              <a:ext cx="469080" cy="2030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5908564A-AED1-3EDC-520F-DAF2658323A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402764" y="6072764"/>
                <a:ext cx="481320" cy="21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11A80C7-FC5B-9466-836F-9299DD775851}"/>
              </a:ext>
            </a:extLst>
          </p:cNvPr>
          <p:cNvGrpSpPr/>
          <p:nvPr/>
        </p:nvGrpSpPr>
        <p:grpSpPr>
          <a:xfrm>
            <a:off x="7026284" y="5934524"/>
            <a:ext cx="728640" cy="272160"/>
            <a:chOff x="7026284" y="5934524"/>
            <a:chExt cx="728640" cy="27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63EC951-F158-A448-4ECA-F85378BF8EE6}"/>
                    </a:ext>
                  </a:extLst>
                </p14:cNvPr>
                <p14:cNvContentPartPr/>
                <p14:nvPr/>
              </p14:nvContentPartPr>
              <p14:xfrm>
                <a:off x="7082444" y="5934524"/>
                <a:ext cx="16560" cy="272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63EC951-F158-A448-4ECA-F85378BF8EE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076324" y="5928404"/>
                  <a:ext cx="288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91EBB9E-40FD-6881-0A1E-00EC94519F72}"/>
                    </a:ext>
                  </a:extLst>
                </p14:cNvPr>
                <p14:cNvContentPartPr/>
                <p14:nvPr/>
              </p14:nvContentPartPr>
              <p14:xfrm>
                <a:off x="7026284" y="5958644"/>
                <a:ext cx="728640" cy="217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91EBB9E-40FD-6881-0A1E-00EC94519F7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020164" y="5952524"/>
                  <a:ext cx="74088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E8CFE2B-0FC9-775A-00D8-FF56FC685CFC}"/>
              </a:ext>
            </a:extLst>
          </p:cNvPr>
          <p:cNvGrpSpPr/>
          <p:nvPr/>
        </p:nvGrpSpPr>
        <p:grpSpPr>
          <a:xfrm>
            <a:off x="8179004" y="5853884"/>
            <a:ext cx="1351800" cy="356760"/>
            <a:chOff x="8179004" y="5853884"/>
            <a:chExt cx="1351800" cy="35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EE60FC8-27D6-BE4E-A059-71B8E9F8D07A}"/>
                    </a:ext>
                  </a:extLst>
                </p14:cNvPr>
                <p14:cNvContentPartPr/>
                <p14:nvPr/>
              </p14:nvContentPartPr>
              <p14:xfrm>
                <a:off x="8179004" y="5958644"/>
                <a:ext cx="146880" cy="252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EE60FC8-27D6-BE4E-A059-71B8E9F8D07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172884" y="5952524"/>
                  <a:ext cx="1591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C395E0E-BD24-135A-4268-BE641443F5A1}"/>
                    </a:ext>
                  </a:extLst>
                </p14:cNvPr>
                <p14:cNvContentPartPr/>
                <p14:nvPr/>
              </p14:nvContentPartPr>
              <p14:xfrm>
                <a:off x="8437844" y="5987804"/>
                <a:ext cx="417960" cy="206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C395E0E-BD24-135A-4268-BE641443F5A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431724" y="5981684"/>
                  <a:ext cx="4302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46A7110-C4F2-F17D-5BBD-FCAABC831A25}"/>
                    </a:ext>
                  </a:extLst>
                </p14:cNvPr>
                <p14:cNvContentPartPr/>
                <p14:nvPr/>
              </p14:nvContentPartPr>
              <p14:xfrm>
                <a:off x="8962364" y="5906444"/>
                <a:ext cx="13320" cy="5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46A7110-C4F2-F17D-5BBD-FCAABC831A2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956244" y="5900324"/>
                  <a:ext cx="255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1DF5C91-BE3C-614B-CCB1-9347EA4F0B48}"/>
                    </a:ext>
                  </a:extLst>
                </p14:cNvPr>
                <p14:cNvContentPartPr/>
                <p14:nvPr/>
              </p14:nvContentPartPr>
              <p14:xfrm>
                <a:off x="8992964" y="5853884"/>
                <a:ext cx="303480" cy="3567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1DF5C91-BE3C-614B-CCB1-9347EA4F0B4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986844" y="5847764"/>
                  <a:ext cx="31572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ADC30DD-9B84-F57F-F958-6ABAAB1F7150}"/>
                    </a:ext>
                  </a:extLst>
                </p14:cNvPr>
                <p14:cNvContentPartPr/>
                <p14:nvPr/>
              </p14:nvContentPartPr>
              <p14:xfrm>
                <a:off x="9360164" y="5906804"/>
                <a:ext cx="170640" cy="279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ADC30DD-9B84-F57F-F958-6ABAAB1F715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354044" y="5900684"/>
                  <a:ext cx="182880" cy="29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D0BB6C2-E06B-9DB5-E61B-79CB7A001942}"/>
              </a:ext>
            </a:extLst>
          </p:cNvPr>
          <p:cNvGrpSpPr/>
          <p:nvPr/>
        </p:nvGrpSpPr>
        <p:grpSpPr>
          <a:xfrm>
            <a:off x="9945524" y="5731124"/>
            <a:ext cx="1814760" cy="605880"/>
            <a:chOff x="9945524" y="5731124"/>
            <a:chExt cx="1814760" cy="60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8F3055B-AB62-F593-835A-56D0DE4DAEC7}"/>
                    </a:ext>
                  </a:extLst>
                </p14:cNvPr>
                <p14:cNvContentPartPr/>
                <p14:nvPr/>
              </p14:nvContentPartPr>
              <p14:xfrm>
                <a:off x="10033724" y="5780444"/>
                <a:ext cx="113400" cy="3398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8F3055B-AB62-F593-835A-56D0DE4DAEC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027604" y="5774324"/>
                  <a:ext cx="1256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F82E237-3460-D0A5-B3B1-180F89CBE01E}"/>
                    </a:ext>
                  </a:extLst>
                </p14:cNvPr>
                <p14:cNvContentPartPr/>
                <p14:nvPr/>
              </p14:nvContentPartPr>
              <p14:xfrm>
                <a:off x="9945524" y="5731124"/>
                <a:ext cx="932760" cy="3916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F82E237-3460-D0A5-B3B1-180F89CBE01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939404" y="5725004"/>
                  <a:ext cx="94500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919AD16-714C-AEB3-073B-62F64759004E}"/>
                    </a:ext>
                  </a:extLst>
                </p14:cNvPr>
                <p14:cNvContentPartPr/>
                <p14:nvPr/>
              </p14:nvContentPartPr>
              <p14:xfrm>
                <a:off x="10788284" y="5956484"/>
                <a:ext cx="339840" cy="1807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919AD16-714C-AEB3-073B-62F64759004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782164" y="5950364"/>
                  <a:ext cx="3520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68E8F63-FE1C-D7A0-278D-1689303AEDE7}"/>
                    </a:ext>
                  </a:extLst>
                </p14:cNvPr>
                <p14:cNvContentPartPr/>
                <p14:nvPr/>
              </p14:nvContentPartPr>
              <p14:xfrm>
                <a:off x="11174924" y="5924444"/>
                <a:ext cx="137160" cy="1810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68E8F63-FE1C-D7A0-278D-1689303AEDE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168804" y="5918324"/>
                  <a:ext cx="1494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1C09D58-BF92-7937-53C7-ABD84BA4CD37}"/>
                    </a:ext>
                  </a:extLst>
                </p14:cNvPr>
                <p14:cNvContentPartPr/>
                <p14:nvPr/>
              </p14:nvContentPartPr>
              <p14:xfrm>
                <a:off x="11440244" y="5773964"/>
                <a:ext cx="320040" cy="5630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1C09D58-BF92-7937-53C7-ABD84BA4CD3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434124" y="5767844"/>
                  <a:ext cx="332280" cy="57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C4C73C0-2D1F-F423-C3F5-8767C98E9A3D}"/>
              </a:ext>
            </a:extLst>
          </p:cNvPr>
          <p:cNvGrpSpPr/>
          <p:nvPr/>
        </p:nvGrpSpPr>
        <p:grpSpPr>
          <a:xfrm>
            <a:off x="8065244" y="6355004"/>
            <a:ext cx="318600" cy="275760"/>
            <a:chOff x="8065244" y="6355004"/>
            <a:chExt cx="318600" cy="27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2A47D0D-19DA-1A61-CD49-0CD94F2CAD75}"/>
                    </a:ext>
                  </a:extLst>
                </p14:cNvPr>
                <p14:cNvContentPartPr/>
                <p14:nvPr/>
              </p14:nvContentPartPr>
              <p14:xfrm>
                <a:off x="8065244" y="6406844"/>
                <a:ext cx="51840" cy="1789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2A47D0D-19DA-1A61-CD49-0CD94F2CAD7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059124" y="6400724"/>
                  <a:ext cx="640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17F59B0-EE07-7BF4-6471-6590F80544AA}"/>
                    </a:ext>
                  </a:extLst>
                </p14:cNvPr>
                <p14:cNvContentPartPr/>
                <p14:nvPr/>
              </p14:nvContentPartPr>
              <p14:xfrm>
                <a:off x="8085044" y="6355004"/>
                <a:ext cx="298800" cy="2757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17F59B0-EE07-7BF4-6471-6590F80544A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078924" y="6348884"/>
                  <a:ext cx="311040" cy="28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8996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B01DFEA-805F-CD27-DD21-481CABF04AC2}"/>
              </a:ext>
            </a:extLst>
          </p:cNvPr>
          <p:cNvGrpSpPr/>
          <p:nvPr/>
        </p:nvGrpSpPr>
        <p:grpSpPr>
          <a:xfrm>
            <a:off x="6952844" y="1581404"/>
            <a:ext cx="291240" cy="215640"/>
            <a:chOff x="6952844" y="1581404"/>
            <a:chExt cx="291240" cy="21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8AF1CA9-4945-8E67-F912-11BD0D05C060}"/>
                    </a:ext>
                  </a:extLst>
                </p14:cNvPr>
                <p14:cNvContentPartPr/>
                <p14:nvPr/>
              </p14:nvContentPartPr>
              <p14:xfrm>
                <a:off x="6952844" y="1581404"/>
                <a:ext cx="291240" cy="63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8AF1CA9-4945-8E67-F912-11BD0D05C06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46724" y="1575284"/>
                  <a:ext cx="3034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6334B69-71F0-2F8C-BAD0-922701B4FCB1}"/>
                    </a:ext>
                  </a:extLst>
                </p14:cNvPr>
                <p14:cNvContentPartPr/>
                <p14:nvPr/>
              </p14:nvContentPartPr>
              <p14:xfrm>
                <a:off x="6975524" y="1746644"/>
                <a:ext cx="184320" cy="50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6334B69-71F0-2F8C-BAD0-922701B4FCB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69404" y="1740524"/>
                  <a:ext cx="196560" cy="6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52A1086-649E-69BB-D343-4001CB741318}"/>
                  </a:ext>
                </a:extLst>
              </p14:cNvPr>
              <p14:cNvContentPartPr/>
              <p14:nvPr/>
            </p14:nvContentPartPr>
            <p14:xfrm>
              <a:off x="7806764" y="1380884"/>
              <a:ext cx="53280" cy="2653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52A1086-649E-69BB-D343-4001CB7413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00644" y="1374764"/>
                <a:ext cx="65520" cy="27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74447313-752E-8D5E-9096-2024B2D0B972}"/>
              </a:ext>
            </a:extLst>
          </p:cNvPr>
          <p:cNvGrpSpPr/>
          <p:nvPr/>
        </p:nvGrpSpPr>
        <p:grpSpPr>
          <a:xfrm>
            <a:off x="8356844" y="1190804"/>
            <a:ext cx="1475640" cy="508680"/>
            <a:chOff x="8356844" y="1190804"/>
            <a:chExt cx="1475640" cy="50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41BE458-77B6-D739-D41D-411AFD2F2A33}"/>
                    </a:ext>
                  </a:extLst>
                </p14:cNvPr>
                <p14:cNvContentPartPr/>
                <p14:nvPr/>
              </p14:nvContentPartPr>
              <p14:xfrm>
                <a:off x="8356844" y="1514084"/>
                <a:ext cx="665640" cy="185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41BE458-77B6-D739-D41D-411AFD2F2A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50724" y="1507964"/>
                  <a:ext cx="6778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027EE02-E842-B438-D3CB-8486737A13B3}"/>
                    </a:ext>
                  </a:extLst>
                </p14:cNvPr>
                <p14:cNvContentPartPr/>
                <p14:nvPr/>
              </p14:nvContentPartPr>
              <p14:xfrm>
                <a:off x="9022484" y="1302404"/>
                <a:ext cx="204120" cy="302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027EE02-E842-B438-D3CB-8486737A13B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16364" y="1296284"/>
                  <a:ext cx="2163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18F86A9-F945-E7C4-BEC6-CD4BB4D57A7C}"/>
                    </a:ext>
                  </a:extLst>
                </p14:cNvPr>
                <p14:cNvContentPartPr/>
                <p14:nvPr/>
              </p14:nvContentPartPr>
              <p14:xfrm>
                <a:off x="9403724" y="1383764"/>
                <a:ext cx="59400" cy="188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18F86A9-F945-E7C4-BEC6-CD4BB4D57A7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97604" y="1377644"/>
                  <a:ext cx="716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699A34C-685A-2ECE-9152-D57645C97074}"/>
                    </a:ext>
                  </a:extLst>
                </p14:cNvPr>
                <p14:cNvContentPartPr/>
                <p14:nvPr/>
              </p14:nvContentPartPr>
              <p14:xfrm>
                <a:off x="9464564" y="1190804"/>
                <a:ext cx="367920" cy="366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699A34C-685A-2ECE-9152-D57645C9707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58444" y="1184684"/>
                  <a:ext cx="380160" cy="37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BC11CA4-A1F4-73AE-7E19-E8F52D8A41D2}"/>
              </a:ext>
            </a:extLst>
          </p:cNvPr>
          <p:cNvGrpSpPr/>
          <p:nvPr/>
        </p:nvGrpSpPr>
        <p:grpSpPr>
          <a:xfrm>
            <a:off x="2841644" y="2508764"/>
            <a:ext cx="2692440" cy="804240"/>
            <a:chOff x="2841644" y="2508764"/>
            <a:chExt cx="2692440" cy="80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060840B-A88B-6B3A-7637-64BF8EB17385}"/>
                    </a:ext>
                  </a:extLst>
                </p14:cNvPr>
                <p14:cNvContentPartPr/>
                <p14:nvPr/>
              </p14:nvContentPartPr>
              <p14:xfrm>
                <a:off x="2841644" y="2625404"/>
                <a:ext cx="278640" cy="303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060840B-A88B-6B3A-7637-64BF8EB173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35524" y="2619284"/>
                  <a:ext cx="2908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290A27F-8DD3-A4A5-5E9F-195854DD4570}"/>
                    </a:ext>
                  </a:extLst>
                </p14:cNvPr>
                <p14:cNvContentPartPr/>
                <p14:nvPr/>
              </p14:nvContentPartPr>
              <p14:xfrm>
                <a:off x="2979524" y="2791364"/>
                <a:ext cx="101880" cy="240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290A27F-8DD3-A4A5-5E9F-195854DD457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73404" y="2785244"/>
                  <a:ext cx="1141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4B74B3F-FD7F-2E17-148B-9D873957ADA8}"/>
                    </a:ext>
                  </a:extLst>
                </p14:cNvPr>
                <p14:cNvContentPartPr/>
                <p14:nvPr/>
              </p14:nvContentPartPr>
              <p14:xfrm>
                <a:off x="3279404" y="2672204"/>
                <a:ext cx="67680" cy="286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4B74B3F-FD7F-2E17-148B-9D873957AD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73284" y="2666084"/>
                  <a:ext cx="799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C566042-E6B2-FD0D-FC7B-7A744138F34E}"/>
                    </a:ext>
                  </a:extLst>
                </p14:cNvPr>
                <p14:cNvContentPartPr/>
                <p14:nvPr/>
              </p14:nvContentPartPr>
              <p14:xfrm>
                <a:off x="3361484" y="2789924"/>
                <a:ext cx="228240" cy="211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C566042-E6B2-FD0D-FC7B-7A744138F34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55364" y="2783804"/>
                  <a:ext cx="2404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2D08F86-2B30-FE96-A5A9-3B56945F3A04}"/>
                    </a:ext>
                  </a:extLst>
                </p14:cNvPr>
                <p14:cNvContentPartPr/>
                <p14:nvPr/>
              </p14:nvContentPartPr>
              <p14:xfrm>
                <a:off x="3641204" y="2750684"/>
                <a:ext cx="451080" cy="157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2D08F86-2B30-FE96-A5A9-3B56945F3A0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35084" y="2744564"/>
                  <a:ext cx="4633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728890E-72B3-DF79-BAFC-3E4CC2EC6EE2}"/>
                    </a:ext>
                  </a:extLst>
                </p14:cNvPr>
                <p14:cNvContentPartPr/>
                <p14:nvPr/>
              </p14:nvContentPartPr>
              <p14:xfrm>
                <a:off x="4237004" y="2694524"/>
                <a:ext cx="673560" cy="199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728890E-72B3-DF79-BAFC-3E4CC2EC6EE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30884" y="2688404"/>
                  <a:ext cx="6858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253C700-7518-5840-253C-C0A837C8E833}"/>
                    </a:ext>
                  </a:extLst>
                </p14:cNvPr>
                <p14:cNvContentPartPr/>
                <p14:nvPr/>
              </p14:nvContentPartPr>
              <p14:xfrm>
                <a:off x="5240684" y="2508764"/>
                <a:ext cx="293400" cy="315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253C700-7518-5840-253C-C0A837C8E83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34564" y="2502644"/>
                  <a:ext cx="3056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0DDC9AA-1005-53E3-D411-6FE23B603466}"/>
                    </a:ext>
                  </a:extLst>
                </p14:cNvPr>
                <p14:cNvContentPartPr/>
                <p14:nvPr/>
              </p14:nvContentPartPr>
              <p14:xfrm>
                <a:off x="3457244" y="3028964"/>
                <a:ext cx="1988640" cy="284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0DDC9AA-1005-53E3-D411-6FE23B60346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51124" y="3022844"/>
                  <a:ext cx="2000880" cy="29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9C4C51C-456A-409E-EDAC-7F3FC5EC8CEE}"/>
              </a:ext>
            </a:extLst>
          </p:cNvPr>
          <p:cNvGrpSpPr/>
          <p:nvPr/>
        </p:nvGrpSpPr>
        <p:grpSpPr>
          <a:xfrm>
            <a:off x="2790164" y="3898364"/>
            <a:ext cx="5207040" cy="1052280"/>
            <a:chOff x="2790164" y="3898364"/>
            <a:chExt cx="5207040" cy="105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A565DDE-C505-FE05-F88D-31C3FAF8B8A0}"/>
                    </a:ext>
                  </a:extLst>
                </p14:cNvPr>
                <p14:cNvContentPartPr/>
                <p14:nvPr/>
              </p14:nvContentPartPr>
              <p14:xfrm>
                <a:off x="2790164" y="4429004"/>
                <a:ext cx="362160" cy="306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A565DDE-C505-FE05-F88D-31C3FAF8B8A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84044" y="4422884"/>
                  <a:ext cx="3744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88AED64-92FC-F613-A640-14BDC895DFA8}"/>
                    </a:ext>
                  </a:extLst>
                </p14:cNvPr>
                <p14:cNvContentPartPr/>
                <p14:nvPr/>
              </p14:nvContentPartPr>
              <p14:xfrm>
                <a:off x="2961524" y="3898364"/>
                <a:ext cx="231120" cy="455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88AED64-92FC-F613-A640-14BDC895DFA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55404" y="3892244"/>
                  <a:ext cx="2433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49C8077-7C5E-0127-0A5E-52F881A84FDC}"/>
                    </a:ext>
                  </a:extLst>
                </p14:cNvPr>
                <p14:cNvContentPartPr/>
                <p14:nvPr/>
              </p14:nvContentPartPr>
              <p14:xfrm>
                <a:off x="3327284" y="3979004"/>
                <a:ext cx="111600" cy="318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49C8077-7C5E-0127-0A5E-52F881A84FD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21164" y="3972884"/>
                  <a:ext cx="1238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CF3E29E-DB03-E85F-B53A-4858AF0BCBC5}"/>
                    </a:ext>
                  </a:extLst>
                </p14:cNvPr>
                <p14:cNvContentPartPr/>
                <p14:nvPr/>
              </p14:nvContentPartPr>
              <p14:xfrm>
                <a:off x="3520964" y="4072244"/>
                <a:ext cx="666000" cy="371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CF3E29E-DB03-E85F-B53A-4858AF0BCBC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14844" y="4066124"/>
                  <a:ext cx="67824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4AE58E9-B22F-2DEB-9681-EE37409B0F87}"/>
                    </a:ext>
                  </a:extLst>
                </p14:cNvPr>
                <p14:cNvContentPartPr/>
                <p14:nvPr/>
              </p14:nvContentPartPr>
              <p14:xfrm>
                <a:off x="4041524" y="4547804"/>
                <a:ext cx="162000" cy="72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4AE58E9-B22F-2DEB-9681-EE37409B0F8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35404" y="4541684"/>
                  <a:ext cx="1742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A7D199E-326F-F8E2-7CEB-CF0D13B31CDB}"/>
                    </a:ext>
                  </a:extLst>
                </p14:cNvPr>
                <p14:cNvContentPartPr/>
                <p14:nvPr/>
              </p14:nvContentPartPr>
              <p14:xfrm>
                <a:off x="4054844" y="4257644"/>
                <a:ext cx="144000" cy="488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A7D199E-326F-F8E2-7CEB-CF0D13B31CD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48724" y="4251524"/>
                  <a:ext cx="15624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70EADBA-0381-59DD-66AA-CAD99E3FFFAF}"/>
                    </a:ext>
                  </a:extLst>
                </p14:cNvPr>
                <p14:cNvContentPartPr/>
                <p14:nvPr/>
              </p14:nvContentPartPr>
              <p14:xfrm>
                <a:off x="4660724" y="4236044"/>
                <a:ext cx="61200" cy="270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70EADBA-0381-59DD-66AA-CAD99E3FFFA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54604" y="4229924"/>
                  <a:ext cx="734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6A9720F-5806-9B74-F4A7-F853BC11276A}"/>
                    </a:ext>
                  </a:extLst>
                </p14:cNvPr>
                <p14:cNvContentPartPr/>
                <p14:nvPr/>
              </p14:nvContentPartPr>
              <p14:xfrm>
                <a:off x="4539764" y="4366364"/>
                <a:ext cx="392040" cy="77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6A9720F-5806-9B74-F4A7-F853BC11276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33644" y="4360244"/>
                  <a:ext cx="4042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C692100-493E-252A-5C93-561C45F9D18E}"/>
                    </a:ext>
                  </a:extLst>
                </p14:cNvPr>
                <p14:cNvContentPartPr/>
                <p14:nvPr/>
              </p14:nvContentPartPr>
              <p14:xfrm>
                <a:off x="4427804" y="4646444"/>
                <a:ext cx="411840" cy="102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C692100-493E-252A-5C93-561C45F9D18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21684" y="4640324"/>
                  <a:ext cx="4240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2C2CF4F-AC7F-F3EC-7CCF-E25E1214E67F}"/>
                    </a:ext>
                  </a:extLst>
                </p14:cNvPr>
                <p14:cNvContentPartPr/>
                <p14:nvPr/>
              </p14:nvContentPartPr>
              <p14:xfrm>
                <a:off x="5324564" y="4155044"/>
                <a:ext cx="9720" cy="297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2C2CF4F-AC7F-F3EC-7CCF-E25E1214E67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18444" y="4148924"/>
                  <a:ext cx="219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7CF0F28-5186-A975-B12A-A09E83D3FA0A}"/>
                    </a:ext>
                  </a:extLst>
                </p14:cNvPr>
                <p14:cNvContentPartPr/>
                <p14:nvPr/>
              </p14:nvContentPartPr>
              <p14:xfrm>
                <a:off x="5911364" y="4305524"/>
                <a:ext cx="618840" cy="173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7CF0F28-5186-A975-B12A-A09E83D3FA0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05244" y="4299404"/>
                  <a:ext cx="6310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81C2738-1AC8-AE87-DDEC-282E262DC2C5}"/>
                    </a:ext>
                  </a:extLst>
                </p14:cNvPr>
                <p14:cNvContentPartPr/>
                <p14:nvPr/>
              </p14:nvContentPartPr>
              <p14:xfrm>
                <a:off x="6561164" y="3984044"/>
                <a:ext cx="196920" cy="378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81C2738-1AC8-AE87-DDEC-282E262DC2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55044" y="3977924"/>
                  <a:ext cx="2091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9F80ADF-3B2C-2AE1-3D8B-C3DB7F8C04B6}"/>
                    </a:ext>
                  </a:extLst>
                </p14:cNvPr>
                <p14:cNvContentPartPr/>
                <p14:nvPr/>
              </p14:nvContentPartPr>
              <p14:xfrm>
                <a:off x="7033844" y="4054964"/>
                <a:ext cx="297360" cy="230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9F80ADF-3B2C-2AE1-3D8B-C3DB7F8C04B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27724" y="4048844"/>
                  <a:ext cx="3096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EA4D0EA-2B97-C3A6-E73D-1F98B9FB04F7}"/>
                    </a:ext>
                  </a:extLst>
                </p14:cNvPr>
                <p14:cNvContentPartPr/>
                <p14:nvPr/>
              </p14:nvContentPartPr>
              <p14:xfrm>
                <a:off x="4374884" y="4494164"/>
                <a:ext cx="3622320" cy="456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EA4D0EA-2B97-C3A6-E73D-1F98B9FB04F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68764" y="4488044"/>
                  <a:ext cx="3634560" cy="46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F808D9D-0F44-F2ED-8511-EBDFC3FE2883}"/>
              </a:ext>
            </a:extLst>
          </p:cNvPr>
          <p:cNvGrpSpPr/>
          <p:nvPr/>
        </p:nvGrpSpPr>
        <p:grpSpPr>
          <a:xfrm>
            <a:off x="3697364" y="4949924"/>
            <a:ext cx="2884680" cy="947160"/>
            <a:chOff x="3697364" y="4949924"/>
            <a:chExt cx="2884680" cy="94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BE2F09C-E80D-59FB-207D-DAC9038FDAF7}"/>
                    </a:ext>
                  </a:extLst>
                </p14:cNvPr>
                <p14:cNvContentPartPr/>
                <p14:nvPr/>
              </p14:nvContentPartPr>
              <p14:xfrm>
                <a:off x="3697364" y="4949924"/>
                <a:ext cx="305280" cy="551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BE2F09C-E80D-59FB-207D-DAC9038FDAF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91244" y="4943804"/>
                  <a:ext cx="3175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61408DA-E772-2E35-D22A-45C16FC6214A}"/>
                    </a:ext>
                  </a:extLst>
                </p14:cNvPr>
                <p14:cNvContentPartPr/>
                <p14:nvPr/>
              </p14:nvContentPartPr>
              <p14:xfrm>
                <a:off x="3987524" y="5278244"/>
                <a:ext cx="90000" cy="295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61408DA-E772-2E35-D22A-45C16FC6214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81404" y="5272124"/>
                  <a:ext cx="1022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89141A0-9425-681F-C8D8-CCDAC9AB5105}"/>
                    </a:ext>
                  </a:extLst>
                </p14:cNvPr>
                <p14:cNvContentPartPr/>
                <p14:nvPr/>
              </p14:nvContentPartPr>
              <p14:xfrm>
                <a:off x="4494044" y="5133164"/>
                <a:ext cx="43200" cy="309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89141A0-9425-681F-C8D8-CCDAC9AB510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87924" y="5127044"/>
                  <a:ext cx="554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214173D-83EF-3AA7-5ACA-BFF36FAFC1DF}"/>
                    </a:ext>
                  </a:extLst>
                </p14:cNvPr>
                <p14:cNvContentPartPr/>
                <p14:nvPr/>
              </p14:nvContentPartPr>
              <p14:xfrm>
                <a:off x="4660364" y="5353124"/>
                <a:ext cx="158760" cy="296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214173D-83EF-3AA7-5ACA-BFF36FAFC1D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54244" y="5347004"/>
                  <a:ext cx="17100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A529201-A76C-D858-944F-BDDFAC4104D2}"/>
                    </a:ext>
                  </a:extLst>
                </p14:cNvPr>
                <p14:cNvContentPartPr/>
                <p14:nvPr/>
              </p14:nvContentPartPr>
              <p14:xfrm>
                <a:off x="4924604" y="5396324"/>
                <a:ext cx="331560" cy="156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A529201-A76C-D858-944F-BDDFAC4104D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18484" y="5390204"/>
                  <a:ext cx="343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56F37A7-BC64-22D6-686B-8ABE4BB38741}"/>
                    </a:ext>
                  </a:extLst>
                </p14:cNvPr>
                <p14:cNvContentPartPr/>
                <p14:nvPr/>
              </p14:nvContentPartPr>
              <p14:xfrm>
                <a:off x="5445524" y="5270324"/>
                <a:ext cx="640440" cy="243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56F37A7-BC64-22D6-686B-8ABE4BB3874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39404" y="5264204"/>
                  <a:ext cx="6526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84CD1A4-B647-F71B-AE19-8AE1E1F5C20C}"/>
                    </a:ext>
                  </a:extLst>
                </p14:cNvPr>
                <p14:cNvContentPartPr/>
                <p14:nvPr/>
              </p14:nvContentPartPr>
              <p14:xfrm>
                <a:off x="6371804" y="5094644"/>
                <a:ext cx="149040" cy="378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84CD1A4-B647-F71B-AE19-8AE1E1F5C20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65684" y="5088524"/>
                  <a:ext cx="16128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FF0A415-3178-DECC-E771-8ABA046C01E2}"/>
                    </a:ext>
                  </a:extLst>
                </p14:cNvPr>
                <p14:cNvContentPartPr/>
                <p14:nvPr/>
              </p14:nvContentPartPr>
              <p14:xfrm>
                <a:off x="4608884" y="5507564"/>
                <a:ext cx="1973160" cy="389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FF0A415-3178-DECC-E771-8ABA046C01E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02764" y="5501444"/>
                  <a:ext cx="1985400" cy="40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EEC4A24-B753-A0C0-5F52-A546C5CD4E20}"/>
                  </a:ext>
                </a:extLst>
              </p14:cNvPr>
              <p14:cNvContentPartPr/>
              <p14:nvPr/>
            </p14:nvContentPartPr>
            <p14:xfrm>
              <a:off x="11092844" y="2774084"/>
              <a:ext cx="248040" cy="2404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EEC4A24-B753-A0C0-5F52-A546C5CD4E2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086724" y="2767964"/>
                <a:ext cx="2602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AF8C200-0BB3-391A-4D5B-EC915EEAF80E}"/>
                  </a:ext>
                </a:extLst>
              </p14:cNvPr>
              <p14:cNvContentPartPr/>
              <p14:nvPr/>
            </p14:nvContentPartPr>
            <p14:xfrm>
              <a:off x="10933364" y="3178724"/>
              <a:ext cx="415800" cy="306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AF8C200-0BB3-391A-4D5B-EC915EEAF80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927244" y="3172604"/>
                <a:ext cx="42804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66FA3F09-CE3F-0E64-7DB9-AEEFA11BB6CC}"/>
              </a:ext>
            </a:extLst>
          </p:cNvPr>
          <p:cNvGrpSpPr/>
          <p:nvPr/>
        </p:nvGrpSpPr>
        <p:grpSpPr>
          <a:xfrm>
            <a:off x="581564" y="494924"/>
            <a:ext cx="5641560" cy="1851840"/>
            <a:chOff x="581564" y="494924"/>
            <a:chExt cx="5641560" cy="185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9387DA9-B6A1-32D0-82A5-E3846D2F7EA7}"/>
                    </a:ext>
                  </a:extLst>
                </p14:cNvPr>
                <p14:cNvContentPartPr/>
                <p14:nvPr/>
              </p14:nvContentPartPr>
              <p14:xfrm>
                <a:off x="1610444" y="1586804"/>
                <a:ext cx="463680" cy="3319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9387DA9-B6A1-32D0-82A5-E3846D2F7EA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604324" y="1580684"/>
                  <a:ext cx="4759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10FE53A-BA3C-A640-E831-D6B4F1017DF3}"/>
                    </a:ext>
                  </a:extLst>
                </p14:cNvPr>
                <p14:cNvContentPartPr/>
                <p14:nvPr/>
              </p14:nvContentPartPr>
              <p14:xfrm>
                <a:off x="1732484" y="1174964"/>
                <a:ext cx="338400" cy="302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10FE53A-BA3C-A640-E831-D6B4F1017DF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726364" y="1168844"/>
                  <a:ext cx="3506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85D824F-5F96-77A7-6BED-AACD904FA59A}"/>
                    </a:ext>
                  </a:extLst>
                </p14:cNvPr>
                <p14:cNvContentPartPr/>
                <p14:nvPr/>
              </p14:nvContentPartPr>
              <p14:xfrm>
                <a:off x="2204804" y="1164164"/>
                <a:ext cx="125640" cy="360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85D824F-5F96-77A7-6BED-AACD904FA59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98684" y="1158044"/>
                  <a:ext cx="1378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5D9DD27-27B5-C21B-AAA8-AF68D3622FC2}"/>
                    </a:ext>
                  </a:extLst>
                </p14:cNvPr>
                <p14:cNvContentPartPr/>
                <p14:nvPr/>
              </p14:nvContentPartPr>
              <p14:xfrm>
                <a:off x="2446364" y="1274324"/>
                <a:ext cx="313920" cy="207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5D9DD27-27B5-C21B-AAA8-AF68D3622FC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440244" y="1268204"/>
                  <a:ext cx="3261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2C3504F-2C14-04E3-4C4D-A6C5F99B5E3E}"/>
                    </a:ext>
                  </a:extLst>
                </p14:cNvPr>
                <p14:cNvContentPartPr/>
                <p14:nvPr/>
              </p14:nvContentPartPr>
              <p14:xfrm>
                <a:off x="2786204" y="1689764"/>
                <a:ext cx="286920" cy="120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2C3504F-2C14-04E3-4C4D-A6C5F99B5E3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780084" y="1683644"/>
                  <a:ext cx="2991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F317051-0020-B910-8FEA-99C442733DCB}"/>
                    </a:ext>
                  </a:extLst>
                </p14:cNvPr>
                <p14:cNvContentPartPr/>
                <p14:nvPr/>
              </p14:nvContentPartPr>
              <p14:xfrm>
                <a:off x="2943524" y="1460444"/>
                <a:ext cx="329760" cy="422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F317051-0020-B910-8FEA-99C442733DC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937404" y="1454324"/>
                  <a:ext cx="34200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17F8D95-98C6-A33A-366E-A764CF5714BA}"/>
                    </a:ext>
                  </a:extLst>
                </p14:cNvPr>
                <p14:cNvContentPartPr/>
                <p14:nvPr/>
              </p14:nvContentPartPr>
              <p14:xfrm>
                <a:off x="3384884" y="1266764"/>
                <a:ext cx="272880" cy="607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17F8D95-98C6-A33A-366E-A764CF5714B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8404" y="1260644"/>
                  <a:ext cx="28512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C63B20F-46E3-A63E-DBD3-A64E70020660}"/>
                    </a:ext>
                  </a:extLst>
                </p14:cNvPr>
                <p14:cNvContentPartPr/>
                <p14:nvPr/>
              </p14:nvContentPartPr>
              <p14:xfrm>
                <a:off x="1436924" y="1347404"/>
                <a:ext cx="309240" cy="795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C63B20F-46E3-A63E-DBD3-A64E7002066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430804" y="1341284"/>
                  <a:ext cx="321480" cy="80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1E3E594-9894-88AF-E780-E0F27AF0B835}"/>
                    </a:ext>
                  </a:extLst>
                </p14:cNvPr>
                <p14:cNvContentPartPr/>
                <p14:nvPr/>
              </p14:nvContentPartPr>
              <p14:xfrm>
                <a:off x="3979604" y="1405724"/>
                <a:ext cx="180000" cy="524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1E3E594-9894-88AF-E780-E0F27AF0B83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73484" y="1399604"/>
                  <a:ext cx="19224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888F732-3FE2-1ACC-987D-1177212A2E6E}"/>
                    </a:ext>
                  </a:extLst>
                </p14:cNvPr>
                <p14:cNvContentPartPr/>
                <p14:nvPr/>
              </p14:nvContentPartPr>
              <p14:xfrm>
                <a:off x="4432484" y="1579244"/>
                <a:ext cx="331200" cy="264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888F732-3FE2-1ACC-987D-1177212A2E6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26364" y="1573124"/>
                  <a:ext cx="3434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6850938-E40D-DD26-0CCD-AC0F2BAADB71}"/>
                    </a:ext>
                  </a:extLst>
                </p14:cNvPr>
                <p14:cNvContentPartPr/>
                <p14:nvPr/>
              </p14:nvContentPartPr>
              <p14:xfrm>
                <a:off x="4581524" y="1045004"/>
                <a:ext cx="192240" cy="330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6850938-E40D-DD26-0CCD-AC0F2BAADB7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75404" y="1038884"/>
                  <a:ext cx="2044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DCA4F3A-9C23-651E-2B5A-BA00BE2F8FE6}"/>
                    </a:ext>
                  </a:extLst>
                </p14:cNvPr>
                <p14:cNvContentPartPr/>
                <p14:nvPr/>
              </p14:nvContentPartPr>
              <p14:xfrm>
                <a:off x="4940084" y="1073804"/>
                <a:ext cx="119160" cy="323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DCA4F3A-9C23-651E-2B5A-BA00BE2F8FE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33964" y="1067684"/>
                  <a:ext cx="1314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6D08511-55A5-993C-FCDC-FC9A593F5DDF}"/>
                    </a:ext>
                  </a:extLst>
                </p14:cNvPr>
                <p14:cNvContentPartPr/>
                <p14:nvPr/>
              </p14:nvContentPartPr>
              <p14:xfrm>
                <a:off x="5191004" y="1214924"/>
                <a:ext cx="133560" cy="227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6D08511-55A5-993C-FCDC-FC9A593F5DD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184884" y="1208804"/>
                  <a:ext cx="1458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29F2DD6-36F2-AC31-B50C-82272059A353}"/>
                    </a:ext>
                  </a:extLst>
                </p14:cNvPr>
                <p14:cNvContentPartPr/>
                <p14:nvPr/>
              </p14:nvContentPartPr>
              <p14:xfrm>
                <a:off x="5490884" y="1420484"/>
                <a:ext cx="421200" cy="311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29F2DD6-36F2-AC31-B50C-82272059A35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484764" y="1414364"/>
                  <a:ext cx="4334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9571052-5C94-7DE8-942E-48E334E07235}"/>
                    </a:ext>
                  </a:extLst>
                </p14:cNvPr>
                <p14:cNvContentPartPr/>
                <p14:nvPr/>
              </p14:nvContentPartPr>
              <p14:xfrm>
                <a:off x="5879324" y="1263524"/>
                <a:ext cx="267120" cy="541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9571052-5C94-7DE8-942E-48E334E0723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873204" y="1257404"/>
                  <a:ext cx="27936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C59C5A4-1A22-5EA2-3A81-937DD23A55D7}"/>
                    </a:ext>
                  </a:extLst>
                </p14:cNvPr>
                <p14:cNvContentPartPr/>
                <p14:nvPr/>
              </p14:nvContentPartPr>
              <p14:xfrm>
                <a:off x="1605764" y="2031044"/>
                <a:ext cx="1792800" cy="257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C59C5A4-1A22-5EA2-3A81-937DD23A55D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599644" y="2024924"/>
                  <a:ext cx="18050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0E34CCC-DE28-CFE8-8A4E-434EFA8E1E25}"/>
                    </a:ext>
                  </a:extLst>
                </p14:cNvPr>
                <p14:cNvContentPartPr/>
                <p14:nvPr/>
              </p14:nvContentPartPr>
              <p14:xfrm>
                <a:off x="4669364" y="2071004"/>
                <a:ext cx="1553760" cy="275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0E34CCC-DE28-CFE8-8A4E-434EFA8E1E2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63244" y="2064884"/>
                  <a:ext cx="15660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3203CC7-5E63-F832-66D2-5D49A6A952B0}"/>
                    </a:ext>
                  </a:extLst>
                </p14:cNvPr>
                <p14:cNvContentPartPr/>
                <p14:nvPr/>
              </p14:nvContentPartPr>
              <p14:xfrm>
                <a:off x="1173044" y="1096844"/>
                <a:ext cx="591480" cy="186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3203CC7-5E63-F832-66D2-5D49A6A952B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66924" y="1090724"/>
                  <a:ext cx="6037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71FCEDB-F9A8-3C3D-E7DC-1CAEBD137E83}"/>
                    </a:ext>
                  </a:extLst>
                </p14:cNvPr>
                <p14:cNvContentPartPr/>
                <p14:nvPr/>
              </p14:nvContentPartPr>
              <p14:xfrm>
                <a:off x="1081244" y="1039964"/>
                <a:ext cx="213120" cy="364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71FCEDB-F9A8-3C3D-E7DC-1CAEBD137E8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75124" y="1033844"/>
                  <a:ext cx="2253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DA6A2F5-2AAB-0030-C5A8-43267874EDFE}"/>
                    </a:ext>
                  </a:extLst>
                </p14:cNvPr>
                <p14:cNvContentPartPr/>
                <p14:nvPr/>
              </p14:nvContentPartPr>
              <p14:xfrm>
                <a:off x="610004" y="896684"/>
                <a:ext cx="198360" cy="244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DA6A2F5-2AAB-0030-C5A8-43267874EDF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03884" y="890564"/>
                  <a:ext cx="2106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CCA68B9-88D6-53E8-E24F-B13D103F3E15}"/>
                    </a:ext>
                  </a:extLst>
                </p14:cNvPr>
                <p14:cNvContentPartPr/>
                <p14:nvPr/>
              </p14:nvContentPartPr>
              <p14:xfrm>
                <a:off x="914204" y="801644"/>
                <a:ext cx="202320" cy="210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CCA68B9-88D6-53E8-E24F-B13D103F3E1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08084" y="795524"/>
                  <a:ext cx="2145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BC99C10-F4B6-F2CC-7CDA-55ECDEB920CF}"/>
                    </a:ext>
                  </a:extLst>
                </p14:cNvPr>
                <p14:cNvContentPartPr/>
                <p14:nvPr/>
              </p14:nvContentPartPr>
              <p14:xfrm>
                <a:off x="1173404" y="769964"/>
                <a:ext cx="127080" cy="193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BC99C10-F4B6-F2CC-7CDA-55ECDEB920C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67284" y="763844"/>
                  <a:ext cx="1393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FBE55D1-5A26-7A34-FF8D-966B193402B6}"/>
                    </a:ext>
                  </a:extLst>
                </p14:cNvPr>
                <p14:cNvContentPartPr/>
                <p14:nvPr/>
              </p14:nvContentPartPr>
              <p14:xfrm>
                <a:off x="1419284" y="643244"/>
                <a:ext cx="298800" cy="283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FBE55D1-5A26-7A34-FF8D-966B193402B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413164" y="637124"/>
                  <a:ext cx="3110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8BCDB30-AC9F-8352-6015-46E7BCCFDE78}"/>
                    </a:ext>
                  </a:extLst>
                </p14:cNvPr>
                <p14:cNvContentPartPr/>
                <p14:nvPr/>
              </p14:nvContentPartPr>
              <p14:xfrm>
                <a:off x="581564" y="494924"/>
                <a:ext cx="1392840" cy="832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8BCDB30-AC9F-8352-6015-46E7BCCFDE7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75444" y="488804"/>
                  <a:ext cx="1405080" cy="84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17CCED3-BD5F-F302-6B69-93ABF34B0D2C}"/>
                    </a:ext>
                  </a:extLst>
                </p14:cNvPr>
                <p14:cNvContentPartPr/>
                <p14:nvPr/>
              </p14:nvContentPartPr>
              <p14:xfrm>
                <a:off x="1693244" y="1796324"/>
                <a:ext cx="1839240" cy="386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17CCED3-BD5F-F302-6B69-93ABF34B0D2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687124" y="1790204"/>
                  <a:ext cx="185148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973BE50-552E-0760-8C02-1FD11CEA92AB}"/>
                    </a:ext>
                  </a:extLst>
                </p14:cNvPr>
                <p14:cNvContentPartPr/>
                <p14:nvPr/>
              </p14:nvContentPartPr>
              <p14:xfrm>
                <a:off x="3962324" y="1995764"/>
                <a:ext cx="1755720" cy="275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973BE50-552E-0760-8C02-1FD11CEA92A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56204" y="1989644"/>
                  <a:ext cx="1767960" cy="28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EA96FC5-CFB6-BAAF-A675-90B086BA7C11}"/>
              </a:ext>
            </a:extLst>
          </p:cNvPr>
          <p:cNvGrpSpPr/>
          <p:nvPr/>
        </p:nvGrpSpPr>
        <p:grpSpPr>
          <a:xfrm>
            <a:off x="9118964" y="3929324"/>
            <a:ext cx="1402920" cy="1269360"/>
            <a:chOff x="9118964" y="3929324"/>
            <a:chExt cx="1402920" cy="126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DF76F63-4F92-0168-1477-D214530CADB1}"/>
                    </a:ext>
                  </a:extLst>
                </p14:cNvPr>
                <p14:cNvContentPartPr/>
                <p14:nvPr/>
              </p14:nvContentPartPr>
              <p14:xfrm>
                <a:off x="9534404" y="3929324"/>
                <a:ext cx="260640" cy="329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DF76F63-4F92-0168-1477-D214530CADB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28284" y="3923204"/>
                  <a:ext cx="2728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71928A2-7CB2-8F01-D32E-B36B00A31866}"/>
                    </a:ext>
                  </a:extLst>
                </p14:cNvPr>
                <p14:cNvContentPartPr/>
                <p14:nvPr/>
              </p14:nvContentPartPr>
              <p14:xfrm>
                <a:off x="9835724" y="4210844"/>
                <a:ext cx="289440" cy="3286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71928A2-7CB2-8F01-D32E-B36B00A3186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829604" y="4204724"/>
                  <a:ext cx="3016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56605D4-4579-5297-CDC2-3AC1343415E2}"/>
                    </a:ext>
                  </a:extLst>
                </p14:cNvPr>
                <p14:cNvContentPartPr/>
                <p14:nvPr/>
              </p14:nvContentPartPr>
              <p14:xfrm>
                <a:off x="10018244" y="4572644"/>
                <a:ext cx="177120" cy="231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56605D4-4579-5297-CDC2-3AC1343415E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012124" y="4566524"/>
                  <a:ext cx="1893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ECBE25D-1BB8-9AC0-FB5C-8C461EA099E9}"/>
                    </a:ext>
                  </a:extLst>
                </p14:cNvPr>
                <p14:cNvContentPartPr/>
                <p14:nvPr/>
              </p14:nvContentPartPr>
              <p14:xfrm>
                <a:off x="9118964" y="4043444"/>
                <a:ext cx="1402920" cy="10530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ECBE25D-1BB8-9AC0-FB5C-8C461EA099E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112844" y="4037324"/>
                  <a:ext cx="1415160" cy="10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C451099-42A9-C96B-9CE6-78A51D27D4C0}"/>
                    </a:ext>
                  </a:extLst>
                </p14:cNvPr>
                <p14:cNvContentPartPr/>
                <p14:nvPr/>
              </p14:nvContentPartPr>
              <p14:xfrm>
                <a:off x="9689204" y="5091404"/>
                <a:ext cx="114840" cy="42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C451099-42A9-C96B-9CE6-78A51D27D4C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683084" y="5085284"/>
                  <a:ext cx="127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8F9AF70-751E-1C3F-C9E2-0E75F2622C67}"/>
                    </a:ext>
                  </a:extLst>
                </p14:cNvPr>
                <p14:cNvContentPartPr/>
                <p14:nvPr/>
              </p14:nvContentPartPr>
              <p14:xfrm>
                <a:off x="9714044" y="5141084"/>
                <a:ext cx="169200" cy="57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8F9AF70-751E-1C3F-C9E2-0E75F2622C6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707924" y="5134964"/>
                  <a:ext cx="181440" cy="6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22A6702-DC3D-ABE9-DB20-9389678942F2}"/>
              </a:ext>
            </a:extLst>
          </p:cNvPr>
          <p:cNvGrpSpPr/>
          <p:nvPr/>
        </p:nvGrpSpPr>
        <p:grpSpPr>
          <a:xfrm>
            <a:off x="8301404" y="2881364"/>
            <a:ext cx="2206800" cy="671760"/>
            <a:chOff x="8301404" y="2881364"/>
            <a:chExt cx="2206800" cy="67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25108B9-B93F-8FE1-CF5B-693E29640783}"/>
                    </a:ext>
                  </a:extLst>
                </p14:cNvPr>
                <p14:cNvContentPartPr/>
                <p14:nvPr/>
              </p14:nvContentPartPr>
              <p14:xfrm>
                <a:off x="8460884" y="3183404"/>
                <a:ext cx="86400" cy="369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25108B9-B93F-8FE1-CF5B-693E2964078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454764" y="3177284"/>
                  <a:ext cx="9864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28138AE-51C1-FB12-D1F6-EDF442B3A4D4}"/>
                    </a:ext>
                  </a:extLst>
                </p14:cNvPr>
                <p14:cNvContentPartPr/>
                <p14:nvPr/>
              </p14:nvContentPartPr>
              <p14:xfrm>
                <a:off x="8397884" y="3089804"/>
                <a:ext cx="170280" cy="264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28138AE-51C1-FB12-D1F6-EDF442B3A4D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391764" y="3083684"/>
                  <a:ext cx="1825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324FFAD-995B-9774-4989-3ADB3423706D}"/>
                    </a:ext>
                  </a:extLst>
                </p14:cNvPr>
                <p14:cNvContentPartPr/>
                <p14:nvPr/>
              </p14:nvContentPartPr>
              <p14:xfrm>
                <a:off x="8705324" y="3059924"/>
                <a:ext cx="447840" cy="285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324FFAD-995B-9774-4989-3ADB3423706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699204" y="3053804"/>
                  <a:ext cx="4600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03E02C5-6289-47F3-3693-E1E529D9538D}"/>
                    </a:ext>
                  </a:extLst>
                </p14:cNvPr>
                <p14:cNvContentPartPr/>
                <p14:nvPr/>
              </p14:nvContentPartPr>
              <p14:xfrm>
                <a:off x="9275564" y="2955884"/>
                <a:ext cx="198720" cy="342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03E02C5-6289-47F3-3693-E1E529D9538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269444" y="2949764"/>
                  <a:ext cx="2109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3D6ED36-91DB-B9D3-B10F-79053AEA4D65}"/>
                    </a:ext>
                  </a:extLst>
                </p14:cNvPr>
                <p14:cNvContentPartPr/>
                <p14:nvPr/>
              </p14:nvContentPartPr>
              <p14:xfrm>
                <a:off x="9528644" y="2881364"/>
                <a:ext cx="411120" cy="397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3D6ED36-91DB-B9D3-B10F-79053AEA4D6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522524" y="2875244"/>
                  <a:ext cx="42336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F669C57-C394-D4B0-C2A3-B531BB54713B}"/>
                    </a:ext>
                  </a:extLst>
                </p14:cNvPr>
                <p14:cNvContentPartPr/>
                <p14:nvPr/>
              </p14:nvContentPartPr>
              <p14:xfrm>
                <a:off x="9985844" y="3019244"/>
                <a:ext cx="72720" cy="234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F669C57-C394-D4B0-C2A3-B531BB54713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979724" y="3013124"/>
                  <a:ext cx="849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A2AE9C4-B6D5-81EF-F0C7-78ED8987E623}"/>
                    </a:ext>
                  </a:extLst>
                </p14:cNvPr>
                <p14:cNvContentPartPr/>
                <p14:nvPr/>
              </p14:nvContentPartPr>
              <p14:xfrm>
                <a:off x="10123004" y="2999804"/>
                <a:ext cx="14040" cy="183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A2AE9C4-B6D5-81EF-F0C7-78ED8987E62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116884" y="2993684"/>
                  <a:ext cx="262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64BA4C6-67C6-35C4-8314-96BC36881A0C}"/>
                    </a:ext>
                  </a:extLst>
                </p14:cNvPr>
                <p14:cNvContentPartPr/>
                <p14:nvPr/>
              </p14:nvContentPartPr>
              <p14:xfrm>
                <a:off x="8301404" y="3354404"/>
                <a:ext cx="1797840" cy="142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64BA4C6-67C6-35C4-8314-96BC36881A0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295284" y="3348284"/>
                  <a:ext cx="18100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A89CDD7-72C9-BA66-A5DE-2955CCF4A39A}"/>
                    </a:ext>
                  </a:extLst>
                </p14:cNvPr>
                <p14:cNvContentPartPr/>
                <p14:nvPr/>
              </p14:nvContentPartPr>
              <p14:xfrm>
                <a:off x="10002404" y="2922404"/>
                <a:ext cx="505800" cy="365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A89CDD7-72C9-BA66-A5DE-2955CCF4A39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996284" y="2916284"/>
                  <a:ext cx="51804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E7E6BF7-4412-9787-B153-40281A85157C}"/>
                    </a:ext>
                  </a:extLst>
                </p14:cNvPr>
                <p14:cNvContentPartPr/>
                <p14:nvPr/>
              </p14:nvContentPartPr>
              <p14:xfrm>
                <a:off x="9868124" y="3063884"/>
                <a:ext cx="21960" cy="6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E7E6BF7-4412-9787-B153-40281A85157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62004" y="3057764"/>
                  <a:ext cx="34200" cy="1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0174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81C6F5-ADFB-EC5B-7B49-0076B3CBEA7C}"/>
                  </a:ext>
                </a:extLst>
              </p14:cNvPr>
              <p14:cNvContentPartPr/>
              <p14:nvPr/>
            </p14:nvContentPartPr>
            <p14:xfrm>
              <a:off x="1001324" y="1282964"/>
              <a:ext cx="2343600" cy="385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81C6F5-ADFB-EC5B-7B49-0076B3CBEA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5204" y="1276844"/>
                <a:ext cx="2355840" cy="39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B249559-5B2C-8605-B280-91876BECF51F}"/>
              </a:ext>
            </a:extLst>
          </p:cNvPr>
          <p:cNvGrpSpPr/>
          <p:nvPr/>
        </p:nvGrpSpPr>
        <p:grpSpPr>
          <a:xfrm>
            <a:off x="814124" y="799844"/>
            <a:ext cx="2864520" cy="700560"/>
            <a:chOff x="814124" y="799844"/>
            <a:chExt cx="2864520" cy="70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875D544-D8E5-1964-71A3-0891053CE999}"/>
                    </a:ext>
                  </a:extLst>
                </p14:cNvPr>
                <p14:cNvContentPartPr/>
                <p14:nvPr/>
              </p14:nvContentPartPr>
              <p14:xfrm>
                <a:off x="814124" y="799844"/>
                <a:ext cx="204480" cy="700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875D544-D8E5-1964-71A3-0891053CE99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8004" y="793724"/>
                  <a:ext cx="216720" cy="71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C7423ED-B929-2DF7-6179-EE2D43DCFD9F}"/>
                    </a:ext>
                  </a:extLst>
                </p14:cNvPr>
                <p14:cNvContentPartPr/>
                <p14:nvPr/>
              </p14:nvContentPartPr>
              <p14:xfrm>
                <a:off x="1048844" y="1222484"/>
                <a:ext cx="150480" cy="223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C7423ED-B929-2DF7-6179-EE2D43DCFD9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42724" y="1216364"/>
                  <a:ext cx="1627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8AFE54C-68EF-9C4A-FDA6-2401A987921F}"/>
                    </a:ext>
                  </a:extLst>
                </p14:cNvPr>
                <p14:cNvContentPartPr/>
                <p14:nvPr/>
              </p14:nvContentPartPr>
              <p14:xfrm>
                <a:off x="1250804" y="1196924"/>
                <a:ext cx="304560" cy="240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8AFE54C-68EF-9C4A-FDA6-2401A98792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4684" y="1190804"/>
                  <a:ext cx="3168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594C4B8-B6EE-FBF3-2062-E9ADE601842C}"/>
                    </a:ext>
                  </a:extLst>
                </p14:cNvPr>
                <p14:cNvContentPartPr/>
                <p14:nvPr/>
              </p14:nvContentPartPr>
              <p14:xfrm>
                <a:off x="1619804" y="1131404"/>
                <a:ext cx="724320" cy="308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594C4B8-B6EE-FBF3-2062-E9ADE601842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13684" y="1125284"/>
                  <a:ext cx="7365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8080E0D-F3FC-9F39-1F9A-FE7A0CB135E0}"/>
                    </a:ext>
                  </a:extLst>
                </p14:cNvPr>
                <p14:cNvContentPartPr/>
                <p14:nvPr/>
              </p14:nvContentPartPr>
              <p14:xfrm>
                <a:off x="3585044" y="946983"/>
                <a:ext cx="5400" cy="15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8080E0D-F3FC-9F39-1F9A-FE7A0CB135E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78924" y="940863"/>
                  <a:ext cx="176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E4536BD-8D60-F765-3483-DD0EDD121226}"/>
                    </a:ext>
                  </a:extLst>
                </p14:cNvPr>
                <p14:cNvContentPartPr/>
                <p14:nvPr/>
              </p14:nvContentPartPr>
              <p14:xfrm>
                <a:off x="3666044" y="1152543"/>
                <a:ext cx="12600" cy="26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E4536BD-8D60-F765-3483-DD0EDD12122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59924" y="1146423"/>
                  <a:ext cx="248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4585CB9-56DA-EE9E-520E-E9AE9B8896D0}"/>
                    </a:ext>
                  </a:extLst>
                </p14:cNvPr>
                <p14:cNvContentPartPr/>
                <p14:nvPr/>
              </p14:nvContentPartPr>
              <p14:xfrm>
                <a:off x="2775764" y="1004943"/>
                <a:ext cx="48240" cy="342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4585CB9-56DA-EE9E-520E-E9AE9B8896D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69644" y="998823"/>
                  <a:ext cx="6048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E9522E-E1CB-DD7D-B35A-F5E6568A9E35}"/>
                    </a:ext>
                  </a:extLst>
                </p14:cNvPr>
                <p14:cNvContentPartPr/>
                <p14:nvPr/>
              </p14:nvContentPartPr>
              <p14:xfrm>
                <a:off x="2799164" y="1018623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E9522E-E1CB-DD7D-B35A-F5E6568A9E3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93044" y="101250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7391B80-E367-7FEE-C584-306515A86845}"/>
                    </a:ext>
                  </a:extLst>
                </p14:cNvPr>
                <p14:cNvContentPartPr/>
                <p14:nvPr/>
              </p14:nvContentPartPr>
              <p14:xfrm>
                <a:off x="2633204" y="948783"/>
                <a:ext cx="387360" cy="454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7391B80-E367-7FEE-C584-306515A8684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27084" y="942663"/>
                  <a:ext cx="399600" cy="46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70EC574-097E-F9E2-A3C4-2D7C9105CBFD}"/>
                  </a:ext>
                </a:extLst>
              </p14:cNvPr>
              <p14:cNvContentPartPr/>
              <p14:nvPr/>
            </p14:nvContentPartPr>
            <p14:xfrm>
              <a:off x="3785564" y="1531623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70EC574-097E-F9E2-A3C4-2D7C9105CBF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79444" y="1525503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03F5444-3223-C9B4-9EB6-F65C8728B1CB}"/>
              </a:ext>
            </a:extLst>
          </p:cNvPr>
          <p:cNvSpPr txBox="1"/>
          <p:nvPr/>
        </p:nvSpPr>
        <p:spPr>
          <a:xfrm>
            <a:off x="814124" y="1830783"/>
            <a:ext cx="10828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Lemma 9.1: Given a composite number N and x, </a:t>
            </a:r>
            <a:r>
              <a:rPr lang="en-US" dirty="0" err="1"/>
              <a:t>s.t.</a:t>
            </a:r>
            <a:r>
              <a:rPr lang="en-US" dirty="0"/>
              <a:t> x is a nontrivial square root of 1 over N (that is, x2 ≡ 1(mod N), and neither x ≡ 1(mod N) nor x ≡ −1(mod N)), we can efficiently compute a nontrivial factor of N.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B5CAAA-2C0B-47B4-F686-0CEF996C6681}"/>
              </a:ext>
            </a:extLst>
          </p:cNvPr>
          <p:cNvSpPr txBox="1"/>
          <p:nvPr/>
        </p:nvSpPr>
        <p:spPr>
          <a:xfrm>
            <a:off x="898357" y="2967335"/>
            <a:ext cx="106038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Lemma 9.2: Let p be an odd prime and let x be uniformly random element </a:t>
            </a:r>
            <a:r>
              <a:rPr lang="en-US" dirty="0" err="1"/>
              <a:t>s.t.</a:t>
            </a:r>
            <a:r>
              <a:rPr lang="en-US" dirty="0"/>
              <a:t> 0 ≤ x &lt; p. Then </a:t>
            </a:r>
            <a:r>
              <a:rPr lang="en-US" dirty="0" err="1"/>
              <a:t>ord</a:t>
            </a:r>
            <a:r>
              <a:rPr lang="en-US" dirty="0"/>
              <a:t>(x) is even with probability at least one-half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B76238-D55E-444D-AEA2-F60F19222B90}"/>
              </a:ext>
            </a:extLst>
          </p:cNvPr>
          <p:cNvSpPr txBox="1"/>
          <p:nvPr/>
        </p:nvSpPr>
        <p:spPr>
          <a:xfrm>
            <a:off x="916363" y="4726212"/>
            <a:ext cx="10726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Lemma 9.3: Let N = </a:t>
            </a:r>
            <a:r>
              <a:rPr lang="en-US" dirty="0" err="1"/>
              <a:t>p×q</a:t>
            </a:r>
            <a:r>
              <a:rPr lang="en-US" dirty="0"/>
              <a:t>, </a:t>
            </a:r>
            <a:r>
              <a:rPr lang="en-US" dirty="0" err="1"/>
              <a:t>p,q</a:t>
            </a:r>
            <a:r>
              <a:rPr lang="en-US" dirty="0"/>
              <a:t> ∈ P is composite odd number and x is taken uniformly at random from 0..N −1. If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 err="1"/>
              <a:t>x,N</a:t>
            </a:r>
            <a:r>
              <a:rPr lang="en-US" dirty="0"/>
              <a:t>) = 1 then with probability at least 3 8 </a:t>
            </a:r>
            <a:r>
              <a:rPr lang="en-US" dirty="0" err="1"/>
              <a:t>ord</a:t>
            </a:r>
            <a:r>
              <a:rPr lang="en-US" dirty="0"/>
              <a:t>(x) = r is even and x r 2 6= ±1(mod N).</a:t>
            </a:r>
            <a:endParaRPr lang="en-IN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AD89A15-D4B6-842E-2602-E488671FC172}"/>
              </a:ext>
            </a:extLst>
          </p:cNvPr>
          <p:cNvGrpSpPr/>
          <p:nvPr/>
        </p:nvGrpSpPr>
        <p:grpSpPr>
          <a:xfrm>
            <a:off x="959924" y="3682983"/>
            <a:ext cx="1197000" cy="498240"/>
            <a:chOff x="959924" y="3682983"/>
            <a:chExt cx="1197000" cy="49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FD4E28A-39CF-C7C1-3AF1-DB2622C67B3A}"/>
                    </a:ext>
                  </a:extLst>
                </p14:cNvPr>
                <p14:cNvContentPartPr/>
                <p14:nvPr/>
              </p14:nvContentPartPr>
              <p14:xfrm>
                <a:off x="959924" y="3802503"/>
                <a:ext cx="139320" cy="378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FD4E28A-39CF-C7C1-3AF1-DB2622C67B3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53804" y="3796383"/>
                  <a:ext cx="1515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8F779F5-7CD7-98A7-21DD-D5AEC52C8B4A}"/>
                    </a:ext>
                  </a:extLst>
                </p14:cNvPr>
                <p14:cNvContentPartPr/>
                <p14:nvPr/>
              </p14:nvContentPartPr>
              <p14:xfrm>
                <a:off x="962444" y="4072143"/>
                <a:ext cx="55080" cy="90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8F779F5-7CD7-98A7-21DD-D5AEC52C8B4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56324" y="4066023"/>
                  <a:ext cx="673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B0E596D-2F85-798B-FD7F-21635921D093}"/>
                    </a:ext>
                  </a:extLst>
                </p14:cNvPr>
                <p14:cNvContentPartPr/>
                <p14:nvPr/>
              </p14:nvContentPartPr>
              <p14:xfrm>
                <a:off x="1138844" y="3923823"/>
                <a:ext cx="367200" cy="207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B0E596D-2F85-798B-FD7F-21635921D09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32724" y="3917703"/>
                  <a:ext cx="3794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27DD694-13B8-7906-5BA3-C74B5165F616}"/>
                    </a:ext>
                  </a:extLst>
                </p14:cNvPr>
                <p14:cNvContentPartPr/>
                <p14:nvPr/>
              </p14:nvContentPartPr>
              <p14:xfrm>
                <a:off x="1498124" y="3682983"/>
                <a:ext cx="658800" cy="363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27DD694-13B8-7906-5BA3-C74B5165F61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492004" y="3676863"/>
                  <a:ext cx="67104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DF2F8A1-A8BB-9BF4-9B19-FC4B5F656059}"/>
                    </a:ext>
                  </a:extLst>
                </p14:cNvPr>
                <p14:cNvContentPartPr/>
                <p14:nvPr/>
              </p14:nvContentPartPr>
              <p14:xfrm>
                <a:off x="2034884" y="3950103"/>
                <a:ext cx="59400" cy="35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DF2F8A1-A8BB-9BF4-9B19-FC4B5F65605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028764" y="3943983"/>
                  <a:ext cx="7164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D9DD40E-7231-2E9D-929D-2E9028FB582D}"/>
              </a:ext>
            </a:extLst>
          </p:cNvPr>
          <p:cNvGrpSpPr/>
          <p:nvPr/>
        </p:nvGrpSpPr>
        <p:grpSpPr>
          <a:xfrm>
            <a:off x="2494604" y="3575343"/>
            <a:ext cx="2399400" cy="567000"/>
            <a:chOff x="2494604" y="3575343"/>
            <a:chExt cx="2399400" cy="56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6729665-19CC-8501-3940-5CBAAD9F15F6}"/>
                    </a:ext>
                  </a:extLst>
                </p14:cNvPr>
                <p14:cNvContentPartPr/>
                <p14:nvPr/>
              </p14:nvContentPartPr>
              <p14:xfrm>
                <a:off x="2494604" y="3900423"/>
                <a:ext cx="252720" cy="241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6729665-19CC-8501-3940-5CBAAD9F15F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488484" y="3894303"/>
                  <a:ext cx="2649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35BA284-FBD8-288E-A60C-5E7B85FB7AB1}"/>
                    </a:ext>
                  </a:extLst>
                </p14:cNvPr>
                <p14:cNvContentPartPr/>
                <p14:nvPr/>
              </p14:nvContentPartPr>
              <p14:xfrm>
                <a:off x="2682524" y="3892503"/>
                <a:ext cx="52920" cy="54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35BA284-FBD8-288E-A60C-5E7B85FB7AB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76404" y="3886383"/>
                  <a:ext cx="651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2BB5BFC-DA23-3919-0294-7215B1557187}"/>
                    </a:ext>
                  </a:extLst>
                </p14:cNvPr>
                <p14:cNvContentPartPr/>
                <p14:nvPr/>
              </p14:nvContentPartPr>
              <p14:xfrm>
                <a:off x="2847044" y="3769743"/>
                <a:ext cx="48600" cy="265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2BB5BFC-DA23-3919-0294-7215B155718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840924" y="3763623"/>
                  <a:ext cx="608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2E5ED7C-1D3D-FFD7-95D0-8BA23BC27DC0}"/>
                    </a:ext>
                  </a:extLst>
                </p14:cNvPr>
                <p14:cNvContentPartPr/>
                <p14:nvPr/>
              </p14:nvContentPartPr>
              <p14:xfrm>
                <a:off x="2915804" y="3722223"/>
                <a:ext cx="57600" cy="273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2E5ED7C-1D3D-FFD7-95D0-8BA23BC27DC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909684" y="3716103"/>
                  <a:ext cx="698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AE0938A-B00D-371E-A406-2D99B578D594}"/>
                    </a:ext>
                  </a:extLst>
                </p14:cNvPr>
                <p14:cNvContentPartPr/>
                <p14:nvPr/>
              </p14:nvContentPartPr>
              <p14:xfrm>
                <a:off x="2839484" y="3728703"/>
                <a:ext cx="476280" cy="266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AE0938A-B00D-371E-A406-2D99B578D59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833364" y="3722583"/>
                  <a:ext cx="4885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AF04BD0-362E-4E5C-D10D-6CFBC61534B8}"/>
                    </a:ext>
                  </a:extLst>
                </p14:cNvPr>
                <p14:cNvContentPartPr/>
                <p14:nvPr/>
              </p14:nvContentPartPr>
              <p14:xfrm>
                <a:off x="3591524" y="3785943"/>
                <a:ext cx="34200" cy="205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AF04BD0-362E-4E5C-D10D-6CFBC61534B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585404" y="3779823"/>
                  <a:ext cx="464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A150A8A-402B-D9FD-5D57-C3A16A8759B8}"/>
                    </a:ext>
                  </a:extLst>
                </p14:cNvPr>
                <p14:cNvContentPartPr/>
                <p14:nvPr/>
              </p14:nvContentPartPr>
              <p14:xfrm>
                <a:off x="3592964" y="3770823"/>
                <a:ext cx="618480" cy="188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A150A8A-402B-D9FD-5D57-C3A16A8759B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586844" y="3764703"/>
                  <a:ext cx="6307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448BF38-712A-2ED9-1DF4-E92212C5A4C9}"/>
                    </a:ext>
                  </a:extLst>
                </p14:cNvPr>
                <p14:cNvContentPartPr/>
                <p14:nvPr/>
              </p14:nvContentPartPr>
              <p14:xfrm>
                <a:off x="4198124" y="3753903"/>
                <a:ext cx="109080" cy="124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448BF38-712A-2ED9-1DF4-E92212C5A4C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92004" y="3747783"/>
                  <a:ext cx="1213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875A69C-503A-84DA-8FAB-8A0762634FB0}"/>
                    </a:ext>
                  </a:extLst>
                </p14:cNvPr>
                <p14:cNvContentPartPr/>
                <p14:nvPr/>
              </p14:nvContentPartPr>
              <p14:xfrm>
                <a:off x="4379564" y="3698103"/>
                <a:ext cx="136440" cy="173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875A69C-503A-84DA-8FAB-8A0762634FB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373444" y="3691983"/>
                  <a:ext cx="1486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C959F77-4A6D-7142-E9B1-DA35779AE208}"/>
                    </a:ext>
                  </a:extLst>
                </p14:cNvPr>
                <p14:cNvContentPartPr/>
                <p14:nvPr/>
              </p14:nvContentPartPr>
              <p14:xfrm>
                <a:off x="4555604" y="3575343"/>
                <a:ext cx="338400" cy="182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C959F77-4A6D-7142-E9B1-DA35779AE20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549484" y="3569223"/>
                  <a:ext cx="35064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5F68F91-1401-079C-3697-4C064A931874}"/>
              </a:ext>
            </a:extLst>
          </p:cNvPr>
          <p:cNvGrpSpPr/>
          <p:nvPr/>
        </p:nvGrpSpPr>
        <p:grpSpPr>
          <a:xfrm>
            <a:off x="1193564" y="5565783"/>
            <a:ext cx="1644480" cy="418320"/>
            <a:chOff x="1193564" y="5565783"/>
            <a:chExt cx="1644480" cy="41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947ABD6-F165-947F-7E41-59A58E7C1545}"/>
                    </a:ext>
                  </a:extLst>
                </p14:cNvPr>
                <p14:cNvContentPartPr/>
                <p14:nvPr/>
              </p14:nvContentPartPr>
              <p14:xfrm>
                <a:off x="1193564" y="5694663"/>
                <a:ext cx="273240" cy="273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947ABD6-F165-947F-7E41-59A58E7C154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87444" y="5688543"/>
                  <a:ext cx="2854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9E2152F-5840-61E8-5418-94DB2628C286}"/>
                    </a:ext>
                  </a:extLst>
                </p14:cNvPr>
                <p14:cNvContentPartPr/>
                <p14:nvPr/>
              </p14:nvContentPartPr>
              <p14:xfrm>
                <a:off x="1491644" y="5565783"/>
                <a:ext cx="402840" cy="392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9E2152F-5840-61E8-5418-94DB2628C28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485524" y="5559663"/>
                  <a:ext cx="41508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C8138CD-542D-860C-6765-05383E82107F}"/>
                    </a:ext>
                  </a:extLst>
                </p14:cNvPr>
                <p14:cNvContentPartPr/>
                <p14:nvPr/>
              </p14:nvContentPartPr>
              <p14:xfrm>
                <a:off x="1821404" y="5666583"/>
                <a:ext cx="23400" cy="12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C8138CD-542D-860C-6765-05383E82107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15284" y="5660463"/>
                  <a:ext cx="356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FC3D319-05BB-18B5-BED6-6DDEED30CC7E}"/>
                    </a:ext>
                  </a:extLst>
                </p14:cNvPr>
                <p14:cNvContentPartPr/>
                <p14:nvPr/>
              </p14:nvContentPartPr>
              <p14:xfrm>
                <a:off x="1960364" y="5673783"/>
                <a:ext cx="686520" cy="310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FC3D319-05BB-18B5-BED6-6DDEED30CC7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954244" y="5667663"/>
                  <a:ext cx="6987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75FCEC9-F93E-8BCB-023C-F72737A19FAB}"/>
                    </a:ext>
                  </a:extLst>
                </p14:cNvPr>
                <p14:cNvContentPartPr/>
                <p14:nvPr/>
              </p14:nvContentPartPr>
              <p14:xfrm>
                <a:off x="2608004" y="5641383"/>
                <a:ext cx="230040" cy="239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75FCEC9-F93E-8BCB-023C-F72737A19FA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601884" y="5635263"/>
                  <a:ext cx="242280" cy="25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65D70D7-F2DB-FD3A-6A25-AEB32B076619}"/>
              </a:ext>
            </a:extLst>
          </p:cNvPr>
          <p:cNvGrpSpPr/>
          <p:nvPr/>
        </p:nvGrpSpPr>
        <p:grpSpPr>
          <a:xfrm>
            <a:off x="3216764" y="5332503"/>
            <a:ext cx="2142720" cy="603720"/>
            <a:chOff x="3216764" y="5332503"/>
            <a:chExt cx="2142720" cy="60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3391324-BE90-F96F-66B1-AB00D9E2D7A6}"/>
                    </a:ext>
                  </a:extLst>
                </p14:cNvPr>
                <p14:cNvContentPartPr/>
                <p14:nvPr/>
              </p14:nvContentPartPr>
              <p14:xfrm>
                <a:off x="3216764" y="5694663"/>
                <a:ext cx="177120" cy="241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3391324-BE90-F96F-66B1-AB00D9E2D7A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210644" y="5688543"/>
                  <a:ext cx="1893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9A572FF-7DA8-BFA7-E445-99CA728816F2}"/>
                    </a:ext>
                  </a:extLst>
                </p14:cNvPr>
                <p14:cNvContentPartPr/>
                <p14:nvPr/>
              </p14:nvContentPartPr>
              <p14:xfrm>
                <a:off x="3455444" y="5670183"/>
                <a:ext cx="156600" cy="241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9A572FF-7DA8-BFA7-E445-99CA728816F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449324" y="5664063"/>
                  <a:ext cx="1688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6E86E2A-C162-A2A3-AC47-20FF42CDE7FD}"/>
                    </a:ext>
                  </a:extLst>
                </p14:cNvPr>
                <p14:cNvContentPartPr/>
                <p14:nvPr/>
              </p14:nvContentPartPr>
              <p14:xfrm>
                <a:off x="3689084" y="5678103"/>
                <a:ext cx="418680" cy="147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6E86E2A-C162-A2A3-AC47-20FF42CDE7F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682964" y="5671983"/>
                  <a:ext cx="4309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50DC824-546C-0A78-4C62-F167EB39846F}"/>
                    </a:ext>
                  </a:extLst>
                </p14:cNvPr>
                <p14:cNvContentPartPr/>
                <p14:nvPr/>
              </p14:nvContentPartPr>
              <p14:xfrm>
                <a:off x="4056284" y="5517903"/>
                <a:ext cx="322560" cy="281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50DC824-546C-0A78-4C62-F167EB39846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050164" y="5511783"/>
                  <a:ext cx="3348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3EC6114-53FE-8DD2-2A2C-71C17868B719}"/>
                    </a:ext>
                  </a:extLst>
                </p14:cNvPr>
                <p14:cNvContentPartPr/>
                <p14:nvPr/>
              </p14:nvContentPartPr>
              <p14:xfrm>
                <a:off x="4402964" y="5586303"/>
                <a:ext cx="16920" cy="20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3EC6114-53FE-8DD2-2A2C-71C17868B71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396844" y="5580183"/>
                  <a:ext cx="291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46E9897-8C24-F627-B5D2-14C1B6C7648E}"/>
                    </a:ext>
                  </a:extLst>
                </p14:cNvPr>
                <p14:cNvContentPartPr/>
                <p14:nvPr/>
              </p14:nvContentPartPr>
              <p14:xfrm>
                <a:off x="4555244" y="5332503"/>
                <a:ext cx="385560" cy="421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46E9897-8C24-F627-B5D2-14C1B6C7648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549124" y="5326383"/>
                  <a:ext cx="39780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34504FC-CFA1-0E52-2333-A38AF9B071BC}"/>
                    </a:ext>
                  </a:extLst>
                </p14:cNvPr>
                <p14:cNvContentPartPr/>
                <p14:nvPr/>
              </p14:nvContentPartPr>
              <p14:xfrm>
                <a:off x="5047004" y="5558583"/>
                <a:ext cx="312480" cy="160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34504FC-CFA1-0E52-2333-A38AF9B071B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040884" y="5552463"/>
                  <a:ext cx="32472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0924B80-021E-FE08-93E4-325253C88423}"/>
              </a:ext>
            </a:extLst>
          </p:cNvPr>
          <p:cNvGrpSpPr/>
          <p:nvPr/>
        </p:nvGrpSpPr>
        <p:grpSpPr>
          <a:xfrm>
            <a:off x="5678804" y="5301903"/>
            <a:ext cx="1860840" cy="599400"/>
            <a:chOff x="5678804" y="5301903"/>
            <a:chExt cx="1860840" cy="59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4A23A0-9A90-282F-F3B4-E037CD119E4E}"/>
                    </a:ext>
                  </a:extLst>
                </p14:cNvPr>
                <p14:cNvContentPartPr/>
                <p14:nvPr/>
              </p14:nvContentPartPr>
              <p14:xfrm>
                <a:off x="5678804" y="5646783"/>
                <a:ext cx="22680" cy="254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4A23A0-9A90-282F-F3B4-E037CD119E4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672684" y="5640663"/>
                  <a:ext cx="349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7DB28EF-F1AA-EC11-3354-47D521B79A90}"/>
                    </a:ext>
                  </a:extLst>
                </p14:cNvPr>
                <p14:cNvContentPartPr/>
                <p14:nvPr/>
              </p14:nvContentPartPr>
              <p14:xfrm>
                <a:off x="5679524" y="5589543"/>
                <a:ext cx="135000" cy="208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7DB28EF-F1AA-EC11-3354-47D521B79A9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673404" y="5583423"/>
                  <a:ext cx="1472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2CE3D07-4B90-FC95-6DAE-3CCD6FA0AE97}"/>
                    </a:ext>
                  </a:extLst>
                </p14:cNvPr>
                <p14:cNvContentPartPr/>
                <p14:nvPr/>
              </p14:nvContentPartPr>
              <p14:xfrm>
                <a:off x="5871764" y="5555703"/>
                <a:ext cx="297360" cy="216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2CE3D07-4B90-FC95-6DAE-3CCD6FA0AE9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65644" y="5549583"/>
                  <a:ext cx="3096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73ACCC6-2A88-0026-D9F5-C55C9BD51878}"/>
                    </a:ext>
                  </a:extLst>
                </p14:cNvPr>
                <p14:cNvContentPartPr/>
                <p14:nvPr/>
              </p14:nvContentPartPr>
              <p14:xfrm>
                <a:off x="6109724" y="5473263"/>
                <a:ext cx="26640" cy="5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73ACCC6-2A88-0026-D9F5-C55C9BD5187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103604" y="5467143"/>
                  <a:ext cx="388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5E8506B-24DE-F79F-2D31-13D7A3542B3B}"/>
                    </a:ext>
                  </a:extLst>
                </p14:cNvPr>
                <p14:cNvContentPartPr/>
                <p14:nvPr/>
              </p14:nvContentPartPr>
              <p14:xfrm>
                <a:off x="6223844" y="5476863"/>
                <a:ext cx="194040" cy="196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5E8506B-24DE-F79F-2D31-13D7A3542B3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217724" y="5470743"/>
                  <a:ext cx="2062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0E620E0-8998-2001-3C04-452710CF5F37}"/>
                    </a:ext>
                  </a:extLst>
                </p14:cNvPr>
                <p14:cNvContentPartPr/>
                <p14:nvPr/>
              </p14:nvContentPartPr>
              <p14:xfrm>
                <a:off x="6495284" y="5324223"/>
                <a:ext cx="396000" cy="529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0E620E0-8998-2001-3C04-452710CF5F3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489164" y="5318103"/>
                  <a:ext cx="40824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4CE5F65-F285-77F3-1695-1DF5E645BBCD}"/>
                    </a:ext>
                  </a:extLst>
                </p14:cNvPr>
                <p14:cNvContentPartPr/>
                <p14:nvPr/>
              </p14:nvContentPartPr>
              <p14:xfrm>
                <a:off x="6849524" y="5467863"/>
                <a:ext cx="151560" cy="197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4CE5F65-F285-77F3-1695-1DF5E645BBC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843404" y="5461743"/>
                  <a:ext cx="1638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B26D043-F39E-DBE3-410E-1F690724E3DE}"/>
                    </a:ext>
                  </a:extLst>
                </p14:cNvPr>
                <p14:cNvContentPartPr/>
                <p14:nvPr/>
              </p14:nvContentPartPr>
              <p14:xfrm>
                <a:off x="7034204" y="5301903"/>
                <a:ext cx="505440" cy="314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B26D043-F39E-DBE3-410E-1F690724E3D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028084" y="5295783"/>
                  <a:ext cx="517680" cy="326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0959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27DA39E-1055-F59D-E515-406B310019AE}"/>
              </a:ext>
            </a:extLst>
          </p:cNvPr>
          <p:cNvGrpSpPr/>
          <p:nvPr/>
        </p:nvGrpSpPr>
        <p:grpSpPr>
          <a:xfrm>
            <a:off x="754724" y="412124"/>
            <a:ext cx="9649080" cy="1625760"/>
            <a:chOff x="754724" y="412124"/>
            <a:chExt cx="9649080" cy="162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1A82DB6-C130-27A9-BAF7-49B5C218C98F}"/>
                    </a:ext>
                  </a:extLst>
                </p14:cNvPr>
                <p14:cNvContentPartPr/>
                <p14:nvPr/>
              </p14:nvContentPartPr>
              <p14:xfrm>
                <a:off x="754724" y="1045004"/>
                <a:ext cx="391320" cy="576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1A82DB6-C130-27A9-BAF7-49B5C218C98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8604" y="1038884"/>
                  <a:ext cx="40356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420BB03-04BB-B5C4-53E9-6E4A3CA8B641}"/>
                    </a:ext>
                  </a:extLst>
                </p14:cNvPr>
                <p14:cNvContentPartPr/>
                <p14:nvPr/>
              </p14:nvContentPartPr>
              <p14:xfrm>
                <a:off x="1129844" y="1096844"/>
                <a:ext cx="64440" cy="419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420BB03-04BB-B5C4-53E9-6E4A3CA8B64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23724" y="1090724"/>
                  <a:ext cx="766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9DAD415-E155-26A4-A8ED-58B4924E21AB}"/>
                    </a:ext>
                  </a:extLst>
                </p14:cNvPr>
                <p14:cNvContentPartPr/>
                <p14:nvPr/>
              </p14:nvContentPartPr>
              <p14:xfrm>
                <a:off x="1145684" y="1226444"/>
                <a:ext cx="566640" cy="313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9DAD415-E155-26A4-A8ED-58B4924E21A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9564" y="1220324"/>
                  <a:ext cx="5788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8C203BB-5761-24A9-5BB1-09882D8D85A5}"/>
                    </a:ext>
                  </a:extLst>
                </p14:cNvPr>
                <p14:cNvContentPartPr/>
                <p14:nvPr/>
              </p14:nvContentPartPr>
              <p14:xfrm>
                <a:off x="1724564" y="1133924"/>
                <a:ext cx="869040" cy="487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8C203BB-5761-24A9-5BB1-09882D8D85A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18444" y="1127804"/>
                  <a:ext cx="88128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F823638-8A27-F1A0-54B0-BFCE6E1EBC18}"/>
                    </a:ext>
                  </a:extLst>
                </p14:cNvPr>
                <p14:cNvContentPartPr/>
                <p14:nvPr/>
              </p14:nvContentPartPr>
              <p14:xfrm>
                <a:off x="3152324" y="906044"/>
                <a:ext cx="271800" cy="471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823638-8A27-F1A0-54B0-BFCE6E1EBC1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46204" y="899924"/>
                  <a:ext cx="28404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C4CE4BE-B837-2B92-DF62-07FA62B8B933}"/>
                    </a:ext>
                  </a:extLst>
                </p14:cNvPr>
                <p14:cNvContentPartPr/>
                <p14:nvPr/>
              </p14:nvContentPartPr>
              <p14:xfrm>
                <a:off x="3423404" y="879764"/>
                <a:ext cx="666720" cy="492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C4CE4BE-B837-2B92-DF62-07FA62B8B93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17284" y="873644"/>
                  <a:ext cx="67896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028D199-0677-1BB3-13E4-AC273755CDF9}"/>
                    </a:ext>
                  </a:extLst>
                </p14:cNvPr>
                <p14:cNvContentPartPr/>
                <p14:nvPr/>
              </p14:nvContentPartPr>
              <p14:xfrm>
                <a:off x="4106684" y="1004324"/>
                <a:ext cx="384480" cy="279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028D199-0677-1BB3-13E4-AC273755CDF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00564" y="998204"/>
                  <a:ext cx="3967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B2B0C49-F408-B3AB-92B3-42A8FEE0CE07}"/>
                    </a:ext>
                  </a:extLst>
                </p14:cNvPr>
                <p14:cNvContentPartPr/>
                <p14:nvPr/>
              </p14:nvContentPartPr>
              <p14:xfrm>
                <a:off x="4386044" y="845924"/>
                <a:ext cx="49680" cy="40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B2B0C49-F408-B3AB-92B3-42A8FEE0CE0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79924" y="839804"/>
                  <a:ext cx="619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31B121E-8F49-A16E-BB2D-5039BB8DA4D1}"/>
                    </a:ext>
                  </a:extLst>
                </p14:cNvPr>
                <p14:cNvContentPartPr/>
                <p14:nvPr/>
              </p14:nvContentPartPr>
              <p14:xfrm>
                <a:off x="4498004" y="955004"/>
                <a:ext cx="212760" cy="264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31B121E-8F49-A16E-BB2D-5039BB8DA4D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91884" y="948884"/>
                  <a:ext cx="2250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4D5D94F-C9E0-674E-1500-F3E4A4D6C0E6}"/>
                    </a:ext>
                  </a:extLst>
                </p14:cNvPr>
                <p14:cNvContentPartPr/>
                <p14:nvPr/>
              </p14:nvContentPartPr>
              <p14:xfrm>
                <a:off x="4795364" y="857804"/>
                <a:ext cx="874800" cy="354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4D5D94F-C9E0-674E-1500-F3E4A4D6C0E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89244" y="851684"/>
                  <a:ext cx="88704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BB1A23E-9105-18E3-A4B4-96A7E7A708F5}"/>
                    </a:ext>
                  </a:extLst>
                </p14:cNvPr>
                <p14:cNvContentPartPr/>
                <p14:nvPr/>
              </p14:nvContentPartPr>
              <p14:xfrm>
                <a:off x="5911364" y="922964"/>
                <a:ext cx="99360" cy="160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BB1A23E-9105-18E3-A4B4-96A7E7A708F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05244" y="916844"/>
                  <a:ext cx="1116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08BA0DE-AAA5-1FE5-9B01-BB3E18743B09}"/>
                    </a:ext>
                  </a:extLst>
                </p14:cNvPr>
                <p14:cNvContentPartPr/>
                <p14:nvPr/>
              </p14:nvContentPartPr>
              <p14:xfrm>
                <a:off x="1515764" y="1234004"/>
                <a:ext cx="4037760" cy="803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08BA0DE-AAA5-1FE5-9B01-BB3E18743B0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09644" y="1227884"/>
                  <a:ext cx="4050000" cy="81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30A3B80-4411-36F9-22BA-A1A7495C35DC}"/>
                    </a:ext>
                  </a:extLst>
                </p14:cNvPr>
                <p14:cNvContentPartPr/>
                <p14:nvPr/>
              </p14:nvContentPartPr>
              <p14:xfrm>
                <a:off x="6152564" y="807764"/>
                <a:ext cx="603000" cy="779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30A3B80-4411-36F9-22BA-A1A7495C35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46444" y="801644"/>
                  <a:ext cx="615240" cy="79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2EB7A08-2FD8-16EA-36CB-19691EA2C7CB}"/>
                    </a:ext>
                  </a:extLst>
                </p14:cNvPr>
                <p14:cNvContentPartPr/>
                <p14:nvPr/>
              </p14:nvContentPartPr>
              <p14:xfrm>
                <a:off x="7250564" y="827564"/>
                <a:ext cx="106200" cy="415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2EB7A08-2FD8-16EA-36CB-19691EA2C7C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44444" y="821444"/>
                  <a:ext cx="11844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65CB346-8004-620B-5FAE-31330C84281B}"/>
                    </a:ext>
                  </a:extLst>
                </p14:cNvPr>
                <p14:cNvContentPartPr/>
                <p14:nvPr/>
              </p14:nvContentPartPr>
              <p14:xfrm>
                <a:off x="7170644" y="745124"/>
                <a:ext cx="794880" cy="482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65CB346-8004-620B-5FAE-31330C84281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64524" y="739004"/>
                  <a:ext cx="80712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DCB6D01-CB41-38AB-1D5C-C2208EC37898}"/>
                    </a:ext>
                  </a:extLst>
                </p14:cNvPr>
                <p14:cNvContentPartPr/>
                <p14:nvPr/>
              </p14:nvContentPartPr>
              <p14:xfrm>
                <a:off x="7908644" y="857444"/>
                <a:ext cx="390960" cy="202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DCB6D01-CB41-38AB-1D5C-C2208EC3789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02524" y="851324"/>
                  <a:ext cx="4032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DC7942A-4122-B618-8910-9B57A0BDB088}"/>
                    </a:ext>
                  </a:extLst>
                </p14:cNvPr>
                <p14:cNvContentPartPr/>
                <p14:nvPr/>
              </p14:nvContentPartPr>
              <p14:xfrm>
                <a:off x="8445764" y="834044"/>
                <a:ext cx="38520" cy="197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DC7942A-4122-B618-8910-9B57A0BDB08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39644" y="827924"/>
                  <a:ext cx="50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39368CE-1707-92AD-5DC8-7500B3CBED4B}"/>
                    </a:ext>
                  </a:extLst>
                </p14:cNvPr>
                <p14:cNvContentPartPr/>
                <p14:nvPr/>
              </p14:nvContentPartPr>
              <p14:xfrm>
                <a:off x="8501924" y="783644"/>
                <a:ext cx="593280" cy="323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39368CE-1707-92AD-5DC8-7500B3CBED4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495804" y="777524"/>
                  <a:ext cx="6055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FB19A12-119A-485A-00A8-CF75A3F03DB3}"/>
                    </a:ext>
                  </a:extLst>
                </p14:cNvPr>
                <p14:cNvContentPartPr/>
                <p14:nvPr/>
              </p14:nvContentPartPr>
              <p14:xfrm>
                <a:off x="9295724" y="412124"/>
                <a:ext cx="1108080" cy="696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FB19A12-119A-485A-00A8-CF75A3F03DB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89604" y="406004"/>
                  <a:ext cx="1120320" cy="70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CA16BBD-D956-4DAA-7EE7-DDD0D4D2432D}"/>
              </a:ext>
            </a:extLst>
          </p:cNvPr>
          <p:cNvGrpSpPr/>
          <p:nvPr/>
        </p:nvGrpSpPr>
        <p:grpSpPr>
          <a:xfrm>
            <a:off x="1165844" y="1959044"/>
            <a:ext cx="4667760" cy="1447560"/>
            <a:chOff x="1165844" y="1959044"/>
            <a:chExt cx="4667760" cy="144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0CBFB78-718F-33D3-736E-B3987B027D98}"/>
                    </a:ext>
                  </a:extLst>
                </p14:cNvPr>
                <p14:cNvContentPartPr/>
                <p14:nvPr/>
              </p14:nvContentPartPr>
              <p14:xfrm>
                <a:off x="1165844" y="2586524"/>
                <a:ext cx="549000" cy="235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0CBFB78-718F-33D3-736E-B3987B027D9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59724" y="2580404"/>
                  <a:ext cx="5612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06AD198-7813-FAF4-6A6B-E51E0DFA0725}"/>
                    </a:ext>
                  </a:extLst>
                </p14:cNvPr>
                <p14:cNvContentPartPr/>
                <p14:nvPr/>
              </p14:nvContentPartPr>
              <p14:xfrm>
                <a:off x="2108324" y="2533244"/>
                <a:ext cx="41040" cy="264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06AD198-7813-FAF4-6A6B-E51E0DFA072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02204" y="2527124"/>
                  <a:ext cx="532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AF35529-D1B5-AB98-C928-10812172D2DF}"/>
                    </a:ext>
                  </a:extLst>
                </p14:cNvPr>
                <p14:cNvContentPartPr/>
                <p14:nvPr/>
              </p14:nvContentPartPr>
              <p14:xfrm>
                <a:off x="2085284" y="2374124"/>
                <a:ext cx="752400" cy="354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AF35529-D1B5-AB98-C928-10812172D2D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79164" y="2368004"/>
                  <a:ext cx="7646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EACC029-1375-67C3-F126-C8AE9C233963}"/>
                    </a:ext>
                  </a:extLst>
                </p14:cNvPr>
                <p14:cNvContentPartPr/>
                <p14:nvPr/>
              </p14:nvContentPartPr>
              <p14:xfrm>
                <a:off x="2725364" y="2610284"/>
                <a:ext cx="113760" cy="42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EACC029-1375-67C3-F126-C8AE9C23396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19244" y="2604164"/>
                  <a:ext cx="1260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2ED6313-7FEF-38C1-6664-98ECBF29A12B}"/>
                    </a:ext>
                  </a:extLst>
                </p14:cNvPr>
                <p14:cNvContentPartPr/>
                <p14:nvPr/>
              </p14:nvContentPartPr>
              <p14:xfrm>
                <a:off x="2957924" y="2319404"/>
                <a:ext cx="123480" cy="329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2ED6313-7FEF-38C1-6664-98ECBF29A12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51804" y="2313284"/>
                  <a:ext cx="13572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6A71656-FA82-8072-5EE7-22658BADD1A1}"/>
                    </a:ext>
                  </a:extLst>
                </p14:cNvPr>
                <p14:cNvContentPartPr/>
                <p14:nvPr/>
              </p14:nvContentPartPr>
              <p14:xfrm>
                <a:off x="3174644" y="2228684"/>
                <a:ext cx="155880" cy="393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6A71656-FA82-8072-5EE7-22658BADD1A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68524" y="2222564"/>
                  <a:ext cx="16812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DCB997E-7E04-4EB2-381C-CED518D19DE4}"/>
                    </a:ext>
                  </a:extLst>
                </p14:cNvPr>
                <p14:cNvContentPartPr/>
                <p14:nvPr/>
              </p14:nvContentPartPr>
              <p14:xfrm>
                <a:off x="3545084" y="2292404"/>
                <a:ext cx="360" cy="304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DCB997E-7E04-4EB2-381C-CED518D19DE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38964" y="2286284"/>
                  <a:ext cx="126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C6BB4D6-87F2-3E00-FC00-31FF5AC44671}"/>
                    </a:ext>
                  </a:extLst>
                </p14:cNvPr>
                <p14:cNvContentPartPr/>
                <p14:nvPr/>
              </p14:nvContentPartPr>
              <p14:xfrm>
                <a:off x="4347884" y="2197004"/>
                <a:ext cx="376920" cy="404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C6BB4D6-87F2-3E00-FC00-31FF5AC4467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41764" y="2190884"/>
                  <a:ext cx="3891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4C37C72-0260-E800-AE3B-524D7288D7D7}"/>
                    </a:ext>
                  </a:extLst>
                </p14:cNvPr>
                <p14:cNvContentPartPr/>
                <p14:nvPr/>
              </p14:nvContentPartPr>
              <p14:xfrm>
                <a:off x="4935044" y="2313644"/>
                <a:ext cx="186840" cy="201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4C37C72-0260-E800-AE3B-524D7288D7D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28924" y="2307524"/>
                  <a:ext cx="1990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A2F0DF5-3409-42E3-27E2-39E543804BA0}"/>
                    </a:ext>
                  </a:extLst>
                </p14:cNvPr>
                <p14:cNvContentPartPr/>
                <p14:nvPr/>
              </p14:nvContentPartPr>
              <p14:xfrm>
                <a:off x="5312684" y="2068844"/>
                <a:ext cx="217800" cy="369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A2F0DF5-3409-42E3-27E2-39E543804BA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06564" y="2062724"/>
                  <a:ext cx="23004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E4F2C8F-C282-41F9-D805-658FCA98876D}"/>
                    </a:ext>
                  </a:extLst>
                </p14:cNvPr>
                <p14:cNvContentPartPr/>
                <p14:nvPr/>
              </p14:nvContentPartPr>
              <p14:xfrm>
                <a:off x="5612204" y="1959044"/>
                <a:ext cx="221400" cy="281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E4F2C8F-C282-41F9-D805-658FCA98876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06084" y="1952924"/>
                  <a:ext cx="2336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5BE0B2C-855F-30E5-F81F-F239BEA8F187}"/>
                    </a:ext>
                  </a:extLst>
                </p14:cNvPr>
                <p14:cNvContentPartPr/>
                <p14:nvPr/>
              </p14:nvContentPartPr>
              <p14:xfrm>
                <a:off x="2955404" y="2466644"/>
                <a:ext cx="2791440" cy="939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5BE0B2C-855F-30E5-F81F-F239BEA8F18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49284" y="2460524"/>
                  <a:ext cx="2803680" cy="95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1419E85-E812-D5B0-EB2F-E68A6857B4A2}"/>
                  </a:ext>
                </a:extLst>
              </p14:cNvPr>
              <p14:cNvContentPartPr/>
              <p14:nvPr/>
            </p14:nvContentPartPr>
            <p14:xfrm>
              <a:off x="1396964" y="4307324"/>
              <a:ext cx="473760" cy="3128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1419E85-E812-D5B0-EB2F-E68A6857B4A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390844" y="4301204"/>
                <a:ext cx="486000" cy="32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2096253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LeftStep">
      <a:dk1>
        <a:srgbClr val="000000"/>
      </a:dk1>
      <a:lt1>
        <a:srgbClr val="FFFFFF"/>
      </a:lt1>
      <a:dk2>
        <a:srgbClr val="412427"/>
      </a:dk2>
      <a:lt2>
        <a:srgbClr val="E8E6E2"/>
      </a:lt2>
      <a:accent1>
        <a:srgbClr val="94A4C5"/>
      </a:accent1>
      <a:accent2>
        <a:srgbClr val="7CA9B8"/>
      </a:accent2>
      <a:accent3>
        <a:srgbClr val="82ACA5"/>
      </a:accent3>
      <a:accent4>
        <a:srgbClr val="77AE8E"/>
      </a:accent4>
      <a:accent5>
        <a:srgbClr val="81AD81"/>
      </a:accent5>
      <a:accent6>
        <a:srgbClr val="8BAB75"/>
      </a:accent6>
      <a:hlink>
        <a:srgbClr val="938059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209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</vt:lpstr>
      <vt:lpstr>Seaford Display</vt:lpstr>
      <vt:lpstr>System Font Regular</vt:lpstr>
      <vt:lpstr>Tenorite</vt:lpstr>
      <vt:lpstr>MadridVTI</vt:lpstr>
      <vt:lpstr>LAB 10 </vt:lpstr>
      <vt:lpstr>Components of lab: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 </dc:title>
  <dc:creator>Divyanshu Bansal</dc:creator>
  <cp:lastModifiedBy>Divyanshu Bansal</cp:lastModifiedBy>
  <cp:revision>1</cp:revision>
  <dcterms:created xsi:type="dcterms:W3CDTF">2024-03-30T06:53:10Z</dcterms:created>
  <dcterms:modified xsi:type="dcterms:W3CDTF">2024-03-30T09:15:04Z</dcterms:modified>
</cp:coreProperties>
</file>