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94404" autoAdjust="0"/>
  </p:normalViewPr>
  <p:slideViewPr>
    <p:cSldViewPr snapToGrid="0">
      <p:cViewPr varScale="1">
        <p:scale>
          <a:sx n="90" d="100"/>
          <a:sy n="90" d="100"/>
        </p:scale>
        <p:origin x="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14-Jan-24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14-Jan-24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796F070B-2849-2E02-8204-E21EACAAE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3" b="2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118B-08DE-69A5-FE48-1BFA7A07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QCML Course</a:t>
            </a:r>
            <a:b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</a:b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Lab Session – 03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4AD0-2382-8DF0-E75C-DA9F2153396B}"/>
              </a:ext>
            </a:extLst>
          </p:cNvPr>
          <p:cNvSpPr txBox="1">
            <a:spLocks/>
          </p:cNvSpPr>
          <p:nvPr/>
        </p:nvSpPr>
        <p:spPr>
          <a:xfrm>
            <a:off x="858446" y="4603528"/>
            <a:ext cx="6379116" cy="144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By </a:t>
            </a:r>
            <a:r>
              <a:rPr lang="en-US" sz="2800" dirty="0" err="1">
                <a:latin typeface="Bahnschrift" panose="020B0502040204020203" pitchFamily="34" charset="0"/>
              </a:rPr>
              <a:t>Divyanshu</a:t>
            </a:r>
            <a:r>
              <a:rPr lang="en-US" sz="2800" dirty="0">
                <a:latin typeface="Bahnschrift" panose="020B0502040204020203" pitchFamily="34" charset="0"/>
              </a:rPr>
              <a:t>,</a:t>
            </a: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Indian Institute of Technology Delhi</a:t>
            </a:r>
          </a:p>
        </p:txBody>
      </p:sp>
    </p:spTree>
    <p:extLst>
      <p:ext uri="{BB962C8B-B14F-4D97-AF65-F5344CB8AC3E}">
        <p14:creationId xmlns:p14="http://schemas.microsoft.com/office/powerpoint/2010/main" val="306429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n-US" sz="5400" b="1" dirty="0"/>
              <a:t>Last Lab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Introduction to </a:t>
            </a:r>
            <a:r>
              <a:rPr lang="en-US" sz="2800" dirty="0" err="1"/>
              <a:t>Qiskit</a:t>
            </a:r>
            <a:endParaRPr lang="en-US" sz="2800" dirty="0"/>
          </a:p>
          <a:p>
            <a:pPr lvl="1"/>
            <a:r>
              <a:rPr lang="en-US" dirty="0" err="1"/>
              <a:t>Statevector</a:t>
            </a:r>
            <a:r>
              <a:rPr lang="en-US" dirty="0"/>
              <a:t> &amp; </a:t>
            </a:r>
            <a:r>
              <a:rPr lang="en-US" dirty="0" err="1"/>
              <a:t>Qasm</a:t>
            </a:r>
            <a:r>
              <a:rPr lang="en-US" dirty="0"/>
              <a:t> Simulators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Introduction to Quantum Circuits</a:t>
            </a:r>
          </a:p>
          <a:p>
            <a:pPr lvl="1"/>
            <a:r>
              <a:rPr lang="en-US" dirty="0"/>
              <a:t>Various Quantum Gates</a:t>
            </a:r>
          </a:p>
          <a:p>
            <a:pPr lvl="1"/>
            <a:r>
              <a:rPr lang="en-US" dirty="0"/>
              <a:t>Bloch Sphere Representation of Gate Operations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137484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Agenda for Lab Session –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2265829"/>
            <a:ext cx="7335836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Introduction to BB84 Protocol for QKD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Quantum Teleportation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77765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B2F7BD-E3B0-43B6-A38D-BD1A5B9CD80F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</vt:lpstr>
      <vt:lpstr>Bahnschrift</vt:lpstr>
      <vt:lpstr>Seaford Display</vt:lpstr>
      <vt:lpstr>System Font Regular</vt:lpstr>
      <vt:lpstr>Tenorite</vt:lpstr>
      <vt:lpstr>Wingdings</vt:lpstr>
      <vt:lpstr>MadridVTI</vt:lpstr>
      <vt:lpstr>QCML Course Lab Session – 03</vt:lpstr>
      <vt:lpstr>Last Lab Recap</vt:lpstr>
      <vt:lpstr>Agenda for Lab Session – 03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QCML - 03 Last Lab Recap</dc:title>
  <dc:creator>Aniket</dc:creator>
  <cp:lastModifiedBy>Divyanshu Bansal</cp:lastModifiedBy>
  <cp:revision>62</cp:revision>
  <dcterms:created xsi:type="dcterms:W3CDTF">2024-01-02T12:55:24Z</dcterms:created>
  <dcterms:modified xsi:type="dcterms:W3CDTF">2024-01-14T07:18:53Z</dcterms:modified>
</cp:coreProperties>
</file>