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9D30AE-F946-4D5B-B1C3-1A11A33FB806}" v="1" dt="2024-02-02T05:24:08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86" autoAdjust="0"/>
    <p:restoredTop sz="95226" autoAdjust="0"/>
  </p:normalViewPr>
  <p:slideViewPr>
    <p:cSldViewPr snapToGrid="0">
      <p:cViewPr>
        <p:scale>
          <a:sx n="82" d="100"/>
          <a:sy n="82" d="100"/>
        </p:scale>
        <p:origin x="72" y="3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ket" userId="14f4e196-1baf-463d-9497-dd9f6f8ad29f" providerId="ADAL" clId="{339D30AE-F946-4D5B-B1C3-1A11A33FB806}"/>
    <pc:docChg chg="custSel addSld delSld modSld">
      <pc:chgData name="Aniket" userId="14f4e196-1baf-463d-9497-dd9f6f8ad29f" providerId="ADAL" clId="{339D30AE-F946-4D5B-B1C3-1A11A33FB806}" dt="2024-02-02T06:01:57.567" v="388" actId="20577"/>
      <pc:docMkLst>
        <pc:docMk/>
      </pc:docMkLst>
      <pc:sldChg chg="modSp mod">
        <pc:chgData name="Aniket" userId="14f4e196-1baf-463d-9497-dd9f6f8ad29f" providerId="ADAL" clId="{339D30AE-F946-4D5B-B1C3-1A11A33FB806}" dt="2024-02-02T05:22:21.436" v="8" actId="20577"/>
        <pc:sldMkLst>
          <pc:docMk/>
          <pc:sldMk cId="3064293210" sldId="256"/>
        </pc:sldMkLst>
        <pc:spChg chg="mod">
          <ac:chgData name="Aniket" userId="14f4e196-1baf-463d-9497-dd9f6f8ad29f" providerId="ADAL" clId="{339D30AE-F946-4D5B-B1C3-1A11A33FB806}" dt="2024-02-02T05:21:38.293" v="1" actId="20577"/>
          <ac:spMkLst>
            <pc:docMk/>
            <pc:sldMk cId="3064293210" sldId="256"/>
            <ac:spMk id="2" creationId="{39A6118B-08DE-69A5-FE48-1BFA7A072BE5}"/>
          </ac:spMkLst>
        </pc:spChg>
        <pc:spChg chg="mod">
          <ac:chgData name="Aniket" userId="14f4e196-1baf-463d-9497-dd9f6f8ad29f" providerId="ADAL" clId="{339D30AE-F946-4D5B-B1C3-1A11A33FB806}" dt="2024-02-02T05:22:21.436" v="8" actId="20577"/>
          <ac:spMkLst>
            <pc:docMk/>
            <pc:sldMk cId="3064293210" sldId="256"/>
            <ac:spMk id="4" creationId="{D5EB4AD0-2382-8DF0-E75C-DA9F2153396B}"/>
          </ac:spMkLst>
        </pc:spChg>
      </pc:sldChg>
      <pc:sldChg chg="modSp mod">
        <pc:chgData name="Aniket" userId="14f4e196-1baf-463d-9497-dd9f6f8ad29f" providerId="ADAL" clId="{339D30AE-F946-4D5B-B1C3-1A11A33FB806}" dt="2024-02-02T05:24:11.623" v="254" actId="20577"/>
        <pc:sldMkLst>
          <pc:docMk/>
          <pc:sldMk cId="2430313862" sldId="257"/>
        </pc:sldMkLst>
        <pc:spChg chg="mod">
          <ac:chgData name="Aniket" userId="14f4e196-1baf-463d-9497-dd9f6f8ad29f" providerId="ADAL" clId="{339D30AE-F946-4D5B-B1C3-1A11A33FB806}" dt="2024-02-02T05:23:06.138" v="80" actId="5793"/>
          <ac:spMkLst>
            <pc:docMk/>
            <pc:sldMk cId="2430313862" sldId="257"/>
            <ac:spMk id="2" creationId="{E6318CB5-15F3-7309-D597-C6070ACC831E}"/>
          </ac:spMkLst>
        </pc:spChg>
        <pc:spChg chg="mod">
          <ac:chgData name="Aniket" userId="14f4e196-1baf-463d-9497-dd9f6f8ad29f" providerId="ADAL" clId="{339D30AE-F946-4D5B-B1C3-1A11A33FB806}" dt="2024-02-02T05:24:11.623" v="254" actId="20577"/>
          <ac:spMkLst>
            <pc:docMk/>
            <pc:sldMk cId="2430313862" sldId="257"/>
            <ac:spMk id="3" creationId="{88DB9978-002C-9BFE-1416-19A3FD3E0906}"/>
          </ac:spMkLst>
        </pc:spChg>
      </pc:sldChg>
      <pc:sldChg chg="del">
        <pc:chgData name="Aniket" userId="14f4e196-1baf-463d-9497-dd9f6f8ad29f" providerId="ADAL" clId="{339D30AE-F946-4D5B-B1C3-1A11A33FB806}" dt="2024-02-02T05:24:20.258" v="255" actId="47"/>
        <pc:sldMkLst>
          <pc:docMk/>
          <pc:sldMk cId="1277299088" sldId="258"/>
        </pc:sldMkLst>
      </pc:sldChg>
      <pc:sldChg chg="del">
        <pc:chgData name="Aniket" userId="14f4e196-1baf-463d-9497-dd9f6f8ad29f" providerId="ADAL" clId="{339D30AE-F946-4D5B-B1C3-1A11A33FB806}" dt="2024-02-02T05:24:21.508" v="256" actId="47"/>
        <pc:sldMkLst>
          <pc:docMk/>
          <pc:sldMk cId="3466009385" sldId="259"/>
        </pc:sldMkLst>
      </pc:sldChg>
      <pc:sldChg chg="del">
        <pc:chgData name="Aniket" userId="14f4e196-1baf-463d-9497-dd9f6f8ad29f" providerId="ADAL" clId="{339D30AE-F946-4D5B-B1C3-1A11A33FB806}" dt="2024-02-02T05:24:22.312" v="257" actId="47"/>
        <pc:sldMkLst>
          <pc:docMk/>
          <pc:sldMk cId="1224333378" sldId="260"/>
        </pc:sldMkLst>
      </pc:sldChg>
      <pc:sldChg chg="modSp mod">
        <pc:chgData name="Aniket" userId="14f4e196-1baf-463d-9497-dd9f6f8ad29f" providerId="ADAL" clId="{339D30AE-F946-4D5B-B1C3-1A11A33FB806}" dt="2024-02-02T06:01:57.567" v="388" actId="20577"/>
        <pc:sldMkLst>
          <pc:docMk/>
          <pc:sldMk cId="2318630039" sldId="261"/>
        </pc:sldMkLst>
        <pc:spChg chg="mod">
          <ac:chgData name="Aniket" userId="14f4e196-1baf-463d-9497-dd9f6f8ad29f" providerId="ADAL" clId="{339D30AE-F946-4D5B-B1C3-1A11A33FB806}" dt="2024-02-02T05:24:47.889" v="288" actId="5793"/>
          <ac:spMkLst>
            <pc:docMk/>
            <pc:sldMk cId="2318630039" sldId="261"/>
            <ac:spMk id="2" creationId="{E6318CB5-15F3-7309-D597-C6070ACC831E}"/>
          </ac:spMkLst>
        </pc:spChg>
        <pc:spChg chg="mod">
          <ac:chgData name="Aniket" userId="14f4e196-1baf-463d-9497-dd9f6f8ad29f" providerId="ADAL" clId="{339D30AE-F946-4D5B-B1C3-1A11A33FB806}" dt="2024-02-02T06:01:57.567" v="388" actId="20577"/>
          <ac:spMkLst>
            <pc:docMk/>
            <pc:sldMk cId="2318630039" sldId="261"/>
            <ac:spMk id="3" creationId="{88DB9978-002C-9BFE-1416-19A3FD3E0906}"/>
          </ac:spMkLst>
        </pc:spChg>
      </pc:sldChg>
      <pc:sldChg chg="del">
        <pc:chgData name="Aniket" userId="14f4e196-1baf-463d-9497-dd9f6f8ad29f" providerId="ADAL" clId="{339D30AE-F946-4D5B-B1C3-1A11A33FB806}" dt="2024-02-02T05:24:23.186" v="258" actId="47"/>
        <pc:sldMkLst>
          <pc:docMk/>
          <pc:sldMk cId="1144399454" sldId="263"/>
        </pc:sldMkLst>
      </pc:sldChg>
      <pc:sldChg chg="add">
        <pc:chgData name="Aniket" userId="14f4e196-1baf-463d-9497-dd9f6f8ad29f" providerId="ADAL" clId="{339D30AE-F946-4D5B-B1C3-1A11A33FB806}" dt="2024-02-02T05:24:27.603" v="259" actId="2890"/>
        <pc:sldMkLst>
          <pc:docMk/>
          <pc:sldMk cId="1649318740" sldId="26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03T08:11:40.7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6625 1994 66 0,'85'-44'33'0,"-18"-19"-19"15,-49 41 34-15,6-3-45 16,1 0 1-16,-7 3 1 16,-4-12 1-16,-14 6-7 15,0-4 0-15,-11 1 4 16,0-10 1-16,-10 3-3 15,-3 10 1-15,-12 6-2 16,-13 10 1-16,-11 15-2 16,-21 13 1-16,7 12-1 15,10 6 0-15,4 16 0 16,14 10 1-16,15-10-1 0,13 7 0 16,7-7 1-16,11-6 0 15,11-16-1-15,24-3 1 16,4-12 0-16,14-13 0 15,3-10 0-15,-3-9 0 16,0-6 1-16,-7 3 1 16,-3-9 0-16,2 0 0 15,1-1 0-15,-3 4 1 16,-8 0 0-16,-10 3 1 16,6 0-2-16,1 12 1 0,-4-3-1 15,-3 7 0-15,0 6-1 16,-4 3 0-16,-11 9-1 15,1 10 0-15,-11 19 0 16,-7 24 0-16,-7 7 0 16,-7 13 1-16,-8 15-1 15,-2 10 0-15,6 3 0 16,0 2 1-16,8-5-1 16,3 0 1-16,-1 2-1 15,5-2 0-15,6-22 0 16,4-1 0-16,0-12 0 15,0-15 1-15,0-7 0 16,11-15 0-16,7-7 1 16,13-19 0-16,19-18 0 15,10-16 0-15,3-13-1 16,4-21 0-16,7 2 0 0,0 4 1 16,-14-1-3-16,-10 7 1 15,-11 4-7-15,-18-1 1 16,-11-7-21-16,-20 11 0 15,-11-7 0-15,3 6 1 16</inkml:trace>
  <inkml:trace contextRef="#ctx0" brushRef="#br0" timeOffset="386.19">7800 2787 96 0,'0'-3'48'0,"0"13"-63"15,0-10 94-15,0 0-79 16,0 0 0-16,0 0 0 16,3 0 1-16,-3 3-3 15,0 6 1-15,-3 4-2 16,-4 15 1-16,-7 13-2 15,3 3 1-15,1 6-1 16,10 3 1-16,3-6 2 16,4-9 0-16,7-7 3 15,7-12 0-15,4-10 2 16,14-9 0-16,7-9 1 16,-7-10 0-16,-4-6-1 0,-10-3 1 15,-8-7-2-15,-6-9 0 16,-8 7-2-16,-13-10 1 15,-11 6-8-15,-4-3 1 16,-3 0-1-16,-11 3 0 16</inkml:trace>
  <inkml:trace contextRef="#ctx0" brushRef="#br0" timeOffset="2880.14">8742 2267 58 0,'-11'0'29'0,"18"-10"-21"16,-7 10 30-16,0-9-37 15,0 3 0-15,-3 3 0 16,-1-1 1-16,-3 4-2 15,0 0 0-15,4 0 1 0,-4 0 1 16,3 7 0-16,4-4 0 16,4 0 1-16,6 0 0 15,4 3 0-15,14-6 1 16,4 4 0-16,3 2 1 16,4-6 0-16,21 0 0 15,0 0-2-15,14 3 1 16,11-3-2-16,-7 0 1 15,3 0-2-15,28 6 1 0,8-6-2 16,-1 0 1-16,-7 0-1 16,18 0 0-16,11 3 0 15,-15 4 1-15,-6-7-1 16,10 0 0-16,0 3 0 16,0 6 1-16,-14-3-1 15,-4 10 1-15,11-16-1 16,-4 13 0-16,-3-13 0 15,-7 6 0-15,-4-6 0 16,1-6 0-16,-5-4 0 16,-2 10 0-16,3-9 1 15,-11-1 0-15,0 4 0 16,-10-3 0-16,17 6 0 16,-3-7 0-16,10 1 0 15,-3-1 0-15,-11 4-1 16,11-3 0-16,-1-1 0 15,1 1 0-15,3-1 0 0,-6 4 0 16,-8-3 0-16,11-1 1 16,-1 4-1-16,12 3 1 15,-15-3 0-15,-3 3 0 16,-11 3 0-16,14 0 0 16,-7 3-1-16,-3-6 1 15,-7 3-1-15,-8 0 0 16,-10 0 0-16,-10 0 1 15,-8 0-1-15,-7-7 1 0,-3 7-1 16,-4 0 1-16,-7 0 0 16,-3 0 0-16,-4-3 0 15,0 3 0-15,-7-6-1 16,-3 3 1-16,-4-7-1 16,0 1 1-16,0-4-1 15,0 1 0-15,-4 2 0 16,4 1 0-16,-3-10 0 15,-1 13 0-15,-3 0-1 16,-3 3 1-16,-1 3 0 16,-3 0 0-16,-7 9 0 15,3 16 0-15,0-6-1 16,4-3 1-16,4 5 0 16,3 5 0-16,0-8-1 15,14 7 1-15,3 7 0 16,1-1 0-16,3 4 0 15,0-4 1-15,4 10-1 0,3-13 0 16,4 7 0-16,3-10 0 16,3 3 0-16,15-9 0 15,4-7 0-15,-1-2 0 16,-3-4 0-16,3-6 0 16,-6-3 0-16,-12-4 0 15,-2-2 0-15,-8 0 1 16,-4-1-1-16,-2-9 1 15,-5-3-1-15,-3 4 1 0,0-4-1 16,-7-10 0-16,-3 1 0 16,-11 6 0-16,-4 0 0 15,-3 0 0-15,-4 3 0 16,0 0 0-16,1 3 0 16,-1-3 0-16,-3 3 0 15,3 4 0-15,-3-4 0 16,3 3 0-16,1 10-16 15,-5 3 0-15,-6 6 0 16,-36-9 0-16</inkml:trace>
  <inkml:trace contextRef="#ctx0" brushRef="#br0" timeOffset="4389.84">7317 5428 94 0,'3'-29'47'0,"18"-11"-43"16,-17 15 47-16,3-13-50 16,-4 7 0-16,-3-13 1 0,-3 9 0 15,-8 1-3-15,-10 9 1 16,-4 9 1-16,-13 13 0 16,-8 0-1-16,-4 25 0 15,-10 9-1-15,-3 10 1 16,6 9-2-16,8 6 0 15,10 4-1-15,4-7 0 16,21-12 0-16,3-3 1 16,4-7 1-16,14-3 0 0,4-6 2 15,17-12 0-15,4-4 1 16,0-6 1-16,-1-6-1 16,8-13 1-16,7-9-1 15,-4-1 0-15,-3-8-1 16,0-4 0-16,-4-3-1 15,1 3 1-15,-15 1-1 16,0 8 1-16,0-2 0 16,-7-1 0-16,0 7-1 15,-3 6 1-15,-1 3 0 16,1 13 0-16,3 9-1 16,-7 13 1-16,7 9-1 15,-14 12 0-15,-7 10 0 16,0 13 0-16,-3 9-1 15,-5 13 1-15,5 5 0 16,-11 11 1-16,3-11-1 16,0 1 0-16,4-9 0 0,-3 8 1 15,6-14-1-15,1-1 1 16,-1-10-1-16,-7 10 1 16,11-18-1-16,0-4 0 15,0-9 0-15,0-10 1 16,4-6-1-16,3-3 0 15,0-9 1-15,10-10 0 16,8-9 0-16,3-13 1 16,4-6-1-16,3-7 1 15,0 4-1-15,0-6 1 0,-7-1-1 16,-3 4 0-16,3-1-1 16,-10 1 0-16,3 6-4 15,0-3 0-15,-3-1-13 16,-1 1 0-16,1 3-1 15,-4 3 1-15</inkml:trace>
  <inkml:trace contextRef="#ctx0" brushRef="#br0" timeOffset="4590.35">7729 6180 97 0,'50'7'48'0,"-11"-11"-55"16,-29 4 74-16,-3 0-66 15,0 7 1-15,0 8 0 16,-7 10 1-16,0 13-4 16,-10 3 0-16,3 3 2 15,-4 6 1-15,1 6-2 16,-1 1 1-16,-7-1-4 0,1 1 0 16,10-10-15-16,3-3 1 15,8-10 0-15,3-15 0 16</inkml:trace>
  <inkml:trace contextRef="#ctx0" brushRef="#br0" timeOffset="5026.51">8361 6152 95 0,'-21'13'47'0,"10"-20"-59"15,11 7 77-15,0 0-65 16,4-3 0-16,3 3 0 16,3 0 1-16,8 0-1 15,-4 0 0-15,21 0 0 16,15 0 0-16,10 0 0 15,21 0 0-15,7-3 0 16,14 0 0-16,25-3 0 16,-7-1 1-16,-3 4-1 15,6 3 1-15,-6 0 0 16,-8 3 0-16,-3 1-1 16,-11-1 1-16,-10 0-1 0,10 3 1 15,-7-3-1-15,-10 0 1 16,-8 0-1-16,-10 1 1 15,-14-1-3-15,-14 0 1 16,-15 0-13-16,-13 0 0 16,-15-6 0-16,-20 0 0 15</inkml:trace>
  <inkml:trace contextRef="#ctx0" brushRef="#br0" timeOffset="5374.25">10305 5202 105 0,'-11'-3'52'0,"25"3"-66"16,-10 3 84-16,3 3-70 15,-4 10 1-15,1 6-1 16,6 15 1-16,1 10-2 15,3 13 1-15,-7 12 0 16,7 10 1-16,-7 9-1 16,-7 9 0-16,-7-3 0 15,-7 7 0-15,-4 2 0 16,-3-2 0-16,-21-10 0 0,10-6 1 16,4-19-2-16,3-7 1 15,8-11-7-15,6-17 0 16,4-9-18-16,21-19 1 15,0-18-1-15,0-16 1 16</inkml:trace>
  <inkml:trace contextRef="#ctx0" brushRef="#br0" timeOffset="6166.56">10421 5205 96 0,'-56'-47'48'0,"41"19"-65"16,12 22 95-16,3-4-78 16,14 7 1-16,21-10-1 15,15-2 1-15,27-4-3 16,26-9 1-16,24-1 0 15,28-2 0-15,21 0-2 16,-10-1 1-16,14 1-1 16,0 6 1-16,-28 6 1 15,-25 3 0-15,-14 7 2 16,-11 6 0-16,-21-3 1 16,-14 6 1-16,-11 6 1 15,-10 3 0-15,-3 10 0 0,-8 0 0 16,-10 9-2-16,-8 7 1 15,-10 12-2-15,-3 12 1 16,-8 13-2-16,-17 16 0 16,-7 0 0-16,-4 22 0 15,4 6-1-15,3 12 1 16,4-2-1-16,7 2 1 0,7 7-1 16,7-12 1-16,3-4 0 15,4-13 0-15,8 1 0 16,-1-10 1-16,7-12-1 15,-14-10 1-15,-11-9-1 16,-3-7 1-16,0-8-1 16,-7-11 1-16,-3-5-1 15,-12-7 0-15,-20-6-1 16,-18-3 1-16,-25-7-1 16,-10-2 0-16,-25-4 0 15,-14-6 1-15,7 3 0 16,0-3 0-16,3-3 0 15,15-6 1-15,-1-1 0 16,19 1 0-16,9-1-1 16,12-2 1-16,3 3-2 15,-4 2 1-15,4 1-1 16,3 0 1-16,-3 3-1 16,4 6 0-16,17-3 1 0,14 0 0 15,7-3 0-15,8-10 1 16,9 0-2-16,23-2 1 15,6-7-4-15,3 0 1 16,4-9-8-16,1-7 0 16,2 3-14-16,8-8 0 15,7-11 0-15,3-2 1 16</inkml:trace>
  <inkml:trace contextRef="#ctx0" brushRef="#br0" timeOffset="6438.35">11748 5425 107 0,'-22'25'53'0,"-16"62"-78"15,27-61 112-15,-3 21-87 16,-7 15 1-16,-8 7-1 15,-6 10 1-15,-4-1-2 16,-3 22 0-16,-14 1-1 16,-1-4 0-16,8-3-6 15,-1-12 0-15,5-7-16 16,-1-12 1-16,-7-10-1 16,3-16 1-16</inkml:trace>
  <inkml:trace contextRef="#ctx0" brushRef="#br0" timeOffset="6755.01">10851 5722 98 0,'-7'-40'49'0,"0"-4"-63"0,7 38 96 15,4-1-81-15,6 1 0 0,5 0 1 16,9 3 0-16,19 3-3 15,-1 3 0-15,4 9 1 16,0 13 1-16,10 13-2 16,-3 9 1-16,-4 6-1 15,1 16 0-15,-8 0 0 16,-7 16 0-16,-6-13 1 16,-1 3 0-16,-3-3 0 15,-4-12 1-15,-7-10-1 16,0-3 1-16,-3-12-7 15,-4-7 0-15,0-12 0 16,7-7 0-16</inkml:trace>
  <inkml:trace contextRef="#ctx0" brushRef="#br0" timeOffset="7579.54">12439 6202 88 0,'-7'6'44'0,"17"-9"-40"15,1 0 41-15,7 0-45 16,10 0 0-16,14-3-1 16,4-1 0-16,3 1 0 15,4 0 1-15,14 0-1 0,11 2 1 16,17 1-1-16,-6-3 0 15,2 0 1-15,19 0 0 16,2-4 0-16,12 4 1 16,-15 0-1-16,-3 2 1 15,0-2 0-15,-11 6 1 16,-7 6 0-16,-6-2 1 16,-12 2-1-16,-6 0 1 15,-8 0-1-15,-7 1 0 16,-3-4-1-16,-3 0 0 15,3 0-1-15,6 0 0 0,-9-3 0 16,-4 0 0-16,-11 0 0 16,-4 0 1-16,-6 0 1 15,0 0 0-15,-8 0 0 16,1 0 1-16,-4 0-1 16,-7 0 0-16,7 0-1 15,-7 0 1-15,0 0-2 16,0 0 1-16,0 0-2 15,0 0 1-15,0 0 0 16,0 0 0-16,0 0 0 16,4 0 0-16,-4 0-1 15,3 0 1-15,-3 0-5 16,0 0 1-16,7 0-13 16,0-6 1-16,0 0 0 0,0-1 0 15</inkml:trace>
  <inkml:trace contextRef="#ctx0" brushRef="#br0" timeOffset="8855.78">14460 2721 84 0,'22'10'42'0,"-12"-20"-47"15,-6 10 64-15,-4 0-57 16,0 4 1-16,-4 11-1 16,4-2 1-16,-3 28-4 15,3 3 0-15,0-1 2 16,3 8 1-16,4 5-2 0,0 0 0 15,0-12 1 1,11 19 0-16,7 12 1 16,-4 13 0-16,0 0 0 0,-3 0 1 15,-1 12-1-15,-3-22 0 16,4 42-2-16,0 2 1 16,-4-12-2-16,0 12 0 15,-4 0-1-15,-3-3 1 16,-3 4 0-16,-4-10 0 15,0 15 2-15,-4-9 0 16,4-12 0-16,-3-7 0 0,3-15 0 16,0-3 1-16,0-20-1 15,0-2 0-15,0 15-1 16,0-12 0-16,3-10 0 16,-3 0 1-16,0-9-1 15,0-9 0-15,0-1 0 16,0-5 0-16,-3-1 0 15,-1-3 0-15,4-6 0 16,0-7 1-16,0 4 0 16,0-10 0-16,0 0 0 15,0 1 0-15,0-1 0 16,0-3 0-16,0 3-1 16,-3-6 1-16,3 0-1 15,-4 0 0-15,1 0 0 16,-4-6 0-16,0 0 1 15,0 0 0-15,3-1 0 16,-3 7 0-16,4 0 0 0,-4 7 0 16,-1-4 0-16,-6 3 0 15,-14 3-1-15,3 1 0 16,1-1 0-16,-1 7 0 16,0 0 0-16,1-1 0 15,-5 1 0-15,1-4 0 16,4 4 0-16,-5 3 0 15,5 0 0-15,6 9 0 16,4 16 0-16,3 3 0 0,4 0-1 16,11-3 1-16,-1 6 0 15,8-6 0-15,-1-3 0 16,1-4 0-16,3-2 0 16,0-4 0-16,4-6 0 15,10 3 1-15,18 1-1 16,3-1 1-16,4-6-1 15,4 3 1-15,10-3-1 16,-7-6 1-16,-4-4 0 16,-3-2 0-16,-7-10-1 15,21-10 1-15,-7-2 0 16,-4-10 0-16,1-7-1 16,3-2 1-16,-4-3-1 15,-10-4 0-15,-21 3-1 16,-15-2 1-16,-10 5-1 15,-7-8 0-15,-7-4 0 16,-7-6 1-16,-4-1-1 0,-17 8 0 16,0-8 1-16,3 4 0 15,4 0 0-15,-4 3 0 16,-14 7-1-16,3 9 0 16,-2 6-2-16,-5 12 0 15,-6 10-7-15,-1 0 0 16,8 3-1-16,10 4 1 15</inkml:trace>
  <inkml:trace contextRef="#ctx0" brushRef="#br0" timeOffset="9167.7">14700 5998 76 0,'46'10'38'0,"-7"-32"-23"15,-14 19 34-15,-1-4-45 16,-3 7 1-16,-6 0 0 16,-12 7 0-16,-13 8-7 15,-5 4 0-15,-6 3 4 16,0 10 1-16,-4 2-3 16,4 13 0-16,0 0 0 15,3 6 1-15,4-6-2 16,4 0 1-16,-1-15-4 15,1-1 0-15,3-6-14 16,-8-6 1-16,-6-6 0 16,0-7 0-16</inkml:trace>
  <inkml:trace contextRef="#ctx0" brushRef="#br0" timeOffset="9350.6">14527 6193 90 0,'0'0'45'0,"18"15"-53"0,-7-5 77 0,10 2-68 16,7 1 0-16,4 6-2 16,7 0 0-16,13-4-8 15,-2 7 1-15,3 6 0 16,0-6 0-16</inkml:trace>
  <inkml:trace contextRef="#ctx0" brushRef="#br0" timeOffset="9745.79">15512 6256 90 0,'-25'-19'45'0,"7"16"-44"0,11-1 56 15,4-5-57-15,-4 9 1 16,3 0 0-16,1 0 0 16,10 0-1-16,3 9 0 15,11-9 2-15,25 0 1 16,35 0 0-16,29-6 1 15,38 0 0-15,42-4 0 16,29 1 0-16,21 3 1 16,14 0-3-16,-3 2 0 15,-5 4-1-15,-6 0 0 0,-32 7-2 16,-6 2 1-16,2-3-7 16,-31 1 0-16,-14-11-18 15,3-8 0-15,-21-23 0 16,-3-12 0-16</inkml:trace>
  <inkml:trace contextRef="#ctx0" brushRef="#br0" timeOffset="10294.73">14778 2392 80 0,'-21'-9'40'0,"7"-23"-47"0,17 20 71 0,1 3-63 16,3 2 1-16,7 4 1 16,18-6 1-16,13 2-5 15,37 1 1-15,38-3 3 16,17-1 0-16,64 1 0 16,25 0 0-16,17 5-1 15,11-8 0-15,-7 9-1 16,-28 0 1-16,-25 3-1 15,-18 6 0-15,-10-3-1 16,-28 6 1-16,-18 1-2 16,-14 2 0-16,-4 10-18 15,-3-3 1-15,-15 0 0 0,-13-16 0 16</inkml:trace>
  <inkml:trace contextRef="#ctx0" brushRef="#br0" timeOffset="11151.4">8047 1169 88 0,'-18'-6'44'0,"22"-7"-42"15,-4 13 44-15,0-6-43 16,0 6 1-16,3-3 0 16,4 3 1-16,-7 3-7 15,7 16 1-15,-3 12 4 16,3 16 0-16,4 7-2 16,6 2 1-16,-6 4-1 0,3 12 1 15,0-3-1-15,-3 12 0 16,-8-15-1-16,4 3 0 15,0-3-3-15,0-13 1 16,-3-2-10-16,3-17 1 16,-7 1 0-16,3-14 0 15</inkml:trace>
  <inkml:trace contextRef="#ctx0" brushRef="#br0" timeOffset="11586.22">8400 1423 97 0,'-29'-31'48'0,"15"-4"-52"16,14 35 68-16,-7-6-64 15,0-3 1-15,0 6-2 16,-3 12 1-16,-15 0-1 15,0 7 0-15,4 6 0 16,0 9 0-16,0 7 0 16,7 6 0-16,3 0 0 15,11-7 0-15,21-2 1 16,11 9 0-16,10-16 0 0,11 0 1 16,11-9-1-1,3 6 0-15,-7-19 0 0,0-6 0 16,-11 0 0-16,-3 10 1 15,-7-26-1-15,-4 1 1 16,-14-7-1-16,0-4 1 16,-3-11-1-16,-4 2 1 15,-7-9-1-15,-10 7 0 16,-15-7-4-16,-3 9 1 16,-15-2-11-16,-13 12 0 15,-7 0 0-15,-1 12 0 0</inkml:trace>
  <inkml:trace contextRef="#ctx0" brushRef="#br0" timeOffset="11976">8724 1141 95 0,'21'-13'47'0,"43"10"-54"16,-50-3 75-16,-3 6-67 15,-1 0 1-15,4 6 0 16,0-3 0-16,8 10-3 16,13-4 0-16,21 1 1 0,15 12 1 15,17-7-1-15,-10 14 0 16,-1-4-1-16,8 3 0 15,-7 7 1-15,-15-7 0 16,-14 6 1-16,-10 4 0 16,-14 3 0-16,-11 3 1 15,-10-7 0-15,-19 7 0 16,-6 9-1-16,-11 1 1 16,-3 2-9-16,-14 7 0 15,-11-4-2-15,-7-5 1 16</inkml:trace>
  <inkml:trace contextRef="#ctx0" brushRef="#br0" timeOffset="12744.56">7800 5124 86 0,'0'-41'43'0,"18"28"-35"16,-11 4 43-16,3-4-51 16,4 7 1-16,-3 0 0 15,-1-1 1-15,5 4-2 16,-5 3 1-16,15 3 1 15,-4 7 0-15,0 15 0 0,4 16 0 16,-4-1 0-16,0 14 0 16,-7 5-1-16,4 10 1 15,3 10-1-15,0-4 0 16,-7 10-1-16,8-1 1 16,-8-12-2-16,0 1 1 15,0-14-8-15,-3-12 1 16,-1-6-16-16,-3-7 1 0,0-21 0 15,7-13 0-15</inkml:trace>
  <inkml:trace contextRef="#ctx0" brushRef="#br0" timeOffset="13190.71">8382 5390 88 0,'-7'-16'44'0,"7"32"-56"15,0-16 83-15,0 0-71 16,0 0 1-16,0 6-1 16,-4 7 1-16,1-4-2 15,-4 13 1-15,3 0 0 16,4 6 0-16,0-3-1 15,4 7 1-15,6 2 0 0,5 1 0 16,-1-1 0-16,10 4 0 16,8-7 0-1,0-6 0-15,0-3 0 0,3-15 0 16,-3-4 0-16,-1-6 0 16,-2-16 0-16,-1 0 1 15,-3-6-1-15,-8 0 1 16,-6 0-1-16,-8-7 1 15,-3 4 0-15,-7 3 0 0,-10-3 0 16,-1 9 0-16,-3-3-2 16,-7 0 1-16,-1 10-10 15,5-7 0-15,2-3 0 16,1 3 0-16</inkml:trace>
  <inkml:trace contextRef="#ctx0" brushRef="#br0" timeOffset="13690.36">8728 5133 95 0,'-14'-16'47'0,"14"1"-53"0,0 15 65 15,0 0-60-15,0 3 1 16,0-3-1-16,3 3 0 16,4 13 1-16,4-13 0 15,10 6-1-15,0 0 1 16,7 1 0-16,1 6 0 15,2-7 0-15,1 7 0 0,10-1 0 16,4-2 1 0,-3 3-1-16,-8-4 1 0,-3 4 0 15,-4-4 0-15,-7 1 0 16,-3 3 1-16,-4-10-1 16,-4 3 0-16,-6 1 0 15,3-1 0-15,0-3 1 16,-3 7 0-16,-4-1 0 15,-4 10 0-15,-14 0 0 16,-17 13 1-16,-4 2-1 16,-7 10 1-16,-7 13-4 15,1 3 0-15,2-10-13 16,11-9 1-16,22-6-1 16,27-13 0-16</inkml:trace>
  <inkml:trace contextRef="#ctx0" brushRef="#br0" timeOffset="14348.34">12277 4528 101 0,'3'0'50'0,"29"25"-61"0,-7-25 74 15,3 9-63-15,4 7 0 16,3-4 0-16,-7 14 0 15,0 2 0-15,-3 6 0 16,-4 4 0-16,-10 12 0 0,-1-9-1 16,-3 3 1-16,-3-4-1 15,3-5 0-15,4-7-7 16,10 0 0-16,3 1-12 16,-2-1 1-16,-5 3-1 15,1-12 1-15</inkml:trace>
  <inkml:trace contextRef="#ctx0" brushRef="#br0" timeOffset="14738.38">12767 4841 88 0,'4'-22'44'0,"10"4"-53"0,-14 18 82 16,0 0-73-16,3-4 1 16,4 1-1-16,4 3 1 0,3 3-4 15,11 1 1-15,10-4-3 16,4 3 1-16,3-10-4 16,0-2 0-16,-3-4-1 15,7 1 1-15,-11-4-3 16,-6 4 0-16,-15 2 3 15,-14-2 0-15</inkml:trace>
  <inkml:trace contextRef="#ctx0" brushRef="#br0" timeOffset="15671.08">12834 4509 68 0,'0'9'34'0,"0"-24"-33"16,4 8 47-16,3 1-48 16,3 0 0-16,-3 3-3 15,0-7 0-15,0 7 2 0,0 0 0 16,-7 3-1-16,0 0 0 16,0 0 3-16,0 0 0 15,0-13 2-15,0-2 1 16,0-4 1-16,0-3 1 15,-3 0-1-15,3-3 0 16,-4 3-3-16,1 0 1 16,-1 0-2-16,1 3 1 15,-4 4 0-15,0 2 0 0,0 1 0 16,-4-1 1-16,4 0 0 16,3 10 1-16,1-6-2 15,-1 3 1-15,1-1-2 16,-1 4 1-16,4 3-1 15,0 10 0-15,0 8-1 16,0 1 1-16,4 6-1 16,-4 4 1-16,0 5-1 15,3 1 1-15,4-1-1 16,-3-12 1-16,3 19-1 16,0 3 1-16,-3-13-1 15,3 4 0-15,0-7-1 16,0 3 1-16,-4-9-1 15,1 3 1-15,-1-3-1 16,-3-3 0-16,0 0-1 16,0-7 1-16,-3 4-15 15,-4-7 0-15,0-9 0 16,0-9 1-16</inkml:trace>
  <inkml:trace contextRef="#ctx0" brushRef="#br0" timeOffset="16191.04">12965 4283 87 0,'17'-16'43'0,"8"-15"-49"16,-18 25 65-16,0-4-57 15,0 7 0-15,-7 3 0 16,4 3 1-16,-1-3-4 16,8 7 0-16,3 2 2 15,7 4 0-15,14-4-1 16,4 10 0-16,0 6 0 15,0-6 0-15,0 6 1 16,-4 3 1-16,-3-6-1 16,10 3 1-16,-17 0 0 15,10 10 1-15,-14-10-1 0,0 6 0 16,-7-3-2-16,0-3 1 16,-3-3-2-16,0-3 1 15,-18 0-1-15,-11 3 0 16,-7-3 0-16,-7 12 0 15,-10-9 1-15,-14 13 0 16,3-1-2-16,7-3 0 16,11 1-14-16,13-1 1 15,12-3-1-15,24-6 0 16</inkml:trace>
  <inkml:trace contextRef="#ctx0" brushRef="#br0" timeOffset="18495.79">16058 1260 88 0,'18'-91'44'0,"31"38"-34"15,-34 44 45-15,-1-1-53 16,17 1 0-16,-2 9 1 0,-5 9 1 15,-6 1-5-15,0 24 0 16,-8 13 3-16,-3 6 0 16,-3 10-1-16,-1 6 0 15,-3 3-1-15,11-9 0 16,3 9-1-16,4 0 1 16,-1-19-2-16,-3 1 0 15,1-7-6-15,-1-6 1 16,-4-4-9-16,-6-2 1 0,-1-7-1 15,1-3 1-15</inkml:trace>
  <inkml:trace contextRef="#ctx0" brushRef="#br0" timeOffset="18935.41">16870 1445 98 0,'-21'-31'49'0,"0"28"-62"16,24-4 82-16,-17 4-69 16,0 3 1-16,-4 0-1 15,1 10 0-15,-5 5 0 16,1 14 0-16,4 8-1 0,-1 7 1 15,4-6-1-15,7 12 0 16,3-6 0-16,8 3 0 16,6-13-1-16,4 1 0 15,18-16 0-15,3-7 1 16,4-5 1-16,0-14 1 16,10-12 0-16,1-3 1 15,-11-3 0-15,-8-6 0 16,-9 0 0-16,-26-10 0 15,-10 3-1-15,-7 1 0 16,-22-14-2-16,-6 14 0 0,7-10-10 16,6 12 1-16,8-5-1 15,7 8 0-15</inkml:trace>
  <inkml:trace contextRef="#ctx0" brushRef="#br0" timeOffset="19320.74">17268 965 102 0,'4'-6'51'0,"10"41"-57"0,-10-20 74 16,6 1-67 0,1 3 0-16,14 3 0 0,3 3 1 15,7 9-4-15,25 1 1 16,-4-4 0-16,4 4 0 16,0-4-1-16,14-3 0 15,4-3-1-15,-7 7 1 16,13-4 1-16,-17-3 1 15,-10 3 1-15,-11 4 1 0,-15-4 1 16,-9 6 0-16,-15 1 0 16,-29 2 0-16,-13 1-4 15,-21 3 0-15,-8-4-15 16,-6-2 0-16,-15-7-2 16,4-3 1-16</inkml:trace>
  <inkml:trace contextRef="#ctx0" brushRef="#br0" timeOffset="19839.96">16588 4694 100 0,'-14'12'50'0,"17"67"-60"15,1-54 78-15,3 6-67 16,0 19 1-16,-4 13 0 15,-3 12 0-15,0 26-3 16,-3-4 0-16,-1-9 0 16,4 15 0-16,-3-24-5 15,3-10 0-15,3-10-17 16,4-12 0-16,-3-9 0 16,3-13 0-16</inkml:trace>
  <inkml:trace contextRef="#ctx0" brushRef="#br0" timeOffset="20130.86">17166 5199 98 0,'-3'12'49'0,"10"-27"-64"0,-4 11 95 0,1-2-78 16,-4 6 0-16,3 0 0 15,-3 6 0-15,0 13-3 16,-3 10 0-16,-4 11 2 16,-4 10 0-16,4 10-4 15,0-7 1-15,3 4-8 16,1-10 1-16,3-6-16 15,7-7 1-15,0-12 0 16,4-6 0-16</inkml:trace>
  <inkml:trace contextRef="#ctx0" brushRef="#br0" timeOffset="20535.88">17508 5076 105 0,'-17'-6'52'0,"10"-3"-75"0,7 9 107 16,0 0-84-16,7 0 0 31,32 0-2-31,-4 9 1 0,4 7-1 16,3 12 1-1,0-6-2-15,18 13 0 0,-3-1-1 16,-1 4 0-16,-6 6 2 16,-5-1 0-16,-13 11 3 15,-14 15 0-15,-15-10 2 16,-13 1 0-16,-29-7 0 15,-10 10 0-15,-8-3-4 16,-21-7 1-16,-6 0-21 16,-8-9 0-16,11-9-1 15,14-23 0-15</inkml:trace>
  <inkml:trace contextRef="#ctx0" brushRef="#br0" timeOffset="22124.97">3658 1116 79 0,'4'-41'39'0,"10"10"-27"0,-11 21 40 16,5-5-48-16,2-1 0 16,-6 7 1-16,3 6 1 15,3 3-8-15,1 9 1 16,-1 25 4-16,8 23 0 15,-4 21-2-15,0 19 1 16,7-2-2-16,4 11 0 16,0-9 0-16,14-18 0 15,7-7 0-15,38-25 0 16,26-22 0-16,-1-28 0 0,32-19 0 16,18-9 1-16,-11-13 0 15,32-10 0-15,3-8 0 16,22-10 0-16,14-16-1 15,-15 6 1-15,22-2-1 16,-14-1 1-16,-8-9-1 16,-10 19 1-16,-28 12-1 15,-32 3 1-15,-24 16-1 16,-33 16 1 0,-20 19-14-1,-22 2 1-15,-17 4-1 16,-22-6 1-16</inkml:trace>
  <inkml:trace contextRef="#ctx0" brushRef="#br0" timeOffset="23012.6">18912 1508 81 0,'-10'0'40'0,"-4"19"-33"16,14-10 40-16,7 7-42 15,28 3 1-15,32-10 2 16,39 0 0-16,74-15-11 16,49 12 1-16,32-12 6 15,50 3 1-15,-4 6-5 0,-11 3 0 16,-53-6-4-16,-24 4 1 15,-43 2-10-15,-34 10 0 16,-37-7 0-16,-27 0 1 16</inkml:trace>
  <inkml:trace contextRef="#ctx0" brushRef="#br0" timeOffset="23925.1">3489 5760 98 0,'-18'-119'49'0,"25"84"-46"15,-7 29 49-15,4 3-52 16,3 6 0-16,-3 25 0 0,-1 29 0 15,1 15-1 1,-4 13 1-16,0 21-1 0,0 17 1 16,0-1-1-16,7-9 0 15,7-19 0-15,32-19 0 16,24-25 1-16,18-25 1 16,46-31 0-16,43-28 1 15,41-39 0-15,22-14 0 16,7-11 0-16,4-5 1 15,-22 15-4-15,-17 19 1 0,-32-9-21 16,-22 12 0-16,8 9-1 16,-28-21 0-16</inkml:trace>
  <inkml:trace contextRef="#ctx0" brushRef="#br0" timeOffset="24729.2">19103 5534 85 0,'-28'0'42'0,"-18"-12"-29"0,39 9 43 16,-4-1-54-16,1 1 1 15,10 0 0-15,0 3 0 16,0 0-5-16,14 0 1 16,3 3 2-16,8-3 0 15,17 3-1-15,18-3 0 16,39 0 0-16,42-3 1 15,43 0 1-15,31-3 0 0,35-3 0 16,8 9 1-16,3-4-1 16,-18 8 1-16,-35-1-2 15,-24 6 0-15,-25 0-18 16,-22 1 1-16,-17-10-2 16,-42-25 1-16</inkml:trace>
  <inkml:trace contextRef="#ctx0" brushRef="#br0" timeOffset="26960.68">5034 10040 78 0,'7'-90'39'0,"7"14"-31"0,-7 57 39 16,-7 1-43-16,4-4 1 16,-1 6 0-16,-3 7 1 15,0 9-9-15,11 6 1 16,-7 16 5-16,3 28 0 15,3 25-2-15,1 35 1 16,3 19-1-16,11 21 0 16,-1 4 0-16,4-13 1 15,-6-13-2-15,2-8 1 0,-10-20-4 16,4-12 1-16,0-19-13 16,3-22 1-16,-7-13 0 15,7-21 0-15</inkml:trace>
  <inkml:trace contextRef="#ctx0" brushRef="#br0" timeOffset="27351.46">6325 10012 97 0,'-84'22'48'0,"20"41"-60"15,47-25 77-15,-12 5-66 16,5 14 1-16,-8 6-1 16,14 6 0-16,8-4-1 0,13 8 1 15,18-11-2-15,15-8 1 16,-5-14 0-16,26-11 0 15,6-11 2-15,4-11 1 16,4-23 2-16,-11-9 0 16,-7-10 1-16,-7-5 1 15,-18-14-1-15,-7-8 1 0,-17-4-3 16,-15-6 0-16,-10-4-3 16,-14 11 1-16,-1 2-12 15,-13 6 0-15,-1 13-1 16,1 10 1-16</inkml:trace>
  <inkml:trace contextRef="#ctx0" brushRef="#br0" timeOffset="27769.32">6738 9843 112 0,'-28'-25'56'0,"17"6"-65"15,8 19 86-15,3 0-79 16,0 0 0-16,10 6 0 0,8 4 1 16,7 5 1-16,21 4 1 15,13 3-3-15,5 3 1 16,7 10 0-16,-4 2 1 15,0 10-1-15,-4 4 0 16,11 5 0-16,-7-3 1 16,-7-6 0-16,-3-3 0 15,-15-6 1-15,-7-4 0 16,-21 1 0-16,-14 9 0 0,-21 9-1 16,-14 13 0-16,-11 12 0 15,-14 4 0-15,-10 6-6 16,-12-1 0-16,-6-5-11 15,18 6 0-15,10-19-1 16,10-25 1-16</inkml:trace>
  <inkml:trace contextRef="#ctx0" brushRef="#br0" timeOffset="28013.32">9342 10044 74 0,'81'-22'37'0,"-78"28"-25"15,-3-3 47-15,-7 3-54 16,-10 10 1-16,-5 9 2 16,-9 13 0-16,-5 12-11 15,-13 9 1-15,-4 4 6 0,-3 12 1 16,-1 20-6-16,-6-1 0 15,-11-3-9-15,-1 3 0 16,-2-10-1-16,6-12 1 16</inkml:trace>
  <inkml:trace contextRef="#ctx0" brushRef="#br0" timeOffset="28252.01">8710 10097 99 0,'4'6'49'0,"13"13"-54"16,-10-3 66-16,4-1-60 15,-1-2 0-15,22 34 0 16,3 9 1-16,8 4-3 16,20 9 1-16,8 19 0 15,3-4 1-15,4 1-7 16,-8-3 1-16,-10-13-17 15,-11-4 0-15,-6-14 0 16,-4-20 1-16</inkml:trace>
  <inkml:trace contextRef="#ctx0" brushRef="#br0" timeOffset="28658.64">9761 10066 94 0,'-17'-104'47'0,"-61"-37"-58"0,57 106 88 15,-11-18-75-15,-10 3 0 16,-18 6 0-16,-14 3 0 16,-18 10-3-16,11 12 0 15,3 10 1-15,1 9 1 16,-4 22-2-16,17-4 1 16,-35 39-1-16,8 18 0 0,6 10 0 15,7 34 0-15,15 3 0 16,17 7 1-16,21 6-1 15,15-7 1-15,20-12 0 16,43-15 0-16,28-10 0 16,8-19 1-16,20-22-1 15,14-12 0-15,1-17 0 16,-11-14 1-16,0-14 0 16,-1-11 0-16,-13-14 1 15,-18-18 0-15,-14-16 1 16,-17-15 1-16,-18-13-2 15,-22-22 1-15,-17-7-2 16,-25 10 0-16,-6 7-9 16,-12 18 0-16,-27 22-1 15,-22 16 0-15</inkml:trace>
  <inkml:trace contextRef="#ctx0" brushRef="#br0" timeOffset="28987.86">10813 9727 113 0,'-11'-13'56'0,"11"10"-59"0,0 3 74 0,0 0-71 16,-3 6 0-16,-8 20-1 16,-7 21 1-16,-3 22-1 15,4 34 0-15,-1 32-1 16,4 15 1-16,0 4-2 16,3-3 0-16,4-17-4 15,3-21 0-15,4-25-20 16,4-19 1-16,-4-31-1 15,28-38 1-15</inkml:trace>
  <inkml:trace contextRef="#ctx0" brushRef="#br0" timeOffset="29257.39">11430 10040 122 0,'-32'0'61'0,"25"7"-94"0,7-1 128 16,4 10-95-16,-1 15 0 15,4 22-2-15,7 7 0 16,-7 18-2-16,-3 20 1 0,-4-4-10 15,-4 0 1-15,-6-3 0 16,-8-7 0-16</inkml:trace>
  <inkml:trace contextRef="#ctx0" brushRef="#br0" timeOffset="29708.48">11815 9686 109 0,'-75'6'54'0,"33"-21"-57"16,35 15 73-16,0 3-68 0,0-3 0 15,3 9 0-15,8 4 0 16,10 6-3-16,18 6 0 16,31 6 2-16,29 4 0 15,7 2-2-15,28 7 1 16,3-3-1-16,-6 12 0 16,-11 0 0-16,-22-6 0 15,5 1 0-15,-22-11 0 16,-11-2 1-16,-20-10 0 0,-12 0 1 15,-24 0 0 1,-17 6 0-16,-22 7 0 0,-42 12-1 16,-42 13 1-16,-40 21-5 15,-27 11 0-15,6-1-23 16,-6 0 0-16,7-13 0 16,35-27 1-16</inkml:trace>
  <inkml:trace contextRef="#ctx0" brushRef="#br0" timeOffset="30489.6">4068 11103 100 0,'-43'-62'50'0,"19"-1"-64"0,20 51 95 0,4-1-79 15,0 7 0-15,0 6-1 16,4 6 1-16,3 13-4 16,3 18 1-16,1 26 0 15,-1 16 1-15,-3 15-2 16,4 15 0-16,7 14 1 15,-8-4 0-15,15-16 0 16,0-9 1-16,-4-15 1 16,10-10 0-16,26-16 0 15,3-12 1-15,21-13-1 16,42-19 0-16,26-15-2 16,48-16 1-16,22-15-2 15,49-1 0-15,25-15 0 16,10 2 0-16,25-5-1 15,0 15 1-15,8 10 1 16,6 9 0-16,18 0 1 0,-8 22 1 16,8 9 0-16,11 26 0 15,-5 9 0-15,16 12 1 16,-9 4-1-16,1 3 0 16,14-1-1-16,-10 1 0 15,-18-16 0-15,21-16 0 16,-28-18 1-16,-18-10 0 15,-21-12 0-15,-22-23 1 16,-52 1 1-16,-21-13 0 0,-43 0 0 16,-27-12 1-16,-19-4-1 15,-31 1 1-15,-21-10-2 16,-18 0 1-16,-11-7-2 16,-14-8 1-16,-7 2-5 15,-13-3 1-15,-15-2-17 16,-18 5 0-16,-21 10-1 15,-31 3 1-15</inkml:trace>
  <inkml:trace contextRef="#ctx0" brushRef="#br0" timeOffset="32795.25">20158 8077 109 0,'-67'-53'54'0,"31"-16"-49"0,36 53 55 16,0 1-60-16,4 2 0 15,7 4-1-15,6 15 1 16,4 25 0-16,-3 32 0 16,-11 25-1-16,-14 31 1 15,-18 38 0-15,-3 34 0 0,-4 32 0 16,-7 9 0-16,8 3 0 16,-8-12 0-16,0-23 0 15,7-24 0-15,11-38-3 16,7-25 1-16,14-19-17 15,7-25 0-15,0-25 0 16,7-25 1-16</inkml:trace>
  <inkml:trace contextRef="#ctx0" brushRef="#br0" timeOffset="35113.12">21107 9253 77 0,'-14'-25'38'0,"-4"-47"-24"15,14 53 39-15,1-15-47 0,-1-1 0 16,1-12 3-16,-4 0 0 15,3-12-12-15,-3-1 0 16,0 1 7-16,-3-4 0 16,-1 3-4-16,-17 4 1 15,-4 15-2-15,-7 28 0 16,0 13-1-16,8 0 1 16,-29 54 1-16,10 21 0 15,8 22 0-15,10 10 1 16,11 3-1-16,14-4 1 0,21-15-1 15,14-16 1-15,8-18-2 16,16-13 1-16,-2-19 0 16,-1-16 0-16,-3-21 1 15,4-20 1-15,-12-15 1 16,-2-25 0-16,-12-6 0 16,-3-1 0-16,-6-5-4 15,-5 2 1-15,-3 4-16 16,-7 6 0-16,-3 15-2 15,-1 13 1-15</inkml:trace>
  <inkml:trace contextRef="#ctx0" brushRef="#br0" timeOffset="35400.83">22377 8366 108 0,'-7'41'54'0,"10"-32"-66"0,-3-6 85 16,0 7-71-16,0 8 0 16,-3 8 1-16,-1 11 0 15,1 16-4-15,-8 29 0 16,0 18 3-16,1 13 0 0,3 6-4 15,3-6 1-15,11-6-9 16,0-10 0-16,0-22 0 16,4-24 1-16</inkml:trace>
  <inkml:trace contextRef="#ctx0" brushRef="#br0" timeOffset="35804.85">22698 8140 114 0,'-36'19'57'0,"19"-28"-62"15,17 12 76-15,0 6-71 0,3 4 0 16,8 9 0-16,14 6 1 16,20 3-2-16,19 1 1 15,24 5-2-15,7 10 1 16,18 0-1-16,4-3 0 16,13 3 0-16,-6 0 1 15,-1-6-1-15,-10 0 1 16,-14-4 2-16,-18-5 0 15,-21 2 1-15,-25 7 1 0,-45 0-1 16,-26 12 1-16,-34 19-3 16,-43 10 0-16,-11 6-7 15,-31 9 1-15,-28 16-1 16,-8 3 1-16</inkml:trace>
  <inkml:trace contextRef="#ctx0" brushRef="#br0" timeOffset="36196.86">18881 10712 109 0,'-25'21'54'0,"99"-58"-58"0,-14 31 62 16,32-1-58-16,45-2 0 16,40 3 0-16,41 2 1 15,29 1-1-15,53-3 0 16,28-6 0-16,18-10 1 15,7-16-2-15,7-3 1 0,-32-3-6 16,17-6 0-16,-55-3-2 16,-29 18 0-16,-60 13-6 15,-53 7 1-15,-56 18 1 16,-68 12 0-16</inkml:trace>
  <inkml:trace contextRef="#ctx0" brushRef="#br0" timeOffset="36778.48">18898 11094 110 0,'-144'-9'55'0,"48"-1"-73"16,89 4 90-16,7 0-73 15,22 3 0-15,16-10 0 16,40-6 1-16,45-3 0 15,50 0 1-15,50-3 0 16,66-3 0-16,35 0 2 0,50 0 0 16,11 2 0-16,24 8 1 15,14 2-1-15,-27 0 1 16,-23 4-1-16,-23-4 0 16,-47 10-2-16,-45-4 1 15,-33 4-2-15,-24-10 1 16,-45 16-1-16,-36-9 1 15,-25 0-2-15,-25 6 1 16,-13 6 0-16,-15-10 0 0,-6 11 0 16,-12-4 1-16,-3 6-1 15,-10-6 1-15,-4 12-1 16,-11-9 1-16,-13 4 0 16,-4-4 0-16,-8-3-1 15,5-3 0-15,-1 3 0 16,4-10 1-16,7 10-1 15,7-3 0-15,3 3 0 16,1 0 0-16,3 3 0 16,3-3 0-16,4-6 0 15,0 6 0-15,-3 3 0 16,3-12 1-16,-4 15-2 16,1-15 1-16,-4 2-1 15,0-2 1-15,0 9-2 16,0-9 1-16,-4-1-6 15,-3 1 0-15,-3-4 0 16,-8-18 1-16</inkml:trace>
  <inkml:trace contextRef="#ctx0" brushRef="#br0" timeOffset="39077.1">19262 12101 108 0,'-60'-10'54'0,"67"32"-51"16,-4-12 55-16,1 15-57 15,6 15 0-15,1 33 1 16,3 18 0-16,0 18-3 15,-10 32 0-15,-15 29 2 16,-3 18 0-16,-11 13-1 16,-6-1 0-16,-15 4-1 15,-4-16 1-15,8-15-1 16,10-29 0-16,8-34-6 16,6-10 0-16,7-22-1 0,8-46 1 15</inkml:trace>
  <inkml:trace contextRef="#ctx0" brushRef="#br0" timeOffset="40170.06">22472 12841 98 0,'-4'-35'49'0,"15"-12"-45"0,-11 35 53 16,0-7-56-16,-7-3 0 0,0-6 0 15,0-1 0 1,-4-2-2-16,-6-3 1 0,-8 2 0 15,-7 1 1-15,0 3 0 16,-3 12 0-16,-4 13 0 16,-3 15 0-16,-18 23 0 15,-3 12 1-15,-1 12-1 16,-7 14 0-16,19 11-1 16,-1 7 0-16,10-9-1 15,12-7 0-15,6-12-1 16,7-4 1-16,8-15 0 15,6-6 0-15,11-16 0 16,11-13 1-16,6-6 0 16,15-12 1-16,14-7 0 15,7-9 1-15,7-6-1 16,14-1 0-16,-3-8 0 16,-7-7 0-16,-4 3-1 0,0 0 0 15,-14 0 0-15,-8 0 1 16,-13 3 0-16,-14 7 0 15,3 2 1-15,-3 7 0 16,-4 3-1-16,-4 7 1 16,-3 5 0-16,-10 10 0 15,-8 7-2-15,1 11 1 16,-5 7-1-16,-2 16 1 16,-8 19-1-16,-3 6 0 15,-14 18 0-15,-1 4 1 0,1 16-3 16,0 2 1-16,-1 13 1 15,4 1 0-15,8 2 0 16,3-3 0-16,6-6 0 16,8-6 1-16,7-17 1 15,4-8 0-15,6-16-2 16,4-10 1-16,4-15 0 16,6-16 0-16,5-15-1 15,16-20 1-15,8-12-1 16,4-12 0-16,6-13-8 15,1-4 1-15,-5-5-21 16,-9 3 1-16,-8-4-1 16,-7 1 1-16</inkml:trace>
  <inkml:trace contextRef="#ctx0" brushRef="#br0" timeOffset="40529.86">22881 13913 92 0,'46'38'46'0,"-25"-44"-55"0,-17-10 87 16,-4 16-75-16,0-13 0 16,0 4 1-16,-4 9 0 15,-3 0-6-15,0 6 1 16,-7 0 2-16,0 4 1 16,-4 6-2-16,4 15 1 15,0 13-2-15,3 3 1 0,11 0 0 16,11-3 0-16,3 0 0 15,4-4 0-15,6-8 0 16,1-13 1-16,7-4 0 16,10-12 1-16,1-12-1 15,-5-13 0-15,1-6 0 16,-7-4 0-16,0-5-1 16,-8-1 1-16,-6 1-2 15,-4-1 1-15,-7 0-4 16,-3-12 0-16,-8 9-22 15,-3-3 0-15,-32 1 0 16,-7 2 1-16</inkml:trace>
  <inkml:trace contextRef="#ctx0" brushRef="#br0" timeOffset="41371.89">20059 12612 84 0,'78'0'42'0,"-54"-28"-51"16,-17 21 75-16,0-2-64 16,4 3 1-16,0 2-1 15,-1-2 1-15,1 0-4 16,-1-3 0-16,-3 2 4 15,-3 1 0-15,-4 0-1 16,-4 6 1-16,-10 6-1 16,-21 16 0-16,-7 19 0 15,-8 15 0-15,1 19-1 16,6 10 0-16,5 3-2 16,-5-7 1-16,22-8-1 15,11-14 0-15,6-6-1 16,4-24 1-16,4-14 0 15,3-12 1-15,3-12 1 16,1-13 0-16,3-12 1 0,11-17 1 16,6 4 0-16,12-3 0 15,6-6-1-15,1 2 1 16,9 7-2-16,-6 0 1 16,-7 13-2-16,-7 6 1 15,-4 6-1-15,-6 3 0 16,-8 13 0-16,-4 6 0 0,1 9-1 15,-11 16 1 1,-3 7 0-16,-4 8 1 0,0 20-1 16,-4 6 0-16,-3 6 1 15,0 6 0-15,-11 4-1 16,-6-7 1-16,-1 7-1 16,4-4 0-16,-4 3 0 15,4-5 0-15,3-10 0 16,4-7 0-16,4-12 0 15,2-6 0-15,1-19 0 16,7 6 0-16,0-12 1 16,11-13 0-16,3-12 0 15,14-7 0-15,4-12 0 16,3-7 1-16,1-6-1 16,2-3 1-16,-6 1-2 15,0 2 1-15,0 6-3 16,7 4 0-16,-4-7-8 15,-7 13 1-15,-3-16-1 0,-8 10 0 16</inkml:trace>
  <inkml:trace contextRef="#ctx0" brushRef="#br0" timeOffset="41591.76">20772 13446 109 0,'0'6'54'0,"3"13"-55"0,4-13 67 15,0 4-66-15,-3-1 0 0,-1 4-1 16,-3 9 1-16,-3 9-1 16,-4 10 0-16,-4 9-4 15,0 9 1-15,-3 1-8 16,4 6 0-16,3-10 0 16,3-2 1-16</inkml:trace>
  <inkml:trace contextRef="#ctx0" brushRef="#br0" timeOffset="42168.55">23661 12182 114 0,'-81'3'57'0,"63"4"-71"16,18-4 86-1,32 22-74 1,7 6 0-16,10 7-1 15,25-1 0-15,11 10 3 16,24 1 1-16,-7 2-3 16,114 56-1-1,-114-56 2-15,4-2 1 16,-18-8 1-16,-14 1 0 16,-10 0 0-16,-15 3 1 15,-10-4 0-15,-15 4-1 16,-13 3 1-16,-15 4-1 15,-27-1 0-15,-15 19-2 16,-25-3 0-16,-10 9-2 0,-25 13 0 16,-35 3-8-16,7 3 0 15,-14 3 0-15,7-12 0 16</inkml:trace>
  <inkml:trace contextRef="#ctx0" brushRef="#br0" timeOffset="42620.97">26130 14920 112 0,'-99'19'56'0,"-59"24"-69"15,91-43 80-15,-21 0-68 16,-40-3 1-16,-30-6-1 16,-26-4 1-16,-24-5 0 15,-25-8 0-15,-24-8 0 16,-25 3 0-16,-29 2 0 15,-17 7 1-15,-11 10 1 16,-17-1 1-16,-4 13-1 16,-28 0 1-16,18 4-1 0,17-1 0 15,7 0-1-15,29 0 1 16,27-6-2-16,15-3 0 16,53 2-2-16,17-2 1 15,43 0-5-15,32 3 1 16,27-4-16-16,36 1 1 15,29-3 0-15,45-1 0 16</inkml:trace>
  <inkml:trace contextRef="#ctx0" brushRef="#br0" timeOffset="43080.7">25806 15098 114 0,'102'32'57'0,"-77"-16"-74"16,-22-16 100-16,-6-7-83 15,-18 1 0-15,-32 0-3 16,-29-4 0-16,-34 1 2 15,-32-1 1-15,-11 4-2 16,-24 0 0-16,-18 3 0 16,-29 3 1-16,-13 0 2 15,-36 0 1-15,-17 3 1 0,-8 0 0 16,-20-3-1-16,3 3 1 16,-21 0-1-16,3 4 1 15,14 5-3-15,12-2 1 16,16-1-1-16,29-3 0 15,7 10 0-15,39-13 0 16,10 6 0-16,22 1 0 16,13-7-2-16,26-3 0 0,23-6-10 15,5-10 0-15,10 0-1 16,-28-21 1-16</inkml:trace>
  <inkml:trace contextRef="#ctx0" brushRef="#br0" timeOffset="52873.41">5838 14728 103 0,'-116'54'51'0,"31"103"-50"16,50-114 51-16,-7 45-53 16,-18 41 1-16,-11 34-1 15,1 31 1-15,20 23 1 16,11 8 0-16,22-2 1 16,34-7 0-16,22-12-1 15,25-12 0-15,13-23-1 16,12-19 0-16,6-15-10 15,0-28 0-15,4-10-1 16,-14-18 0-16</inkml:trace>
  <inkml:trace contextRef="#ctx0" brushRef="#br0" timeOffset="53483.35">6907 14675 94 0,'-74'-3'47'0,"39"6"-43"16,24-3 60-16,-3-3-63 15,0 3 1-15,0 6-1 16,-4 7 0-16,-10 9-3 15,4 9 1-15,-5 13 0 16,1 16 1-16,3 5-2 0,15 11 0 16,3-7-1-16,7 0 1 15,21 3 0 1,0-13 0-16,4-5 1 0,0-10 0 16,3-13 2-16,11-12 0 15,3-7 1-15,0-9 0 16,1-12 1-16,2-3 0 15,-6-10-1-15,-7-7 0 16,-7-2-1-16,-4-13 0 0,-14 0 0 16,-7-12 1-16,-7 6-1 15,-4-4 0-15,-10 4-4 16,7 3 1-16,-7 3-13 16,-4 7 0-16,0 5-1 15,-3 20 1-15</inkml:trace>
  <inkml:trace contextRef="#ctx0" brushRef="#br0" timeOffset="53790.45">6646 16224 114 0,'-14'3'57'0,"32"-3"-75"0,-18 0 95 16,7 0-78-16,0 10 1 16,-3 9-1-16,3-1 1 15,3 20 0-15,-3 12 0 16,0 13-1-16,-7 9 1 15,0 13-2-15,-3-4 0 16,3 4-2-16,-4-7 1 0,1-6-7 16,-1-9 0-16,4 0 0 15,4-13 0-15</inkml:trace>
  <inkml:trace contextRef="#ctx0" brushRef="#br0" timeOffset="54230.63">7581 14823 113 0,'-35'0'56'0,"21"-16"-67"0,14 16 80 15,0 0-71 1,7 0 1-16,11 3-2 0,6 3 1 16,15 10 2-16,-4 12 1 15,1 22-3-15,-5 32 0 16,-2 40 1-16,-12 51 0 15,-6 15 1-15,-11 44 0 16,-21-3 0-16,-11 3 0 16,-3-6 1-16,-36-10 0 15,4-15 0-15,-4-26 0 0,-10-21-1 16,-7-10 1-16,7-34-8 16,14-29 1-16,-14-18-1 15,10-25 0-15</inkml:trace>
  <inkml:trace contextRef="#ctx0" brushRef="#br0" timeOffset="54541.22">9412 15675 109 0,'4'4'54'0,"-54"14"-58"0,36-8 68 16,-7 15-64-16,-7 3 0 16,-4 10-1-16,-7-4 1 15,-3 10-1-15,3 9 1 16,4 4-1-16,-1 3 0 15,1 18-2-15,0 13 1 16,-18 6-5-16,-3 16 0 16,3 3-12-16,0-16 1 15,3-9 0-15,1-19 0 16</inkml:trace>
  <inkml:trace contextRef="#ctx0" brushRef="#br0" timeOffset="54780.27">8618 15857 95 0,'4'-15'47'0,"-1"30"-56"16,1-8 81-16,3 5-71 15,4 7 0-15,3 6 0 16,10 13 1-16,8 12-3 15,7 19 0-15,0 0-1 16,3 3 0-16,4 0-10 16,14 3 1-16,0 4-1 15,-7-17 1-15</inkml:trace>
  <inkml:trace contextRef="#ctx0" brushRef="#br0" timeOffset="55245.01">9486 15453 111 0,'-53'-10'55'0,"-67"4"-67"0,82 9 86 15,-15 0-74-15,-4 10 0 0,1 3-2 16,-8 15 1-16,-6-3 0 15,-8 4 0-15,-3 15-2 16,0 9 1-16,3 13-1 16,-3 22 0-16,0 0 0 15,3 16 1-15,8 5 0 16,20-2 1-16,8 0 1 16,21-10 1-16,17-6 0 15,29-18 1-15,17-14-1 16,22-15 0-16,21-22-2 15,17-18 1-15,0-14-2 16,15-18 1-16,-1-6 0 16,11-10 1-16,-21-3 0 15,-14-6 0-15,-18 3 1 16,-14-9 1-16,-15-1 0 0,-9-5 1 16,-19 5-2-16,-10 1 1 15,-10-7-5-15,-8 10 1 16,-17-4-21-16,3 4 1 15,-6 3-1-15,2 9 1 16</inkml:trace>
  <inkml:trace contextRef="#ctx0" brushRef="#br0" timeOffset="55591.37">10527 14644 113 0,'-7'6'56'15,"0"-3"-81"-15,0-3 109 0,0 10-85 16,-7 5 0-16,-4 14 0 16,-7 14 0-16,-10 26 1 15,-14 38 1-15,-15 34-2 16,-6 50 1-16,-15 32 0 15,0 22 0-15,4 15 0 16,10-12 0-16,22-16-1 16,21-28 0-16,24-16-1 15,29-25 1-15,21-22-1 16,17-16 0-16,26-21-4 0,16-10 1 16,-2-16-19-16,-8-12 0 15,7-19 0-15,-17-44 1 16</inkml:trace>
  <inkml:trace contextRef="#ctx0" brushRef="#br0" timeOffset="56973.87">10936 15224 88 0,'0'-3'44'0,"-21"-41"-52"15,14 34 83-15,3-8-74 16,1 2 0-16,-1-3 1 15,-3-3 0-15,-3-3-3 16,-4 3 1-16,-1 16 1 16,-9 6 1-16,-4 6-1 15,3 7 0-15,4 15-1 16,3 13 1-16,0 3-1 16,4-7 0-16,7 13 0 15,0-12 0-15,18 3-1 0,13-13 1 16,5-6 0-16,-8-6 0 15,25-13-1-15,0-3 1 16,3-10 0-16,-7-2 0 16,-6-4 0-16,-8 4 1 15,-4 2 0-15,-2 1 0 16,-8 3 0-16,0-1 0 16,-4 1 0-16,-3 3 0 0,1 0 0 15,-5-7 0-15,1-2-1 16,-4-1 1-16,0 1-1 15,0 2 0-15,-4 1 0 16,1-1 1-16,-1 1-1 16,0 0 1-16,1-4-1 15,-1 4 1-15,1-4-1 16,-1-3 0-16,4-2 0 16,-3-4 0-16,-1-7-1 15,1-5 1-15,-1 3 0 16,-6 2 0-16,-4 4 2 15,-1 10 1-15,1 2-1 16,0 10 1-16,0 16-1 16,0 5 1-16,3 7-1 15,1 7 0-15,3 9-2 16,3-1 1-16,1 4-1 16,-1-3 1-16,4-3-1 0,0 2 0 15,7-11-1-15,-3-4 1 16,-1-7-2-16,1-5 1 15,6-4-1-15,1-5 0 16,0-11 0-16,-1-18 0 16,1-6 0-16,-1-16 1 15,1-13 2-15,0-9 0 16,3 0 1-16,0 0 0 16,-4 10 0-16,1 5 0 15,-4 14-1-15,0 8 1 0,-3 10-2 16,-4 13 1-16,-4 15-1 15,-3 19 1-15,-4 22-1 16,-13 13 0-16,-8 15-1 16,0 13 1-16,4-7 0 15,-4 4 0-15,8-10-2 16,-1-15 1-16,11-13-1 16,0-9 0-16,7-10 0 15,3-12 0-15,4-16 0 16,4-19 0-16,6-16 1 15,4-15 1-15,4-19 1 16,10-9 1-16,0-10-1 16,1 9 1-16,-5 1 0 15,-3 12 0-15,-3 16-1 16,-4 0 1-16,-3 19-1 16,-8 12 0-16,-3 19-1 15,-10 22 1-15,-15 25-1 0,-3 15 1 16,-7 20-1-16,-1 6 1 15,1 6-2-15,-4-6 1 16,18-13 0-16,-4-12 0 16,15-16 0-16,-4-7 0 15,3-14-1-15,-3-14 1 16,14-24 0-16,0-17 0 16,3-18 0-16,4-25 0 15,11-16 0-15,0-9 0 0,13-6 0 16,5 2 0-16,6 4 0 15,-10 16 1-15,-7 18-1 16,-8 13 0-16,-3 12 0 16,-3 10 1-16,-1 9 0 15,-2 10 0-15,-5 24-1 16,-6 10 1-16,-15 19-5 16,0 13 0-16,-3 15-22 15,0 19 1-15,0 0-1 16,0-16 1-16</inkml:trace>
  <inkml:trace contextRef="#ctx0" brushRef="#br0" timeOffset="57419.1">10936 16905 120 0,'-10'28'60'0,"-26"-50"-85"0,33 16 113 16,-4-4-89-16,-4-15 1 15,-3 0-5-15,-11 3 1 16,-6 3 3-16,2 4 0 0,1 5-2 15,0 17 0-15,0 15-1 16,3 9 1-16,4 10 2 16,3-1 0-16,4 4 0 15,7 3 1-15,7-12 0 16,7-4 0-16,4-9 1 16,13-6 0-16,12-13 0 15,2-9 0-15,1-16 0 16,4-10 1-16,-8-8-3 15,-3-14 1-15,-11 4-9 16,-14-9 0-16,-11 2-1 16,-17 10 1-16</inkml:trace>
  <inkml:trace contextRef="#ctx0" brushRef="#br0" timeOffset="57793.88">11666 14788 118 0,'-21'9'59'0,"-42"-34"-69"0,52 19 85 0,1 0-75 15,6 0 0-15,-3-1-4 16,10 1 1-16,8 12 2 16,0 19 1-16,-1 32-2 15,-3 40 0-15,-10 47 0 16,-15 48 0-16,-10 33 1 16,-7 14 1-16,-18 18-1 15,-4-13 1-15,11-18 0 16,4-25 0-16,7-29-1 15,3-27 1-15,4-26-10 16,3-31 1-16,0-26 0 16,-10-40 0-16</inkml:trace>
  <inkml:trace contextRef="#ctx0" brushRef="#br0" timeOffset="58067.73">12591 15867 118 0,'7'31'59'0,"-11"-28"-75"0,11 0 83 15,18-3-70-15,3-9 0 0,4-10-6 16,7-6 1-16,21-9 7 16,7-1 1-16,7 7-8 15,3 3 1-15,-3 3-10 16,-6 3 0-16,-9 3 2 16,-13 7 1-16</inkml:trace>
  <inkml:trace contextRef="#ctx0" brushRef="#br0" timeOffset="58309.59">12333 16397 106 0,'-49'25'53'0,"52"-25"-71"16,4-6 93-16,14-1-76 15,29-12 1-15,20-15-2 0,-17 12 1 16,39-16-1-16,21 1 0 16,14-4-5-16,-7 16 1 15,-11-6-8-15,8 5 1 16,-11 4 0-16,-18 10 0 16</inkml:trace>
  <inkml:trace contextRef="#ctx0" brushRef="#br0" timeOffset="58864.27">14986 13847 106 0,'-39'-22'53'0,"-60"10"-62"0,75 15 86 16,-4 3-75-16,-15 19 0 16,-3 16 0-16,-3 25 0 15,0 28-3-15,-1 25 0 16,4 50 2-16,-17 42 0 15,-4 36-2-15,0 57 1 16,7 45-2-16,-7 27 1 0,17 13-1 16,43-29 1-1,74 139-2 1,0-104 0-16,4-75 0 16,24-50 1-16,4-45-2 15,10-52 0-15,-6-45-22 16,17-40 1-16,-8-53 1 15,8-38 0-15</inkml:trace>
  <inkml:trace contextRef="#ctx0" brushRef="#br0" timeOffset="59365.98">15928 14471 96 0,'-49'-31'48'0,"-11"-7"-65"0,49 32 92 16,0-13-74-16,1 4 0 15,-8-11 1-15,4 1 0 16,-7-6-3-16,0 3 1 0,0 6 1 16,-4 3 1-16,0 10-1 15,-3 12 0-15,-11 12 0 16,-3 14 0-16,-4 11-1 16,0 20 1-16,7 6-2 15,11-3 1-15,7-4-1 16,14-6 0-16,10-2 0 15,22-14 0-15,3-8 1 16,8-11 0-16,-5-8 0 16,5-10 0-16,-5-10 1 15,12-8 0-15,-8-11 0 16,-7-5 1-16,-3-16-1 16,-7-1 1-16,-1-5-7 15,-3-7 1-15,0 4-1 16,-7-1 0-16</inkml:trace>
  <inkml:trace contextRef="#ctx0" brushRef="#br0" timeOffset="59840.71">15399 15396 105 0,'-36'-6'52'0,"12"0"-56"15,17 3 60-15,-7 6-57 16,-8 0 1-16,-9 6-1 16,-8 7 0-16,4 3 1 15,-1 9 1-15,1 10-1 16,10-10 0-16,-3 22 0 16,7-12 0-16,7 18 0 15,7 4 1-15,7-7-2 16,7-3 1-16,11-6 0 15,20-12 1-15,8-14-1 16,14-11 1-16,7-4 0 16,-3-13 1-16,-4-8-1 0,-4-4 1 15,-14-10-1-15,-10-12 0 16,-11-3-3-16,-10-6 0 16,-11 3-12-16,-14-4 1 15,-21 7-1-15,-18 16 0 16</inkml:trace>
  <inkml:trace contextRef="#ctx0" brushRef="#br0" timeOffset="60819.15">15265 16745 95 0,'-21'0'47'0,"17"-6"-50"0,4 6 68 15,4-10-64-15,-4 1 1 16,3-10 0-16,1-6 0 0,-1 3-3 16,1 12 1-16,-1-2 1 15,1 6 1-15,-4 6-1 16,-4 18 1-16,1 8-2 15,-1 17 1-15,-3 4-1 16,4 1 0-16,-1-1-6 16,-3 6 0-16,7 0-6 15,3 16 0-15,5-3-8 16,-5 12 0-16,-3-2 1 16,-3 5 0-16</inkml:trace>
  <inkml:trace contextRef="#ctx0" brushRef="#br0" timeOffset="61282.38">15198 18065 97 0,'0'-16'48'0,"-74"26"-65"0,59-4 92 0,1-6-76 16,-3 3 1-16,-1 0-1 15,4 4 0-15,0 2 0 16,0 7 0-16,3-1-2 16,1 7 0-16,3 3-2 15,3 19 0-15,8-6 0 16,3-1 0-16,3 1 2 16,4-3 0-16,11-4 3 15,10-3 1-15,1-6 3 16,-1-3 0-16,-7-19 2 15,-7-6 0-15,-3-10-2 16,-8-22 0-16,-6-9-6 16,-8-9 0-16,-13-10-3 15,-4-6 1-15</inkml:trace>
  <inkml:trace contextRef="#ctx0" brushRef="#br0" timeOffset="61808.33">16023 13734 115 0,'-3'13'57'0,"17"-16"-68"15,-7 12 78-15,7 7-69 16,4 22 1-16,6 21-2 16,12 26 0-16,6 40 3 15,0 38 1-15,-3 41-2 16,-11 66 0-16,-14 56 1 0,-28 44 0 15,-21 31 2-15,-18 20 0 16,-39 2 0-16,-35-15 1 16,4-42-6-16,-1-52 1 15,22-54-1-15,24-56 0 16</inkml:trace>
  <inkml:trace contextRef="#ctx0" brushRef="#br0" timeOffset="71535.41">13885 9526 88 0,'-21'88'44'0,"-14"-151"-31"0,31 57 45 15,1 3-57-15,-1 3 1 16,1 0 0-16,3 0 0 16,7 0-3-16,7-6 1 15,7-10 1-15,18-6 0 16,28-9-1-16,11-4 0 0,3-12 0 16,-4 3 0-16,-3 3-1 15,11 4 0-15,0-4-6 16,-11 10 0-16,-7 9-17 15,3 0 1-15,-10 9-1 16,-10 1 1-16</inkml:trace>
  <inkml:trace contextRef="#ctx0" brushRef="#br0" timeOffset="72630.88">13617 10034 89 0,'-3'13'44'0,"20"-20"-57"0,-3 4 86 15,4-3-73-15,17-3 1 16,4-1 0-16,4 1 0 16,9-7-2-16,12 4 1 15,3-7 1-15,-4 3 0 16,12-6-1-16,-8-3 1 0,-4-9 0 16,1-4 0-16,13-9 0 15,11-6 0-15,4-1 0 16,3 1 1-16,-3-3-1 15,21-7 1-15,3 6-1 16,11 1 0-16,-7-7 0 16,28-28 0-16,15-6-1 15,-8 0 1-15,25-10 0 16,14-12 0-16,7 9-1 16,18 1 1-16,-18 5-1 15,21 1 0-15,7 2 0 16,15-2 0-16,-4 15 0 15,7 3 0-15,7 10 0 16,10 6 0-16,8-6 0 16,31-7 0-16,-17 1 0 15,35-13 0-15,-7-4 0 16,3 4 0-16,4 3 0 0,-21 4 1 16,4-4-1-16,-26 6 1 15,1 19 0-15,-21 13 0 16,-11 9-1-16,-25 13 1 15,-7 6-1-15,-10 9 1 16,-11 6-2-16,-7 1 1 16,-22 0-1-16,8-1 0 15,-14 4-1-15,-18-3 1 16,-17-1 0-16,-19-2 0 16,-6 2 0-16,0 7 1 15,-4 3 1-15,15 0 0 0,-8 6 0 16,7 4 1-16,15 2-1 15,6 1 0-15,-3-4 0 16,-14-3 1-16,7 1-2 16,-14-7 1-16,-14 0-1 15,-11-3 1-15,-11-4 0 16,-13-2 0-16,-11 3-1 16,-7-1 1-16,-8-2-1 15,-6-4 0-15,-4-5-1 16,0-4 1-16,-3-7-2 15,-4-8 1-15,-3-20-2 16,-4-12 1-16,-4 0 0 16,-3-6 0-16,0-6 1 15,0 5 1-15,0 4 1 16,0 6 0-16,0 7 1 16,0 15 0-16,0 6 0 0,0 10 0 15,-3 19-1-15,-1 9 0 16,1 9-1-16,3 26 1 15,0 18-1-15,7 16 0 16,7 28-1-16,7 13 1 16,4 9 0-16,6 3 1 15,19 7-1-15,-11-7 0 16,-4-12 0-16,-10-10 0 16,-15-15 0-16,-24-7 1 0,-14-2 0 15,-14-1 0-15,-22-9-3 16,-7-10 1-16,-20-9-15 15,10-6 0-15,3-7 0 16,11-21 0-16</inkml:trace>
  <inkml:trace contextRef="#ctx0" brushRef="#br0" timeOffset="73441.44">27446 5453 93 0,'-70'-3'46'0,"34"50"-38"0,8-19 47 15,-7 38-52-15,-4 34 0 0,-7 38 1 16,4 60 1-16,-4 56-7 15,4 47 1-15,17 28 2 16,18 16 1-16,14 6-8 16,14-25 0-16,14-47-18 15,32-40 0-15,4-54 0 16,17-47 0-16</inkml:trace>
  <inkml:trace contextRef="#ctx0" brushRef="#br0" timeOffset="73745.27">28123 5650 111 0,'-21'-59'55'0,"21"34"-82"0,0 25 112 16,0 3-85-16,0 6 0 16,-7 19-1-16,0 16 1 15,11 13-3-15,3 12 1 16,0 12-19-16,0 20 0 15,3 8 0-15,1-2 0 0</inkml:trace>
  <inkml:trace contextRef="#ctx0" brushRef="#br0" timeOffset="74088.14">27989 7742 118 0,'-10'22'59'0,"-8"-22"-87"15,11 9 108-15,0 4-81 16,-7 2 0-16,-4 17-7 16,4 15 0-16,4 9 2 15,3 4 0-15,7 9-16 16,10 0 1-16,15-10-4 0,21-8 0 15,3-11 12-15,-3-8 1 16,-4-10 17-16,-6-13 1 16,-8-6 15-16,-7-15 0 15,-10-20 5-15,-8-2 1 16,-6-16-11-16,-5-7 0 16,1-5-20-16,-3 2 1 15,-1-3-4-15,-17-3 0 16</inkml:trace>
  <inkml:trace contextRef="#ctx0" brushRef="#br0" timeOffset="74433.95">28547 5945 110 0,'-11'-34'55'0,"78"-32"-61"16,-49 41 69-16,7-7-63 16,10-2 0-16,0 9-1 15,15 6 1-15,-5 13-1 16,-6 21 0-16,-11 23 0 16,-21 34 0-16,-17 47-1 15,-11 54 1-15,-11 46-3 16,-3 48 1-16,-4 6-5 15,7-7 0-15,-7-21-2 0,11-20 0 16,0-27 0-16,-4-22 1 16,-7-20 4-16,-14-27 1 15,0-22 1-15,11-29 0 16,10-34 3-16,15-35 0 16</inkml:trace>
  <inkml:trace contextRef="#ctx0" brushRef="#br0" timeOffset="74703.8">30300 6118 106 0,'-46'25'53'0,"-45"47"-61"16,69-47 81-16,-16 19-70 15,-5 0 0-15,-3 12 0 16,4 7 0-16,-4 3-7 16,0 12 1-16,-7 13 1 15,4 6 1-15,-4 13-7 16,-7 6 1-16,0-3-20 16,7-7 0-16,11-24 2 15,7-26 0-15</inkml:trace>
  <inkml:trace contextRef="#ctx0" brushRef="#br0" timeOffset="74917.67">29369 6538 101 0,'14'-3'50'0,"-14"-1"-66"0,0 4 100 16,7 7-83-16,0-1 1 15,18 7 0-15,3 12 0 0,7 3-7 16,4 10 1-16,17 9-16 16,1 6 0-16,-1 0-1 15,-3 4 1-15</inkml:trace>
  <inkml:trace contextRef="#ctx0" brushRef="#br0" timeOffset="75374.92">30328 6519 102 0,'-14'-82'51'0,"-35"-37"-66"16,35 91 89-16,-4-6-75 16,-14-7 1-16,-21 0-2 15,-7 3 0-15,0 10 1 16,-10 3 1-16,-1 9-2 15,8 7 1-15,-1 12-1 0,1 16 0 16,3 15 0-16,7 13 1 16,7 22 0-16,11 16 1 15,7 12 0-15,6 19 0 16,12 13 0-16,24-10 1 16,7-3-1-16,7-6 0 15,4-19 0-15,21-10 1 16,3-24 0-16,4-20 1 15,22-30 0-15,-1-14 0 0,17-24 1 16,-13-16 0-16,-11-25 0 16,-7-13 1-16,-10-18-2 15,-15-10 0-15,-17 3-2 16,-15-3 0-16,-10 7-6 16,-14 15 1-16,-10 12-18 15,9 26 1-15,-2 0-1 16,10 2 1-16</inkml:trace>
  <inkml:trace contextRef="#ctx0" brushRef="#br0" timeOffset="75719.73">31464 5233 108 0,'-21'-66'54'0,"14"32"-74"0,7 37 102 16,0 0-82-16,-7 7 1 16,-18 18-1-16,-10 22 1 15,-21 32-1-15,-8 40 0 16,-6 47 0-16,-1 66 0 15,-3 57 0-15,-11 47 1 16,29 6-3-16,17-10 1 16,39-43-5-16,14-45 0 0,14-36-3 15,8-39 0-15,24-40-9 16,-8-41 0-16,1-22 1 16,-10-38 0-16</inkml:trace>
  <inkml:trace contextRef="#ctx0" brushRef="#br0" timeOffset="76204.45">29468 6663 100 0,'-67'25'50'0,"56"-28"-63"0,11 6 86 0,0-3-72 15,0 0 1 1,14-6-1-16,11-3 1 0,10 2-3 16,4 4 0-16,17 0 2 15,-6 9 0-15,-1 4-1 16,-3 2 0-16,0 10 0 15,-4 10 0-15,4 5-1 16,3 4 1-16,-6 3 0 16,3-6 0-16,-8-1 0 15,1-2 0-15,-7-7-4 16,-7 0 1-16,6-9-15 16,-13 3 1-16,-7-6 0 15,-4-10 0-15</inkml:trace>
  <inkml:trace contextRef="#ctx0" brushRef="#br0" timeOffset="77261.67">31761 5606 96 0,'14'-18'48'0,"-11"8"-61"16,-3 10 79-16,0 0-65 15,0 3 0-15,-7 4 0 16,-3 5 0-16,-12 16-3 0,-6 13 1 16,4 0-5-16,-1 6 1 15,7 3-5-15,4-3 1 16,7-3-2-16,3-3 1 15,26-7 4-15,-1-15 0 16,7-6 8-16,0-10 1 16,0-6 5-16,-3-4 1 15,-4-2 2-15,4 0 1 0,-14-7-4 16,-1-9 0-16,-6-3-4 16,-1-1 1-16,-3-18-8 15,0 0 0-15,0 0-20 16,0 3 0-16,-7-3 0 15,-3 10 0-15</inkml:trace>
  <inkml:trace contextRef="#ctx0" brushRef="#br0" timeOffset="77586.67">31662 7087 110 0,'-46'15'55'0,"39"1"-82"0,7-10 110 16,0 7-83-16,0 15 0 15,-4 10-2-15,1 18 1 16,-4 13-1-16,-4 16 1 16,-3 15-8-16,0-3 0 0,0 0-1 15,3-6 1 1</inkml:trace>
  <inkml:trace contextRef="#ctx0" brushRef="#br0" timeOffset="78078.14">32240 5218 106 0,'-35'-16'53'0,"32"28"-61"0,6-12 72 16,11 10-64-16,0 15 0 15,4 19-1-15,3-3 1 16,4 24 0-16,14 30 0 0,3 17-1 16,-3 26 1-16,-4 35-1 15,-3 18 1-15,-15 16-1 16,-10 19 1-16,-17 3-1 15,-15 3 0-15,-24-13 0 16,-18-2 1-16,-4-7-5 16,-6-19 0-16,-26-9-19 15,-31-13 1-15,-24-15-1 16,-22-35 1-16</inkml:trace>
  <inkml:trace contextRef="#ctx0" brushRef="#br0" timeOffset="78922.39">26599 10890 101 0,'-7'-6'50'0,"22"-3"-44"16,-5-1 51-16,18-2-56 15,11-4 0-15,7-6 0 16,17-9 1-16,1-1-3 15,3 4 0-15,21-3-1 16,0-4 1-16,15 4-6 16,-12 6 0-16,-6 0-16 15,0 0 1-15,-11 3-1 16,-4 9 1-16</inkml:trace>
  <inkml:trace contextRef="#ctx0" brushRef="#br0" timeOffset="79105.35">26751 11304 104 0,'-56'3'52'0,"56"10"-75"0,10-13 102 16,8-16-80-16,14-3 1 15,21-6-17-15,7-6 1 0,10-13 16 16,29-6 1-16</inkml:trace>
  <inkml:trace contextRef="#ctx0" brushRef="#br0" timeOffset="79855.14">29563 9489 111 0,'-35'-19'55'0,"-4"16"-64"16,25 3 75-16,-8 9-67 16,1 22 0-16,-14 41 0 15,-7 35 0-15,-22 59 1 16,-13 76 0-16,-19 62-2 15,5 69 0-15,6 54 0 16,18 52 1-16,14 42-2 0,21 3 1 16,25-32-1-16,21-56 1 15,36-44 0-15,10-57 0 16,28-34 1-16,-7-28 0 16,-7-63-1-16,0-50 1 15,-3-56-20-15,-11-51 0 16,-14-59 0-16,-15-41 0 0</inkml:trace>
  <inkml:trace contextRef="#ctx0" brushRef="#br0" timeOffset="80395.16">30656 9752 76 0,'-14'-35'38'0,"-7"-5"-41"0,11 30 66 16,-12-12-57-16,1 7 0 15,-3-4 3-15,-1 3 0 16,-3 4-11-16,-4 5 0 16,0 4 7-16,-14 13 1 15,0 5-5-15,1 10 1 16,-1 13-2-16,10 12 0 15,5 10-3-15,13 2 1 16,18-2 0-16,14 6 0 0,21-10 1 16,4-9 1-16,0-9 1 15,0-10 0-15,0-18 2 16,14-10 0-16,-1-19 1 16,-2-6 1-16,-8-16-2 15,-7-9 1-15,-3-13-6 16,-11-3 1-16,-7-15-10 15,-10 15 0-15,-11 3-17 16,-21 13 1-16,-4 12 0 16,4 20 0-16</inkml:trace>
  <inkml:trace contextRef="#ctx0" brushRef="#br0" timeOffset="80829.28">30335 10708 111 0,'4'-12'55'0,"6"2"-82"15,-6 4 117-15,-4 6-89 16,0 0 1-16,0 6-1 15,0 4 1-15,0 12-3 16,0 22 0-16,0 15 2 16,-4 13 1-16,1 13-2 15,-1 6 1-15,1-3-4 16,-4-7 1-16,0-9-8 16,-14-6 0-16,-1-9 0 15,-2-13 0-15</inkml:trace>
  <inkml:trace contextRef="#ctx0" brushRef="#br0" timeOffset="81385.44">30180 12872 103 0,'4'6'51'0,"-18"-6"-51"15,14 0 63-15,0 0-61 16,-4 0 0-16,1 0-1 16,-5 0 1-16,1 0-4 15,-7 3 1-15,-21 13 1 16,0 3 0-16,-4 9-1 15,4 7 0-15,-1 2 0 16,8 1 0-16,7-4 0 0,7 1 0 16,7-10 1-1,7-6 0-15,7-10 0 0,3 1 1 16,12-13 0-16,6-7 1 16,4-12-1-16,-8-9 1 15,1-13-1-15,-7-3 1 16,-1-3-2-16,-3-7 0 15,-7 4-6-15,-10 6 0 16,-25 0-1-16,-8 16 0 16</inkml:trace>
  <inkml:trace contextRef="#ctx0" brushRef="#br0" timeOffset="81761.75">30021 14054 98 0,'-74'22'49'0,"28"-9"-41"16,36-7 52-16,-8 3-59 15,-3 10 0-15,0 3-1 16,-11 6 0-16,4 7-2 16,17-1 0-16,11 4-1 0,4 9 0 15,6-6 0-15,8-10 0 16,7-6 2-16,-1-6 0 16,1-13 3-16,18-6 0 15,-8-6 1-15,-3-10 1 16,-8-6-2-16,-10 1 1 15,-24-1-10-15,-8-7 0 16,-7 1-2-16,1-6 1 16</inkml:trace>
  <inkml:trace contextRef="#ctx0" brushRef="#br0" timeOffset="82218.12">31489 9451 119 0,'-53'-25'59'0,"28"9"-71"0,22 13 85 16,3 3-74-16,0 0 0 16,0 0-1-16,7 16 0 15,7 15 2-15,7 38 1 16,7 44-3-16,1 44 1 15,-8 53 0-15,-14 72 1 16,-25 69-1-16,-42 69 1 16,-39 35 0-16,-28 41 0 15,-31 8 0-15,-19-30 0 0,19-48-4 16,9-71 0-16,29-73-1 16,15-62 1-16</inkml:trace>
  <inkml:trace contextRef="#ctx0" brushRef="#br0" timeOffset="100345.21">24920 11674 110 0,'4'-56'55'0,"-4"-1"-52"15,-4 45 56-15,-6-7-59 16,-12 3 0-16,-30 7-1 16,-33 9 0-16,-3 12 0 0,-1 7 1 15,-20 3-2 1,-21-6 0-16,10-4 0 16,-4-5 0-16,-10-7 0 0,-25 0 1 15,-10-3 1-15,-32-1 1 16,14 4 0-16,-21 10 1 15,-14-1 0-15,-1 10 1 16,-13-3-1-16,17-1 1 16,-24-2-1-16,28-7 0 15,3-6-1-15,-7-9 1 0,29-10-2 16,-4-6 1-16,-4-10-2 16,25 1 1-16,0 3-1 15,8 2 0-15,-5 4 0 16,12 6 1-16,-5 13-2 15,-10 9 1-15,15 13 1 16,-1 9 0-16,4 10 0 16,-4 5 0-16,18 7-1 15,0 19 1-15,3 13 0 16,-6 15 0-16,17 9 0 16,14 10 0-16,0 22 0 15,7 19 0-15,14 18-1 16,11 4 1-16,7 2-1 15,18 17 1-15,24-4 0 16,14-6 0-16,15-12 0 16,13-10 0-16,11-16 0 15,15-6 0-15,6-6 0 16,11 0 1-16,24-4-1 0,8 4 0 16,14-9 0-16,7-1 1 15,17 1-1-15,18-4 0 16,0-9 0-16,22-13 0 15,13-9 0-15,-7-9 0 16,26-10 0-16,2-16 0 16,11-9 0-16,7-3 0 15,-10-3 0-15,10-3 0 16,0-4 0-16,11 0 0 0,0-5 0 16,-14-4 1-16,13 0-1 15,5 0 0-15,13-12 0 16,1-4 0-16,2 0-1 15,5 1 1-15,-8-1-1 16,8 7 1-16,-29-4 0 16,4 4 0-16,3-10 0 15,-7-6 1-15,4-9-1 16,-18-13 0-16,8-19 0 16,-5-12 0-16,-20-10-1 15,6 0 1-15,-6-9-1 16,-29 3 1-16,-24 0 0 15,-11-3 0-15,-7-3 0 16,-11-10 0-16,-17-9 0 16,-1-3 0-16,-13-6-1 15,-15-17 1-15,-6-5-2 16,-11 3 1-16,-11 2 0 0,-10 8 0 16,-11 5 0-16,-14 7 0 15,-28 2 0-15,-11 4 1 16,-3 3-1-16,-22 4 1 15,4-11 0-15,0 4 0 16,4-12 0-16,3 5 1 16,-7-12-1-16,0 4 1 15,3 12 0-15,-6-1 0 16,-4 7 0-16,3 4 1 0,4 5-2 16,7-3 1-16,8-6-2 15,-1-6 1-15,-4-3-1 16,8 0 0-16,7 2 0 15,3 4 0-15,-3 6 1 16,-8 13 0-16,-17 12 0 16,-3 10 1-16,-1 16 0 15,-13 11 1-15,-1 8-3 16,8 8 0-16,-1 1-1 16,11-16 1-16</inkml:trace>
  <inkml:trace contextRef="#ctx0" brushRef="#br0" timeOffset="102719.21">2970 316 71 0,'-137'-12'35'0,"-103"-23"-29"16,187 35 35-16,-25 0-37 16,-10 10 1-16,-21 15 1 15,17 3 0-15,11 6-9 0,7 10 1 16,14 3 5-16,11 22 0 15,6 13-3-15,4 9 1 16,8 12-1-16,9 26 0 16,5 12-1-16,-11 28 1 15,6 26 0-15,-6 21 0 16,4 22 0-16,-12 26 0 16,-6 18 0-16,-7 7 1 15,-4 15-1-15,7 0 1 0,18-9 1 16,35-10 1-1,14-18 0-15,28-10 1 0,18-16-1 16,-7-9 1-16,11-6-1 16,20 3 1-16,-2-16-3 15,-1 19 1-15,-7-9-2 16,-14 6 0-16,-14-7-1 16,-11 1 1-16,-3-10-1 15,-4-12 1-15,-10-13-1 16,3 0 0-16,0-12 1 15,15-16 0-15,17-16 0 16,10-9 1-16,15-22 0 16,7-19 1-16,28-13 0 15,21-21 0-15,25-22-1 16,24-20 0-16,8-27 0 16,42-13 0-16,-22-9-1 15,33-13 0-15,-22 0 0 16,0 3 0-16,-3 10-1 0,-32 9 1 15,7 3 0-15,-3 3 0 16,-32 1 0-16,-8 5 1 16,-2-2-1-16,-22-4 0 15,-25 7 0-15,-28 9 1 16,-32 0-1-16,-24 12 1 16,-46 13-1-16,-25 16 1 15,-42 22-1-15,-46 15 0 16,-32 7-1-16,-31-7 1 0,-8-9-1 15,-17-9 1-15,24-29 0 16,-14-9 0-16,4-16 0 16,18-12 1-16,-1-13-1 15,-3-15 1-15,25-13-1 16,0-16 1-16,-4-3-1 16,18-22 0-16,13-15 0 15,12-16 0-15,3-16 0 16,7-28 0-16,-11-16 0 15,19-15 0-15,13-7 0 16,0-6 1-16,-3-9 0 16,3-4 0-16,0-12-1 15,11-6 1-15,17-16-1 16,11-19 0-16,11-25-1 16,0-3 1-16,17-13-1 15,4 1 0-15,-4 6 0 16,-7 24 0-16,-7 17 0 15,4 9 1-15,-7 15 0 0,-11 16 0 16,7 1 0-16,7-1 0 16,14 9 0-16,11-2 0 15,3 18-1-15,36 23 0 16,3-1 0-16,7 9 1 16,15 14-1-16,17 27 1 15,0-3-1-15,17 23 1 16,32-4 0-16,15 3 0 0,3 7 0 15,35 18 0-15,-3 6 0 16,21 7 0 0,116-9 0-1,-24 12 0-15,-53 16-1 16,-25 15 1-16,-14 7 0 16,-29 9 0-16,-20 3-1 15,-22-3 1-15,-28 9 0 16,-21-2 0-16,-25 5 1 15,-10-5 0-15,-18 2 0 16,-24 7 1-16,-26 3-1 16,-17 3 0-16,-21 9-1 15,-18 10 1-15,-21 0-2 16,11 9 0-16,-18 3 0 16,4-9 0-16,-22 9-1 15,21-2 1-15,-2-4 0 16,6 16 0-16,-18-7 1 15,25 16 0-15,7-3 0 0,22 7 0 16,-5 15 0-16,19 12 0 16,3 7 0-16,17 12 0 15,8 19-1-15,14 19 1 16,-4 7 0-16,4 15 0 16,-4 21 0-16,11 20 0 15,-28 6 0-15,3 25 0 16,7 0 0-16,7 10 0 0,11 5-1 15,0 23 1-15,3-3 0 16,8 18 1-16,10-9-1 16,0 12 0-16,0-2 0 15,0-1 1-15,-7-18-1 16,3-76 0-16,-3 88 0 16,3-6 0-16,4-29 0 15,4-21 1-15,3-3 0 16,25-26 0-16,17-9 0 15,8-13 1-15,13-18 0 16,-6-3 0-16,13-10-1 16,22-16 0-16,21-3-1 15,-7-24 1-15,21-11-2 16,7-8 0-16,7-13-5 16,-14-7 0-16,25 4-16 15,7 6 1-15,-25-9-1 16,7-4 1-16</inkml:trace>
  <inkml:trace contextRef="#ctx0" brushRef="#br0" timeOffset="105572.97">25474 11599 106 0,'-67'-19'53'0,"-78"-12"-50"0,103 21 53 16,-18-5-55-16,-3-10 0 16,-19-7-1-16,-13 1 1 15,-14-19-2-15,-4 0 1 16,-11-7 0-16,-24 7 0 16,0 3-1-16,-18 12 0 15,-31 17 1-15,-11 11 0 16,-25 17 0-16,7 5 0 15,-24 20 0-15,13-1 0 16,-13 7-1-16,3 3 1 0,-4 6-1 16,-6-9 1-16,-4 0 0 15,-7-4 0-15,-4 1 0 16,-7 9 1-16,4 0-1 16,14 6 1-16,14 10-1 15,0 3 1-15,32-3-1 16,3 9 1-16,8-6-1 15,24-1 0-15,25-8 0 16,13-7 0 0,-37 44 0-1,34-3 0-15,29 0 0 16,17 6 0-16,11 13 0 16,10 6 0-16,18 9 0 15,18-2 0-15,24 5 0 16,11 1 1-16,7 3-1 15,7 2 0-15,7 1 0 0,11-3 0 16,21 0 0 0,7 9 0-16,3 0 0 0,18 9 0 15,0 1 0-15,0-7 0 16,25 10 0-16,3 0 0 16,11-4 0-16,-3 1 1 15,13-13-1-15,1-7 0 16,6-5 0-16,1-13 0 15,17-7-1-15,11-12 1 16,-1-6 0-16,19 3 0 16,3-6-1-16,7-7 1 15,7-9 0-15,10 0 0 0,11-13 0 16,4-5 1-16,14-11-1 16,0-8 0-16,-4-10 0 15,22-10 0-15,-15-21-1 16,32-7 1-16,-21-6-2 15,21-6 1-15,-17-6-1 16,3-1 1-16,-4-12 0 16,-7 0 0-16,-3-3 0 15,-28 9 1-15,7 3 1 16,-8-2 0-16,-20-7 0 16,21-10 1-16,-15-12-1 15,-10-6 0-15,4-13-2 16,-4-6 1-16,-18-6-1 15,-7 2 1-15,-24 4-1 16,-15-6 0-16,-28 12 1 16,-3 0 1-16,-21-3 0 0,-15-3 1 15,-13 0-1-15,-8-9 1 16,-11-1-1-16,-2-5 0 16,-5-7-1-16,-17-7 1 15,-14-12-1-15,-3 19 1 16,-8-3-1-16,-10-3 1 15,-18 3 1-15,-4 12 0 16,-3-9-1-16,-14 0 1 16,-3 3-1-16,-26-3 1 15,12 3-1-15,6 4 0 0,4 2-2 16,-11-12 1-16,-7 3 0 16,-14 3 0-16,11-3-1 15,7 9 1-15,-11-2 0 16,0-8 0-16,-14 14 0 15,11-4 0-15,10 13 0 16,-14 3 0-16,0 7-1 16,-7-7 0-16,11 9 0 15,3 7 1-15,-10-3-1 16,-18 9 0-16,14 3 1 16,3 6 0-16,-17 7-1 15,-18 3 1-15,11 15 0 16,-17 4 0-16,-22 15 0 15,17 4 1-15,-6 5-2 16,-18 4 0-16,21 0 1 16,1 0 0-16,-8-3 0 15,7 6 0-15,11 6 0 0,-15 0 0 16,-6 10 0-16,-8 0 0 16,5 2 0-16,-12 11 0 15,1 8-1-15,-1 1 1 16,15-4 0-16,17-2 0 15,4 5-1-15,14-12 1 16,-8 4 0-16,19-14 0 16,17 1 0-16,-10 3 0 15,6 6 0-15,-13 9 0 0,10 4 0 16,-7 15 0-16,0 7-1 16,-11 6 1-16,15 15-1 15,6 4 1-15,1-4-1 16,3 7 0-16,-4 3 1 15,15-9 0-15,17 9 0 16,8 3 0-16,10 0 0 16,-4 9 1-16,11 1-1 15,7 9 0-15,8 6 0 16,2 6 0-16,8 1-1 16,7 15 1-16,3-3-2 15,7 3 1-15,1 9 0 16,6-2 1-16,4-4-1 15,4 7 1-15,3 5-1 16,3-2 1-16,8 3 0 16,3 6 0-16,14-9 0 15,4-4 0-15,3-9 0 16,4-12 0-16,3-4 0 0,25-12 1 16,7-3-1-16,14-19 1 15,-3-7-1-15,-4 7 0 16,22-12 0-16,-1-4 1 15,14 10-1-15,-3-10 0 16,14 3 0-16,0-2 0 16,7-4 0-16,4-3 0 15,14-7 0-15,10-5 0 0,-7-10 0 16,11-3 0-16,7 9 0 16,-11-6 0-16,0-12 0 15,1-1 0 1,115 13-1-1,-31-15 1-15,-7-20-1 16,-4-9 1-16,-20-9-1 16,6-19 1-16,0-7-1 15,-14 1 1-15,0 0 0 16,-3 3 0-16,-18-7 0 16,11 10 1-16,-8-3 0 15,4 0 0-15,0-1-1 16,0-8 1-16,14-1-1 15,0-12 1-15,-14 0-1 16,18-13 1-16,-7-3-1 16,-18 0 0-16,0-3 0 15,-4 0 1-15,-28 7-1 16,-21-1 1-16,-3 3-1 16,-15-6 0-16,-10 4 0 0,0-17 0 15,-18 4 0-15,-10-3 0 16,-11-10-1-16,-7-9 1 15,-7-1 0-15,-4-8 1 16,-10-1-1-16,-7 4 1 16,-8-7-1-16,-6 7 1 15,-11-4-2-15,-7 0 1 16,-7 4-2-16,-4-13 0 0,-10-28-25 16,-25-20 0-16</inkml:trace>
  <inkml:trace contextRef="#ctx0" brushRef="#br0" timeOffset="129232.33">27771 3991 80 0,'-74'-69'40'0,"17"22"-33"16,43 32 40-16,-18-4-44 16,-10 0 1-16,-7-3 1 15,-26-3 1-15,5 3-8 0,3 13 0 16,-14 6 4-16,0 3 1 16,-25 15-4-16,11 7 1 15,10 6-2-15,7 7 0 16,11 25-1-16,-14 12 1 15,3 6 0-15,8 16 1 16,-15 13 0-16,15 15 0 16,6-3 2-16,11 7 1 0,7 5 0 15,15 20 0-15,2-4 0 16,5 13 0-16,3 13 0 16,-1 9 0-16,1 24-1 15,7 8 0-15,-3-4 0 16,9 16 0-16,1-19 0 15,7 3 0-15,7-13-1 16,4-15 1-16,3-13-1 16,4-2 1-16,6-11 0 15,19-5 0-15,-1-13-1 16,0 12 1-16,-6-15-1 16,-1 0 1-16,7-9-1 15,1 2 0-15,-4-12 0 16,-4-9 0-16,-7-10-1 15,-3-12 1-15,-1-10-1 16,-2-3 1-16,-1-9-1 16,3-16 1-16,5-6 0 15,24-10 0-15,7-6 0 16,17-6 0-16,4-10 1 0,11 1 0 16,17-7-1-16,15-6 1 15,-4-7-1-15,21-5 1 16,0-1-1-16,4-6 0 15,6-6-1-15,22-7 0 16,0-9-1-16,18 3 1 16,10-6-1-16,-14-9 1 15,7 9 0-15,0 9 0 0,-21 10 0 16,6 6 1-16,-16 6 0 16,3 7 0-16,-8 3 1 15,19 9 0-15,-1-6-1 16,4 0 1-16,-4-4-1 15,4 4 1-15,-10-3-1 16,-1-7 0-16,-24 7-1 16,-1 3 1-16,-27 0-1 15,-19 3 0-15,-16 0-1 16,-15 0 1-16,-7-6-1 16,14-4 1-16,-14 1 0 15,3-13 1-15,-6-9 0 16,13-17 1-16,-10-14 0 15,-3-7 0-15,-12-3 0 16,-2 0 0-16,-15-7-1 16,-7-2 1-16,-7-10-1 15,-7-7 0-15,0 1 0 0,-3-6 1 16,3-20 0-16,4-15 1 16,3 1-1-16,3-14 1 15,4-18-1-15,11 6 1 16,7 6 0-16,-4-6 0 15,4 9-1-15,0 0 1 16,-4 4-1-16,4-13 0 16,7 3 0-16,0-19 0 15,-4-9-2-15,0 3 1 0,-3-13 0 16,-7 20 0-16,-11 18-1 16,-10 16 1-16,-8 9 0 15,-10 16 1-15,-7 12 0 16,-7 10 1-16,-21 15-1 15,-8 13 1-15,-24 10 0 16,-7 12 0-16,-11 9-1 16,-28 7 0-16,-24 9-1 15,-29 12 0-15,-21 10 0 16,-18 16 0-16,-14 15 0 16,15 4 0-16,-12 9-1 15,1 0 1-15,0-4 0 16,-7-2 0-16,6 3-2 15,-20 0 1-15,14-13-1 16,-4-6 0-16,-11-10-2 16,1-2 1-16,-4-10 0 15,42 0 0-15,8-7 1 16,-1-5 1-16,36-1 2 0,21 1 0 16,0 2 2-16,14-8 0 15,-7 5 0-15,17 4 0 16,8 2-2-16,17 10 1 15,-10 4-2-15,10 5 1 16,7 4-2-16,8 3 1 16,3-7-2-16,14 7 1 15,7 3 0-15,7-6 0 16,4 3 1-16,-1 2 0 16,8 5 0-16,3 8 0 15,8-9 0-15,2 3 1 0,8 4-1 16,0 5 1-16,7 4-2 15,4 12 1-15,3 10 0 16,0 6 0-16,0 22 0 16,0 16 0-16,0 15-1 15,-4 13 1-15,1 0 0 16,-4 12 0-16,0 16 0 16,-8-3 0-16,1 3 0 15,-3-3 0-15,-1 9 0 16,7 7 1-16,1-4-1 15,13 23 1-15,11-1 0 16,1 4 0-16,6 6-1 16,11-7 0-16,3 1-1 15,11-7 1-15,3-18-1 16,-3-10 0-16,-14-10 0 16,-1-2 0-16,-9-16 1 0,-1-1 0 15,-7-18 1-15,3 4 0 16,1-26-1-16,7-6 1 15,3-13 0-15,7-9 0 16,4-16-1-16,7-3 0 16,-4-19-1-16,22-9 1 15,3-7-1-15,0-8 1 16,14-8-1-16,-7-2 1 16,7-3 0-16,18-4 0 15,3-2 0-15,11-11 0 0,4-2 0 16,24-3 0-16,7-4 0 15,-3-2 1-15,24-10-2 16,7 3 1-16,-10 0 0 16,25 0 0-16,3 3-1 15,7 10 1-15,7-1 0 16,-14 4 0-16,10 6 0 16,1 4 0-16,-14 2 0 15,13 3 0-15,-6-2-1 16,-11-4 1-16,0-9 0 15,0-7 0-15,-18-3 0 16,-14 1 0-16,-7-7 0 16,-7 3 1-16,-21 7 0 15,-14-1 1-15,-10 1-1 16,2 2 0-16,15-5 0 16,7-1 0-16,-7-6-2 15,-7-9 0-15,7 6-1 0,-14 3 1 16,-18-6-1-16,-14 6 1 15,-14 0 0-15,-18-13 0 16,-10 1 1-16,-15-7 0 16,-10-3 0-16,-7 1 1 15,-7-11 0-15,0-2 0 16,3-19 1-16,1-22 0 16,3-7 1-16,0-18 0 0,0-13 0 15,-1-12 0-15,1-10-1 16,0-12 1-16,-3-13-3 15,-1-9 0-15,1-1-2 16,-1-2 0-16,-3 15-1 16,0 13 0-16,0 3 0 15,-4 0 1-15,0 22 0 16,-10 13 0-16,-14 5 2 16,-11 4 0-16,-25 6 1 15,-6 19 0-15,-19 13 0 16,-34 18 0-16,-11 13-1 15,-22 19 1-15,-24 15-1 16,-17 16 1-16,-15 19-1 16,-18 13 1-16,-10-1-1 15,-10 3 1-15,-11 4-1 16,-11 3 0-16,0 12 0 16,-31-9 1-16,6 7-2 15,-3-4 1-15,14 3-1 16,4 3 1-16,17-3 0 0,8 7 0 15,31-13-1-15,14 3 1 16,7 0 0-16,36-12 1 16,31-4-1-16,15 4 1 15,20-4-1-15,22-6 0 16,14 3 0-16,0 4 0 16,21-1 0-16,7 13 0 0,7 9-1 15,21 23 1-15,4 18 0 16,21 16 0-16,7 6 0 15,11 28 0-15,17 10 0 16,7 3 0-16,-3-7 0 16,0 10 0-16,0 13 0 15,0-10 0-15,-8 9 0 16,-2 1 1-16,-5 9-1 16,-3 6 0-16,4 16 0 15,7 12 1-15,3 4-1 16,-3-1 0-1,10 64 0 1,-7-39 0-16,-3-40-1 16,0-25 1-16,0-32 0 15,-4-9 0-15,-7-12 0 16,4-7 0-16,-8 3-1 16,1 1 1-16,0 2 0 15,-1 13 0-15,1 3-12 0,0-6 1 16,-4-15 0-16,-4-26 0 15</inkml:trace>
  <inkml:trace contextRef="#ctx0" brushRef="#br0" timeOffset="135569.98">27675 9134 99 0,'-3'-12'49'0,"-46"37"-50"16,34-19 50-16,-27 10-51 15,-7 6 1-15,-29 9-3 0,4 13 0 16,0 15 5-16,-7 29 0 15,-11 25-3-15,-24 35 0 16,-11 33 0-16,-18 36 1 16,-31 24 0-16,3 10 1 15,-11-6-3-15,1-23 1 16,28-46 1-16,38-41 0 16,33-41 2-16,16-28 1 15,19-29 0-15,3-30 1 16,-3-26 1-16,10-25 1 0,4-25-1 15,3-31 0 1,4-16-3-16,7-13 0 0,7-15-1 16,14-7 0-16,17-9-1 15,8 10 1-15,3 12-1 16,0 19 1-16,-3 15 0 16,-7 29 1-16,-4 22 0 15,-4 9 1-15,-3 12 0 16,-7 17 0-16,0 15 0 15,-3 18 0-15,-1 23-1 16,4 28 0-16,0 13-1 16,7 12 0-16,4 3 0 15,10 110 0 1,-10-110 0-16,-4-9 0 16,-4 0 0-16,-3 0 0 15,-3-10 0-15,-4 4 0 0,-4-7 1 16,1-6-1-1,3-3 1-15,3-7-1 0,0 4 1 16,-3-3 0-16,4 5 0 16,-1-2-1-16,1-3 1 15,3 2 0-15,0-15 0 16,3-6-1-16,4-9 1 16,8-4-1-16,-1-3 0 15,10-6 0-15,8-7 0 16,-4-2 0-16,0-1 1 0,-3-3-1 15,0 4 1-15,0-4 0 16,10 0 0-16,14-3 0 16,4-6 0-16,11-3 0 15,31 0 0-15,18-4-5 16,3-9 1-16,18-9-1 16,18-16 0-16</inkml:trace>
  <inkml:trace contextRef="#ctx0" brushRef="#br0" timeOffset="138979.23">24998 15792 88 0,'-159'-44'44'0,"-176"75"-41"0,187-25 44 0,-57 10-45 16,-81 6 0-16,-38 6-2 16,-54 13 0-16,-6 9-2 15,45 16 1-15,-3-3 2 16,49 2 1-16,22-14-1 15,6-7 0-15,25-4 1 16,7-5 1-16,29-1 0 16,31-6 0-16,18 1-2 15,38-10 0-15,32-7-2 16,47-9 0-16,27-12-1 16,50-13 1-16,46-19-1 15,49-3 0-15,42-19 0 16,43-2 1-16,14-4 0 15,28 3 1-15,-7 12 0 16,17 17 0-16,-6 9 0 16,3 12 1-16,-7 13 0 15,4 6 1-15,-8 3-1 16,-6 4 1-16,-29-4-1 16,-25-3 1-16,-41-3-1 0,-33 0 0 15,-35-3 1-15,-35 3 0 16,-39-10-1-16,-56 1 1 15,-32-13-1-15,-78-12 1 16,-35-7-1-16,50 10 0 16,-160-20-2-16,-6-5 0 15,-22 25 0-15,15-1 0 0,-4 29-1 16,21 9 1-16,4 4 0 16,45 5 1-16,12-2 0 15,13 6 0-15,35-16 0 16,36-3 0-16,28-3-1 15,29-4 0-15,31 1-3 16,24 0 1-16,29 3 0 16,46 3 0-16,42 3-1 15,46 9 1-15,43 7 0 16,27 0 1-16,25 0 2 16,22-13 0-16,3-3 0 15,17-3 1-15,-3-9 1 16,11 3 0-16,-14-1 0 15,-15-2 1-15,-7 3-1 16,-17-1 1-16,-39 4-1 16,0 6 0-16,-43 1-2 15,-31 5 1-15,-32 0 0 16,-28 7 0-16,-42 0 1 0,-25-1 0 16,-36-2-1-16,-45 3 1 15,-22-4 0-15,-56 1 0 16,4-1-2-16,-57-2 1 15,0 5-2-15,-35-2 0 16,-3 6-3-16,-15 0 0 16,11-4-3-16,-4 10 0 15,39 4 1-15,14-1 0 16,15 6 1-16,38-2 1 0,28-4 2 16,29-9 0-16,14-4-8 15,17-2 1-15,14-1 0 16,8 1 0-16</inkml:trace>
  <inkml:trace contextRef="#ctx0" brushRef="#br0" timeOffset="139622.85">17762 11655 95 0,'-53'32'47'0,"15"68"-62"16,16-53 78-16,-6 25-64 15,4 22 1-15,2 16-3 16,15 0 0-16,18-19 3 15,10-13 1-15,7-21-1 16,11-17 1-16,25-8 0 16,-4-23 1-16,0-6 1 15,0-6 0-15,3-19 0 16,-7 3 0-16,8-18-2 16,38-26 0-16,32-25-1 0,29-34 1 15,45-38 0-15,21-22 1 16,22-12-3-16,-15 2 1 15,-3 14-20-15,-29 18 1 16</inkml:trace>
  <inkml:trace contextRef="#ctx0" brushRef="#br0" timeOffset="140839.94">23121 12283 83 0,'-102'-22'41'0,"-85"6"-41"15,148 16 42-15,-17-3-42 16,-15 0 0-16,-10-10 0 15,0 4 0-15,3-4 0 16,8 10 0-16,6 3-1 16,4 25 1-16,-18 38-3 15,-3 43 1-15,-14 67-2 16,10 71 0 0,89 337-1-1,52-102 0-15,25-90 0 16,47-75 1-16,13-57 4 0,21-50 0 15,-14-50 4-15,-7-44 0 16,-21-38 3-16,-14-41 0 16,3-37 2-16,-13-41 1 15,-12-59-3-15,-10-67 1 16,-10-77-3-16,-15-79 0 16,-10-54-9-16,-14-27 1 15,-15 11-3-15,-20 42 0 0</inkml:trace>
  <inkml:trace contextRef="#ctx0" brushRef="#br0" timeOffset="141822.79">19787 14785 95 0,'-35'9'47'0,"14"-21"-43"0,21 12 48 0,10-6-53 16,19-4 1-16,6-9 0 16,25-25 0-16,35-18 0 15,22-20 0-15,3-12 0 16,35-16 1-16,3-6-1 15,-16 10 0-15,6 15-2 16,-21 12 1-16,-21 23-3 16,-25 18 0-16,-14 16-12 15,-21 19 0-15,-18 6 0 16,-14 19 0-16</inkml:trace>
  <inkml:trace contextRef="#ctx0" brushRef="#br0" timeOffset="142070.13">19667 15249 95 0,'-81'56'47'0,"-14"-37"-59"0,88-16 82 16,7-6-71-16,28-12 1 15,7-20 0-15,25-9 0 16,11-19 0-16,21-9 0 15,17-9-1-15,18-1 1 0,-14-2 0 16,-7 12 1-16,14 3-2 16,-11 6 1-16,-14 6-2 15,1 7 0-15,-12 0-9 16,-6-6 0-16,-8-4 0 16,15 0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03T09:14:05.4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3955 4427 108 0,'0'0'54'0,"42"286"-54"0,-24-189 54 15,6 53-54-15,15 39 1 16,7 21-1-16,-4-6 1 0,8 6-2 16,-12-13 1-16,5-24-1 15,-4-29 1-15,-1-16-5 16,-9-27 0-16,2-20-13 15,-2-30 1-15,-5-33 0 16,15-30 0-16</inkml:trace>
  <inkml:trace contextRef="#ctx0" brushRef="#br0" timeOffset="421.75">6135 4409 103 0,'-18'-26'51'0,"-74"8"-64"16,75 18 88-16,-18 0-74 16,-18 9 0-16,-7 7-1 0,3 12 1 15,-3 22-2-15,0 25 0 16,0 16 0-16,7 25 1 15,15 16-2-15,20-7 0 16,25 4-1-16,21-22 0 16,4-20-2-16,24 1 1 15,8-19 0-15,3-15 0 16,-4-17 4-16,8-18 0 16,-15-16 2-16,-3-15 1 0,-3-20 2 15,-4-24 1-15,3-35 0 16,11-22 0-16,-7-6-3 15,-4-16 0-15,-10 10-3 16,-21 12 1-16,-15 12-3 16,-31 14 0-16,-18 14-9 15,-28 20 0-15,-25 6 0 16,-3 22 0-16</inkml:trace>
  <inkml:trace contextRef="#ctx0" brushRef="#br0" timeOffset="859.4">7969 4283 109 0,'-74'-44'54'0,"14"22"-65"0,39 19 77 15,-14 6-67-15,-15 13 1 16,1 3-2-16,-22 25 1 16,8 18 0-16,3 29 0 15,11 25-3-15,6 16 1 0,26 0-3 16,17-7 1-1,38-9-2-15,19-22 1 0,20-18 1 16,-2-29 1-16,-1-19 5 16,7-19 1-16,-7-21 4 15,-4-17 0-15,-13-24 2 16,-8-19 0-16,-24-16-1 16,-11-25 1-16,-10 7-9 15,-11-1 1-15,-22 7-15 16,-6 9 0-16,-4 6-1 15,7 10 0-15</inkml:trace>
  <inkml:trace contextRef="#ctx0" brushRef="#br0" timeOffset="1265.64">9564 3901 107 0,'-11'-32'53'0,"-17"13"-65"0,14 16 84 16,-21 3-72-16,-11 13 0 16,-11 9 0-16,-10 15 0 15,4 17 0-15,-1 24 0 16,8 13-2-16,6 25 1 15,12 16-3-15,9 12 0 0,19-19-3 16,13 1 1-16,33-10-1 16,17-19 1-16,21-15 3 15,-4-26 1-15,1-28 4 16,-1-12 1-16,8-29 4 16,-8-15 0-16,-10-19 0 15,-7-25 1-15,-10-28-3 16,-19-19 0-16,-6-19-9 15,-14 3 1-15,-11-6-19 16,-18 15 1-16,-3 10-2 16,-1 22 1-16</inkml:trace>
  <inkml:trace contextRef="#ctx0" brushRef="#br0" timeOffset="1714.98">11476 3596 104 0,'-35'-15'52'0,"-4"18"-74"0,28-3 96 0,-17 12-75 15,-11 20 1-15,-7 24-2 16,-3 29 1-16,-18 31-1 16,0 25 0-16,10 22-3 15,26-3 1-15,27-16-2 16,32-21 1-16,22-26-1 15,34-25 1-15,22-28 3 16,-3-29 1-16,-5-21 5 16,5-25 0-16,-12-13 2 15,-13-25 1-15,-22-6 1 16,-13-10 0-16,-22-12-4 16,-14-16 0-16,-25 3-16 15,-10 4 0-15,-7 8-2 16,3 14 1-16</inkml:trace>
  <inkml:trace contextRef="#ctx0" brushRef="#br0" timeOffset="2060.69">12319 3066 106 0,'14'-22'53'0,"-10"22"-64"0,-4 0 80 0,3 0-68 16,15 0 0 0,6 10 0-16,19 9 0 0,13 6-2 15,11-3 1-15,11 9-1 16,28 0 1-16,21 4-2 16,3-1 0-16,11 4 0 15,-7 9 0-15,4 0 0 16,-18 6 0-16,-25 4 2 15,-24 12 0-15,-22 9 3 16,-28 23 0-16,-35 18 0 16,-28 28 0-16,-32 16 0 15,-21 19 1-15,-29 9-11 16,-6 13 0-16,10-6-1 16,21-26 0-16</inkml:trace>
  <inkml:trace contextRef="#ctx0" brushRef="#br0" timeOffset="4329">7525 5208 109 0,'0'0'54'0,"-71"329"-57"0,68-244 54 15,13 19-53-15,8-10 1 16,14-19-1-16,-1-3 1 16,8-22 2-16,0-15 1 15,-11-26-1-15,-3-28 0 16,-7-34 1-16,-11-44 0 15,-7-35 0-15,-7-34 1 16,-4-10-2-16,-10-2 1 16,3 8-2-16,1 26 1 0,-5 28-1 15,8 12 1-15,0 17 0 16,4 15 0-16,3 15 0 16,3 4 0-16,0 15 0 15,1 19 0-15,6 22-1 16,-3 32 0-16,0 43 0 15,0 38 0-15,4 32-1 16,7 2 0-16,6-12 1 16,4-9 0-16,1-29-1 15,-5-12 1-15,-3-28 0 16,-7-13 0-16,0-25 1 16,-7-22 0-16,11-41 0 15,0-44 1-15,3-31-1 16,0-28 1-16,7-10-1 15,0-6 0-15,7 10-1 16,-6 24 0-16,-1 26 0 0,-4 15 1 16,-6 29-1-16,-8 9 0 15,1 25 0-15,-4 22 1 16,-7 28-1-16,-4 25 0 16,-13 51 0-16,-12 46 0 15,-2 45 0-15,-12 12 0 16,18 0-2-16,11-29 0 15,7-24 0-15,14-32 0 16,0-24-1-16,7-33 1 16,-7-24 0-16,0-31 1 0,-7-32 1 15,7-35 1 1,-3-34 0-16,3-44 0 0,3-34 0 16,18-25 1-16,15-1-1 15,-5 17 0-15,5 21-1 16,-1 28 0-16,-10 23 0 15,-4 24 0-15,-7 29-1 16,-4 18 0-16,-10 35 2 16,-3 25 0-16,-4 35-1 15,-4 40 1-15,1 45-1 16,3 30 0-16,7 10-1 16,3-22 1-16,8-34-2 15,3-23 1-15,-4-21-1 16,-3-29 1-16,-3-24 1 15,-4-32 0-15,-4-28 0 16,-6-48 1-16,-1-33-1 16,-6-32 1-16,-8-19-1 15,-7 0 1-15,-3 6-1 0,-7 22 0 16,6 32 1 0,8 15 0-16,7 23-1 0,3 24 0 15,8 22 1-15,10 23 0 16,7 11 0-16,7 20 0 15,4 12-2-15,10 22 0 16,-11 19 0-16,5 13 1 16,-29-1-2-16,7 7 1 15,0-10-1-15,0-18 1 16,0-23 0-16,14-27 0 0,0-32 0 16,3-32 1-16,5-43 0 15,-5-41 1-15,4-28-1 16,-3-29 0-16,0 20 0 15,-4 37 1-15,-4 22 0 16,1 31 0-16,-11 41-1 16,0 53 1-16,-11 48-1 15,-10 56 1-15,0 37-3 16,3 29 0-16,11-4-16 16,14-15 1-16,4-28 0 15,7-16 0-15</inkml:trace>
  <inkml:trace contextRef="#ctx0" brushRef="#br0" timeOffset="5044.68">4692 9122 102 0,'-134'-148'51'0,"70"67"-45"0,43 65 52 16,4 0-57-16,6 7 0 16,11 12-1-16,0 19 1 15,11 44-2-15,6 37 1 16,4 42 0-16,-3 46 1 0,3 32-2 16,-7 24 1-16,-3-5-2 15,3-67 1-15,-3 45-1 16,-1-26 0-16,22-31-6 15,7-34 1-15,0-32-17 16,-1-31 1-16,5-32 0 16,-5-30 0-16</inkml:trace>
  <inkml:trace contextRef="#ctx0" brushRef="#br0" timeOffset="5344.52">5659 9680 100 0,'-46'-13'50'0,"-7"16"-68"15,32 7 99-15,-8 12-81 16,-2 15 1-16,2 10 0 16,1 32 0-16,11 18-2 0,13 16 0 15,15 9-1-15,27-3 0 16,1-21-1-16,14-14 1 15,18-21-1-15,-1-25 1 16,4-29 1-16,7-15 1 16,-10-19 3-16,-15-13 0 15,-13-15 0-15,-11-19 1 16,-15-4 0-16,-24-5 0 16,-11 2-8-16,-6 1 1 0,-15 6-22 15,-10 3 1-15,6 3-2 16,15 6 1-16</inkml:trace>
  <inkml:trace contextRef="#ctx0" brushRef="#br0" timeOffset="5708.31">6555 9206 103 0,'-39'3'51'0,"-7"-9"-70"15,35 6 100-15,-20-6-80 16,-1 6 1-16,4 3-1 16,6-3 1-16,5 0-4 15,13 3 1-15,25 3-1 0,18 4 1 16,25 9-4-16,6 6 1 15,15 12-1-15,3 7 0 16,4 22 2-16,-4 19 0 16,-3 15 4-16,-25 13 0 15,-21 31 3-15,-32 7 0 16,-36 6 1-16,-24 9 0 16,-6 3-7-16,-5-12 1 15,-10-10-3-15,7-21 1 0</inkml:trace>
  <inkml:trace contextRef="#ctx0" brushRef="#br0" timeOffset="5962.18">9402 8946 110 0,'-68'66'55'0,"-13"94"-58"15,57-113 66-15,-22 19-62 16,-7 15 0-16,0 10 0 16,-14 25 1-16,-4 3-10 15,-3 22 1-15,7-12 0 0,-7-19 1 16</inkml:trace>
  <inkml:trace contextRef="#ctx0" brushRef="#br0" timeOffset="6186.05">8544 9084 114 0,'43'19'57'0,"70"56"-65"0,-71-37 71 0,7 18-63 16,4 10 0-16,14 28-7 15,0 16 1-15,11 9-6 16,10 6 0-16,-10-12-3 16,-4-25 0-16</inkml:trace>
  <inkml:trace contextRef="#ctx0" brushRef="#br0" timeOffset="6561.84">9800 8463 118 0,'-28'-188'59'0,"-88"141"-76"15,87 38 97-15,-13 5-80 0,-32 14 0 16,-35 15-1-1,-4 16 0-15,-21 40-1 16,-22 20 0-16,12 18-1 0,17 41 0 16,0 6-2-16,17 35 1 15,19 5 0-15,27 14 0 16,36-10 1-16,31-12 1 16,26-35 1-16,31-19 1 15,28-34 2-15,18-32 0 0,14-37 1 16,3-32 0-16,15-34 1 15,-15-31 1-15,-6-29-1 16,2-28 0-16,1-25-2 16,-14-31 1-16,-14-19-8 15,-25-29 1-15,-25 17-23 16,-17 8 0-16,-25 39-1 16,-14 24 1-16</inkml:trace>
  <inkml:trace contextRef="#ctx0" brushRef="#br0" timeOffset="6790.7">10597 8331 107 0,'29'-40'53'0,"-8"37"-75"15,-14 9 105-15,-4 6-83 16,1 20 0-16,-4 30 0 0,-4 29 0 15,1 41-1-15,-1 34 1 16,4 22-4-16,4 23 1 16,3 2-22-16,0-22 1 15,7-34-1-15,7-32 0 16</inkml:trace>
  <inkml:trace contextRef="#ctx0" brushRef="#br0" timeOffset="6990.59">11208 8946 97 0,'21'-141'48'0,"-7"53"-62"0,4 69 91 0,-1-3-74 15,-3 0 0-15,1 10 1 16,-5 6 1-16,4 12-7 16,0 16 1-16,-3 19 3 15,-1 34 1-15,-2 28-6 16,-5 23 0-16,-3 21 0 15,4 7 0-15</inkml:trace>
  <inkml:trace contextRef="#ctx0" brushRef="#br0" timeOffset="7316.41">11786 8717 102 0,'14'-103'51'0,"11"-4"-41"0,-25 88 51 16,0 4-57-16,0-1 1 16,-3 3 0-16,3 4 0 15,3 3-8-15,4 6 0 16,11 15 5-16,14 7 0 16,17 16-5-16,14 12 1 15,8 19-1-15,14 31 0 16,-4 13 0-16,-11 22 1 0,-20-3 0 15,-26 15 1-15,-31-12 2 16,-10 0 1-16,-19-13 0 16,-16-18 0-16,-8-4-4 15,-4-9 0-15,-6-22-23 16,10-9 1-16,7-17-2 16,7-17 1-16</inkml:trace>
  <inkml:trace contextRef="#ctx0" brushRef="#br0" timeOffset="7552.27">14460 8309 115 0,'-17'22'57'0,"-29"94"-79"15,18-75 110-15,-18 22-88 16,-21 25 0-16,-7 28 0 0,-7 19 1 16,-15 12-5-1,-6 0 0-15,7 1-22 0,7-29 1 16,13-25-1-16,15-53 1 16</inkml:trace>
  <inkml:trace contextRef="#ctx0" brushRef="#br0" timeOffset="7779.14">13589 8369 111 0,'11'69'55'0,"-1"-41"-77"0,-6-18 104 0,6 18-80 15,8 19 1-15,0 13 0 16,13 12 0-16,5 19-5 15,6 21 1-15,4 14-1 16,0-7 1-16,7 0-18 16,3-12 0-16,-3-19 0 15,0-35 0-15</inkml:trace>
  <inkml:trace contextRef="#ctx0" brushRef="#br0" timeOffset="8145.93">14704 8071 109 0,'-14'-85'54'0,"-71"-34"-65"0,64 91 88 15,-11 0-76-15,-17 0 1 16,-25 12 0-16,-25 19 0 16,-3 13-4-16,-15 25 0 15,-6 31 1 1,-11 28 0-16,14 32-2 0,14 31 1 15,7 37-1-15,7 36 0 16,22 2-1-16,24-22 1 0,39-21 0 16,21-32 0-16,39-38 1 15,32-34 1-15,24-34 2 16,25-35 0-16,25-38 3 16,-1-31 1-16,12-25 0 15,3-25 0-15,-18-19 0 16,-32-13 0-16,-27-15-7 15,-29 3 1-15,-29-13-23 16,-34 22 1-16,-36 7-1 16,-21 6 0-16</inkml:trace>
  <inkml:trace contextRef="#ctx0" brushRef="#br0" timeOffset="8348.81">15212 7595 120 0,'24'3'60'0,"12"-13"-84"16,-19 13 112-16,22 13-88 0,-4 19 1 15,1 12-1-15,-4 44 0 16,-15 37-3-16,-13 45 0 16,-36 40-5-16,-14 38 1 15,0 0-21-15,14-10 1 16,15-34-1-16,17-50 1 15</inkml:trace>
  <inkml:trace contextRef="#ctx0" brushRef="#br0" timeOffset="8664.62">16538 8131 119 0,'-21'-32'59'0,"-42"17"-88"16,45 5 120-16,-24 4-91 16,-11 12 0-16,-4 10 0 15,-6 22 0-15,-8 15-2 16,4 22 0-16,11 29-2 16,20 2 1-16,19-2-2 15,31-16 0-15,14-19 1 16,11-16 0-16,17-19 4 15,1-12 0-15,-8-19 4 16,-3-12 0-16,-14-16 1 16,-11-13 1-16,-17-12-7 0,-8-19 1 15,-24-12-3-15,0-7 0 16</inkml:trace>
  <inkml:trace contextRef="#ctx0" brushRef="#br0" timeOffset="8968.45">16468 7698 118 0,'46'16'59'0,"-4"-32"-60"0,-28 10 67 0,11 6-66 16,6 6 1-16,22 0-2 15,11 10 1-15,17 9-2 16,-3 0 0-16,-1 10-1 15,-10-1 1-15,0 23-2 16,-3 15 1-16,-25 25 0 16,-22 22 0-16,-17 13 2 15,-21 15 0-15,-25 4 1 16,-10-4 0-16,-4-18-4 16,-11-13 1-16,11-35-19 15,14-24 1-15,11-32-2 16,10-35 1-16</inkml:trace>
  <inkml:trace contextRef="#ctx0" brushRef="#br0" timeOffset="9209.32">18468 7058 115 0,'53'44'57'0,"-46"-44"-79"0,-11 13 111 15,1 18-89-15,-1 13 0 16,-17 28 0-16,0 19 0 16,-4 25 0-16,-3 35 0 0,3 27-1 15,1 14 1-15,3 5-5 16,6-12 1-16,8-19-23 16,4-12 1-16,3-32-1 15,-4-28 0-15</inkml:trace>
  <inkml:trace contextRef="#ctx0" brushRef="#br0" timeOffset="9983.93">18034 7642 110 0,'0'-44'55'0,"-7"-16"-79"0,10 54 107 15,-3 0-84-15,0 9 1 0,0 6-2 16,0 22 1-16,8 23 0 16,6 21 0-16,24 32-2 15,12 9 0-15,10 22-4 16,24 0 1-16,19-13-6 15,6-6 1-15,-7-25-1 16,4-9 1-16,-7-25-3 16,-18-23 0-16,-7-15 1 15,-21-16 1-15,-14-21 5 16,-11-23 0-16,-7-31 5 16,-6-19 0-16,-5-25 8 15,1-28 0-15,-8-6 6 16,-10-4 0-16,-14-5 3 15,-18 11 0-15,-10 10-1 16,-18 13 0-16,-25 12-5 16,-17 7 1-16,3 18-5 15,0 19 1-15,4 19-4 16,6 22 1-16,15 28-3 0,-7 35 1 16,14 40-1-16,11 45 1 15,13 34-1-15,15 43 0 16,10 13-1-16,39 10 1 15,14-7-1-15,25-12 0 16,18-41-1-16,24-22 1 16,11-37 0-16,14-44 1 0,3-20 1 15,8-40 1 1,-11-34 1-16,3-29 0 0,-10-40 1 16,-14-35 1-16,-21-29-4 15,-22-11 0-15,-21-1-9 16,-24 3 1-16,-36 32-1 15,-21 22 0-15</inkml:trace>
  <inkml:trace contextRef="#ctx0" brushRef="#br0" timeOffset="10617.35">20362 6657 121 0,'78'-82'60'0,"-50"60"-69"0,-21 22 83 16,0 7-74-16,-3 15 0 16,-4 28-1-16,-7 34 1 15,-4 33-1-15,-3 42 1 16,-18 39-4-16,4 28 1 15,10 12-7-15,18-6 1 16,11-19-12-16,7-31 1 16,3-31-6-16,7-38 0 15,-3-29-21 1,-1-96 47 0,-24 40-16-1,25-37 16-15,28-92 7 16,42-30 0-16,1-20 5 15,-8-3 1-15,11-2 2 16,-8 8 0-16,-17 23-6 16,-21 18 1-16,-14 22-1 15,-18 4 0-15,-17 18-1 16,-22 19 1-16,-7 13-3 16,-3 12 1-16,-4 25-4 15,1 32 1-15,-19 34-4 16,4 32 1-16,11 15-1 15,25 6 0-15,24-6-1 16,14-15 1-16,28-16-1 16,11-13 0-16,18-28 1 15,-4-16 1-15,-3-15 1 16,-4-22 0-16,-14-22 1 16,-11-19 1-16,-13-13-1 0,-12-15 0 15,-17-7-5-15,-14 4 1 16,-10-1-13-16,-19 14 1 15,1 11-1-15,-4-2 1 16</inkml:trace>
  <inkml:trace contextRef="#ctx0" brushRef="#br0" timeOffset="10947.15">21661 6579 121 0,'-4'-57'60'0,"29"48"-77"0,-15 6 97 0,15-1-81 16,10 11 1-16,11 5-1 16,18 16 1-16,6 7-1 15,8 12 1-15,17 22-2 16,14 16 0-16,-3 12 1 15,-10 3 0-15,-8 13 1 16,-18 3 0-16,-17-9 1 16,-14-1 0-16,-21-5 1 15,-22-1 0-15,-35 0-3 16,-24 4 1-16,-25-10-10 0,-15 6 0 16,-24-6 0-1,-17 4 0-15</inkml:trace>
  <inkml:trace contextRef="#ctx0" brushRef="#br0" timeOffset="11662.21">16210 8112 88 0,'-85'-41'44'0,"15"-9"-39"0,52 44 41 16,-6-4-43-16,-1 7 1 15,4 9-1-15,-4 4 1 16,0 15-6-16,1 13 1 16,-1 9 2-16,4 22 1 15,0 12-2-15,10 16 0 0,8-3-1 16,10 4 0-16,7-7 0 15,7-1 0 1,14-11 0-16,4-13 1 0,-4-10 1 16,4-12 0-16,0-19 2 15,21-12 0-15,7-10 1 16,21-22 0-16,0-9 0 16,4-4 0-16,10-15-1 15,-7 4 0-15,-13-5 0 16,-12-2 0-16,-10 0-1 15,-25-9 0-15,-20-4 0 16,-23 3 0-16,-30 1-9 16,-22-4 1-16,-50-3-2 15,-31 3 0-15</inkml:trace>
  <inkml:trace contextRef="#ctx0" brushRef="#br0" timeOffset="13876.94">21717 536 71 0,'-28'-60'35'0,"-15"4"-29"16,26 46 36-16,-8 14-40 15,-35 21 1-15,-32 19 2 16,-6 28 0-16,13 15-6 0,14-5 0 16,19-10 3-16,16-9 1 15,22-13-2-15,35-12 1 16,32-29-2-16,28-18 1 16,4-26-1-16,7-18 0 15,10-4 0-15,-14 7 0 16,-17 13 0-16,-18 8 0 15,-22 20 1-15,-27 21 0 16,-32 32 0-16,-18 25 0 0,-18 22 1 16,-3 7 1-16,11-17 0 15,17-3 0-15,14-15-1 16,18-6 1-16,21-17-1 16,11-11 1-16,14-17-2 15,10-12 1-15,11-9-2 16,0-4 0-16,-7 4-9 15,-7-7 1-15,-18 7-1 16,-14 2 0-16</inkml:trace>
  <inkml:trace contextRef="#ctx0" brushRef="#br0" timeOffset="14211.17">22511 1357 101 0,'-88'13'50'0,"-29"65"-60"0,92-53 68 16,1 10-63-16,-1-1 0 15,7 4-5-15,11-10 0 16,14-3 12-16,22-15 1 16,13-7-8-16,0-16 0 0,1-5 3 15,-8-17 1-15,-10 7 1 16,-8 3 0-16,-17 15-16 16,-17 10 1-16,-26 13-2 15,1 18 1-15</inkml:trace>
  <inkml:trace contextRef="#ctx0" brushRef="#br0" timeOffset="14791.9">21946 2446 99 0,'-63'-51'49'0,"10"29"-69"0,25 22 96 0,-4 10-77 16,-3 12 0-16,-1 19-3 16,5 12 0-16,2 0 2 15,12 0 0-15,10-6-3 16,10-3 1-16,11-19 0 15,25-6 1-15,11-16 1 16,2-12 1-16,8-13 2 16,-7-3 0-16,-7-6 1 15,-7 9 0-15,-11 3 1 16,-10 9 0-16,-8 20-1 16,-10 9 0-16,-17 15-1 15,-1 13 1-15,-3 0-1 16,7 7 0-16,3-1-1 15,1-3 1-15,6-3 0 16,8 3 0-16,-1-18-1 16,8-1 1-16,3-3-9 15,4-12 0-15,-1-13 0 0,4-19 0 16</inkml:trace>
  <inkml:trace contextRef="#ctx0" brushRef="#br0" timeOffset="14964.81">22532 2841 95 0,'-25'15'47'0,"8"42"-47"0,10-29 61 15,-8 22-61-15,-6 13 1 0,-28 15-10 16,3 16 1-16,4 10-11 16,3-16 1-16,7-4-4 15,14-15 0-15</inkml:trace>
  <inkml:trace contextRef="#ctx0" brushRef="#br0" timeOffset="15415.54">21982 3910 92 0,'-82'-25'46'0,"-38"50"-60"16,89-19 88-16,-8 4-74 15,0 18 0-15,-3-9-2 0,-1 3 1 16,12-7-1-16,13 1 0 16,11-10-1-16,11-6 0 15,10-6 1-15,7-10 0 16,7 4 1-16,18-1 0 15,-7 7 2-15,-4 6 1 16,-10 22 0-16,-8 22 1 16,-31 19-2-16,-3 18 1 15,-5 1-2-15,1-1 1 0,4-6-1 16,3-9 1-16,10-12-1 16,11-17 0-16,25-15 0 15,14-16 0-15,21-21 0 16,-4-10 1-16,-3-10-6 15,-3 4 1-15,-12-1-17 16,-13 1 0-16,-14 9-1 16,-25 3 1-16</inkml:trace>
  <inkml:trace contextRef="#ctx0" brushRef="#br0" timeOffset="15695.39">22419 4336 87 0,'11'-3'43'0,"31"13"-59"15,-31-4 84-15,-1 10-68 0,-6 2 0 16,-11 17-1-16,-15 18 1 15,-30 10-1-15,-1 9 1 16,0-15-1-16,10-7 1 16,12-13-1-16,13-2 0 15,18-26 0-15,42-15 1 16,36-16-8-16,10-22 0 16,32-3-1-16,-7 6 1 0</inkml:trace>
  <inkml:trace contextRef="#ctx0" brushRef="#br0" timeOffset="16262.09">22183 5255 96 0,'-39'3'48'0,"0"-12"-58"0,32 3 71 15,-7 6-62-15,-11 0 1 16,0 3-2-16,1-3 1 16,-1 0 0-16,0 6 0 15,1 0-2-15,10-3 1 16,3 4 0-16,4-4 0 0,7-3 1 16,11-6 0-16,10-4 1 15,10-5 1-15,-6 2-1 16,0 4 1-16,-4 2-1 15,-3 17 1-15,-8 15-1 16,-6 22 1-16,-8 25-1 16,-17 13 0-16,0-1 1 15,0 1 1-15,7 0 0 16,3-16 0-16,8-4 0 16,13-14 1-16,8-11-1 15,3-2 1-15,4-16-2 16,6-13 1-16,-2 1-2 15,9-13 0-15,8-16-8 16,-3-9 0-16,-1-26-1 16,-3-18 1-16</inkml:trace>
  <inkml:trace contextRef="#ctx0" brushRef="#br0" timeOffset="16803.79">22624 5744 85 0,'-22'-3'42'0,"-2"-25"-41"0,20 22 47 0,4-7-49 16,0 1 1-16,7-4-1 16,0 0 1-16,4-2 0 15,3-1 0-15,4 6-1 16,3 1 1-16,0 12-1 16,4 0 1-16,-4 0 0 15,7 6 1-15,7 3-1 16,-3 1 1-16,-4 2 0 15,-3-2 1-15,-7 5 0 16,-1 4 1-16,-6 0-1 16,-4 0 0-16,-11 9-1 15,-13 3 1-15,-8 1-1 16,0-4 1-16,1-6-2 16,6-3 1-16,4-4-1 0,7 1 0 15,7-3-2-15,25-4 0 16,-1 0 0-16,5 4 0 15,-12 12 0-15,-3 6 1 16,-31 7 2-16,-12 15 0 16,-13 7 1-16,-7-7 0 15,-15-3-6-15,1-15 0 16,6-26-1-16,11-37 1 16</inkml:trace>
  <inkml:trace contextRef="#ctx0" brushRef="#br0" timeOffset="17179.89">23308 661 108 0,'-32'-19'54'0,"145"63"-66"16,-42-34 75-16,27-7-64 0,75 3 1 15,60-6-2 1,42 0 1-16,46-16-1 0,46 4 0 16,21-1-9-16,15 4 0 15,-22-4-9-15,-32 4 1 16,-42 0 0-16,-71 12 0 16</inkml:trace>
  <inkml:trace contextRef="#ctx0" brushRef="#br0" timeOffset="17523.24">23220 2449 111 0,'-67'34'55'0,"-36"-18"-81"16,96-13 110-16,4 3-85 15,17-6 1-15,18 0-1 16,17-9 1-16,46-7 0 16,36-12 0-16,52-13-1 15,29 0 0-15,67-9-1 16,35 6 1-16,31-3-2 0,8 10 0 15,14 2-6-15,-39 19 1 16,-7 13-15-16,-67 13 0 16,-60 9 0-16,-56 24 0 15</inkml:trace>
  <inkml:trace contextRef="#ctx0" brushRef="#br0" timeOffset="17851.34">23643 3948 110 0,'-120'9'55'0,"-21"10"-83"16,123-16 113-16,1-3-87 16,6 0 1-16,11-6-3 15,46-4 0-15,42-24 3 16,64-16 1-16,46-19-6 16,70 0 1-16,32 15-6 15,38 7 1-15,-6 22-6 0,-15 6 0 16,-24 13 1-16,-60 16 0 15</inkml:trace>
  <inkml:trace contextRef="#ctx0" brushRef="#br0" timeOffset="18198.18">23693 5472 107 0,'-99'53'53'0,"63"-3"-76"0,40-44 98 0,10 4-75 16,18-1 1-16,17-6 0 15,43-9 0-15,35-19-2 16,53-13 1-16,28-21-1 16,43-10 1-16,10-19-7 15,31 10 0-15,-38-1-7 16,-7 23 0-16,-31 21-10 16,-54 16 0-16,-42 29 1 15,-43 12 1-15</inkml:trace>
  <inkml:trace contextRef="#ctx0" brushRef="#br0" timeOffset="19618.43">26748 304 50 0,'7'-50'25'0,"-81"18"-29"0,63 23 45 15,-10 3-40-15,-7 12 1 16,-15 13 1-16,-13 9 1 31,-43 41-5-31,25-3 1 16,32 3 2-16,31 3 0 15,36 0 0-15,31-3 1 0,50-13-1 16,32-2 1 0,20-26-1-16,-9-12 0 0,-26-23 0 15,-31 4 1-15,-29-22 0 16,-27-3 0-16,-44-10-1 16,-16 4 1-16,-15 2-5 15,-21 1 1-15,-11 12-1 16,-20 7 0-16</inkml:trace>
  <inkml:trace contextRef="#ctx0" brushRef="#br0" timeOffset="19942.24">24687 2110 91 0,'-123'-3'45'0,"14"47"-58"0,94-25 61 16,5-4-54-16,6 7 0 15,8 6-3-15,31 7 0 16,7-1 13-16,25 4 1 15,4 3-6-15,10-7 0 16,25 13 4-16,3 0 1 16,-6 13 0-16,-22 3 1 0,-11 12-3 15,-6 13 1-15,-1 0-17 16,26-1 0-16,27-15-1 16,4-24 0-16</inkml:trace>
  <inkml:trace contextRef="#ctx0" brushRef="#br0" timeOffset="20374.5">25982 4807 91 0,'-67'150'45'0,"-49"176"-56"15,73-241 81-15,-17 9-71 16,0-6 0-16,7-22-7 16,11-16 0-16,10-31 7 15,15-29 0-15,13-27-3 0,18-13 1 16,39-26 1-16,18 4 1 16,3-3 4-16,0 12 1 15,-7 22 0-15,-14 26 1 16,-11 24-3-16,-3 16 0 15,-14 16-2-15,-8 16 0 16,-3-7-3-16,1-6 1 16,-1-13-1-16,14-12 0 0,11-19 1 15,3-19 0-15,4-19 0 16,10-15 1-16,-3-13 0 16,-3 3 0-16,-8 7 0 15,-10 6 0-15,0 3-5 16,-11 3 0-16,0-9-12 15,4-10 1-15,10-6 0 16,14-25 0-16</inkml:trace>
  <inkml:trace contextRef="#ctx0" brushRef="#br0" timeOffset="21726.27">26666 404 84 0,'-21'-47'42'0,"18"3"-56"16,3 35 85-16,-7-1-68 16,-14 10 0-16,-32 19 0 15,-50 25 1-15,-24 38-6 16,-28 40 1-16,-28 35 1 15,-18 81 1-15,-22 76-5 16,19 68 1-16,20 54-5 16,47-6 1-16,52-38-2 0,53-35 0 15,39-53 2 1,57-43 0-16,31-23 4 0,7-44 1 16,22-40 8-16,17-29 0 15,-18-31 3-15,-6-25 1 16,24-22-1-16,18-15 1 15,7-23-3-15,38-12 0 16,-13-25-5-16,10-13 0 16,3-18-4-16,-27-14 1 15,-1-11-3-15,-17-20 1 0,-18-15 1 16,-18-16 1-16,-27-22 2 16,-15-24 0-16,-11-33 1 15,-10-40 1-15,-7-22 1 16,-3-6 0-16,-8 6-1 15,0 3 1-15,-13 10-2 16,-22 40 0-16,-18 1-2 16,-17 2 1-16,-32 29-2 15,-28 6 1-15,-15 3-1 16,-2 13 0-16,-12 18 0 16,-13 26 0-16,6 18 1 15,4 35 0-15,-14 19-1 16,-18 34 1-16,-10 19 0 15,-25 28 0-15,-3 35 0 16,-18 25 0-16,-11 28 0 16,-7 34 1-16,-7 23-2 15,22 21 1-15,6 29 0 0,21 37 0 16,12 16-1-16,38 28 1 16,38 25-1-16,50 10 1 15,53-3-2-15,43-10 1 16,20-32-1-16,36-21 0 15,14-19 1-15,-10-31 0 16,-12-32 2-16,1-21 0 16,3-20 1-16,11-34 1 15,-7-28 0-15,4-35 0 16,31-34-2-16,21-47 0 16,25-44-2-16,14-32 0 0,-3-31-2 15,17-15 1-15,-7-23 0 16,-35-2 0-16,-7-13 1 15,-22-1 1-15,-24-2 1 16,-3-25 1-16,-19-23 0 16,-13-27 1-16,-7-29-1 15,-18-25 1-15,-18 7-2 16,-21 31 1-16,-17 37-2 16,-29 22 1-16,-25 38-2 15,-31 32 0-15,-10 18 0 16,-22 22 0-16,-25 16-1 15,4 15 1-15,-14 19 0 16,-4 16 1-16,4 13 0 16,10 15 1-16,-3 19-1 15,11 3 1-15,-8 19 0 16,11 16 0-16,11 9 0 0,-1 22 0 16,12 19-6-16,-15 21 1 15,17 14-15-15,15 15 1 16,14 3-2-16,18-6 1 15</inkml:trace>
  <inkml:trace contextRef="#ctx0" brushRef="#br0" timeOffset="22151.03">24800 624 115 0,'-3'0'57'0,"20"62"-80"16,-6-30 104-16,3 43-81 15,4 44 0-15,-1 69-1 16,5 104 1-16,2 75-3 16,15 78 1-16,14 47-2 15,3-6 0-15,-6-25-1 0,-8-56 0 16,0-41 0-16,-3-54 0 15,-7-59 0-15,-11-53 1 16,-3-67-8-16,-4-52 0 16,0-48 0-16,0-59 1 15</inkml:trace>
  <inkml:trace contextRef="#ctx0" brushRef="#br0" timeOffset="22777.67">24994 699 115 0,'-102'-28'57'0,"88"28"-78"15,24 0 98-15,12 0-78 16,45-10 1-16,31-5-2 15,44-17 1-15,37-18 0 16,44-6 0-16,13-13-3 16,18 6 1-16,-18-15-1 15,-24 21 0-15,-14 13 1 16,-33 10 0-16,-16 15 2 16,-36 28 1-16,-25 7 1 15,-18 18 0-15,-10 17 1 0,-10 33 1 16,-1 32-1-16,-3 38 0 31,81 229-1-31,0-32 0 16,-7-6-2-16,0-4 1 15,-14-11-1-15,-15-10 0 16,-13-35 0-16,-18-28 1 16,-14-9 0-16,-18-26 0 0,-10-21 1 15,-22-22 0-15,-14-25 0 16,-20-23 1-16,-8-2-1 15,-11-26 1-15,-27-9-1 16,-36-6 0-16,-14-19 0 16,-57-6 0-16,-17 0 1 15,-35-7 0-15,-8-3 0 16,-17-9 0-16,11 0-1 16,-12 0 0-16,33-3-1 15,3 6 0-15,14-16-2 16,33 7 1-16,16-26-2 15,33-8 1-15,27-20-1 16,33-34 1-16,27-32-10 16,36-50 1-16,21-49 0 15,18-36 1-15</inkml:trace>
  <inkml:trace contextRef="#ctx0" brushRef="#br0" timeOffset="23197.99">28159 831 86 0,'-43'-69'43'0,"43"47"-42"16,11 6 49-16,17-12-51 16,39-4 1-16,36 1-2 15,13-13 1-15,36 0-7 16,6 0 1-16,-9 7-13 16,13 5 1-16,-28 10 0 15,-14 7 0-15</inkml:trace>
  <inkml:trace contextRef="#ctx0" brushRef="#br0" timeOffset="23422.86">28229 2097 103 0,'11'-34'51'0,"91"-26"-78"0,-56 48 108 0,21-23-86 16,18 7 1-16,17-16-31 15,18 7 0-15,0 5 37 16,-11 4 0-16</inkml:trace>
  <inkml:trace contextRef="#ctx0" brushRef="#br0" timeOffset="23618.75">29147 3229 99 0,'52'0'49'0,"12"-62"-83"16,-22 30 83-16,32-11-85 15,22-11 0-15,-15 10 0 16</inkml:trace>
  <inkml:trace contextRef="#ctx0" brushRef="#br0" timeOffset="23737.68">28804 3916 97 0,'0'32'48'0,"106"-17"-71"0,-60-15 97 15,28 0-75-15,21-6 1 16,18-7-18-16,7-9 1 15,-7-6 17-15,-18-9 0 0</inkml:trace>
  <inkml:trace contextRef="#ctx0" brushRef="#br0" timeOffset="25038.99">29877 401 39 0,'-21'0'19'0,"17"9"-19"0,4-9-7 16,4 0 8-16,3 0 1 16,0-6 10-16,3 3 0 15,1-6-10-15,-1 2 1 16,1-2 10-16,-4-1 0 15,-3 4 1-15,-4 6 0 16,0 0-4-16,0 16 1 0,-4 9-2 16,4 13 0-16,4 15-4 15,24 28 0-15,14 10-1 16,8 7 0-16,17-4-2 16,3 9 1-16,-3-9-2 15,-10 3 0-15,-12-6-1 16,1-18 1-16,-21 5-1 15,-7-6 1-15,-8-9-8 16,-3 3 0-16,0-7 0 16,4-15 0-16</inkml:trace>
  <inkml:trace contextRef="#ctx0" brushRef="#br0" timeOffset="25478.36">31044 686 96 0,'-7'-22'48'0,"7"22"-53"0,0 13 58 0,-3 6-56 16,-8 15 0-16,-3 13-5 15,-7 0 0-15,-4 22 6 16,8-15 1-16,6 2-6 16,8-3 0-16,10-2 3 15,7-23 1-15,14-3 3 16,18-16 1-16,10-15 3 15,18-7 1-15,-7-9 0 16,-7-9 1-16,-10-3-3 16,-15-1 1-16,-17-2-2 15,-15-7 0-15,-35 6-6 16,-38 3 0-16,-8 10-15 16,1 10 1-16,-15 12-1 15,21-7 1-15</inkml:trace>
  <inkml:trace contextRef="#ctx0" brushRef="#br0" timeOffset="26024.67">31302 909 81 0,'-4'3'40'0,"8"-6"-49"0,-4 3 75 15,0 0-63-15,0 0 0 16,4 0 1-16,-1 9 0 16,15 4-6-16,-8 12 0 15,4 13 1-15,-10 12 1 16,-11 13-11-16,-4 18 1 15,1-3-9-15,-4-5 1 16,3-1-3-16,0-16 0 16,4-6 2-16,0-6 1 15</inkml:trace>
  <inkml:trace contextRef="#ctx0" brushRef="#br0" timeOffset="26280.05">31524 1213 77 0,'-3'-6'38'0,"3"12"-60"15,0-6 85-15,0 0-64 16,0 0 0-16,0 10-1 16,-4-1 0-16,4 4 2 15,-3-1 0-15,3-3-2 16,0 1 1-16,0-1-2 15,0-6 1-15,0 4-6 16,0-7 1-16,0 0-6 16,3-16 1-16,-3 13-1 0,0 3 1 15</inkml:trace>
  <inkml:trace contextRef="#ctx0" brushRef="#br0" timeOffset="27258.73">31570 1204 67 0,'4'0'33'0,"-1"12"-32"0,-3-12 61 0,0 0-58 15,0 0 0-15,0-3 2 16,0 3 1-16,0 0-11 16,0 0 1-16,0 0 3 15,0 0 1-15,0 0-3 16,0 0 0-16,4 0-1 15,-4 0 0-15,0 3 3 16,0-3 0-16,0 0 3 16,0 0 0-16,-4-3 1 15,1 3 0-15,-1 0-2 16,1-6 1-16,-1 3-3 0,1 3 0 16,-1-7-3-16,0 7 1 15,4 0-1-15,-3 0 1 16,-1-3 0-16,1 3 0 15,-1 0 2-15,4 0 1 16,0 0-1-16,0 0 1 16,0 0-1-16,4 0 1 15,3 0-1-15,0 0 1 16,-3 0-1-16,-4 0 0 16,0 0 0-16,0 0 1 0,0 0-1 15,0 0 1-15,-4 0-1 16,0 0 1-16,1 0-1 15,-1 0 0-15,1 0 0 16,-1 0 0-16,1 0-1 16,-1 0 1-16,4 0 0 15,-3 0 0-15,-1 0 0 16,1 0 1-16,-1-3 0 16,1 0 0-16,-1 3 0 15,4-9 0-15,4-1 0 16,6 4 1-16,8 3-2 15,17-7 1-15,0 4-1 16,1 3 1-16,-5 3-2 16,-2 3 1-16,-8 3-1 15,-4-2 1-15,-2 11 0 16,-5 4 0-16,-3-3 0 16,-7 3 1-16,4-1 0 0,-4 1 1 15,0-3 0-15,0-4 0 16,-4-5-1-16,4 5 0 15,-3-5-1-15,-1 8 1 16,-3-5-2-16,4 8 1 16,-4-5-2-16,3 9 1 15,0 0-1-15,1 9 0 0,-1-3 1 16,4 7 0-16,-7-1 2 16,-7 4 0-16,-7-10 0 15,0 7 1-15,0-10-1 16,-4 3 1-16,-3-9-15 15,-4-13 0-15,0-6-1 16,1-22 0-16</inkml:trace>
  <inkml:trace contextRef="#ctx0" brushRef="#br0" timeOffset="27792">32071 937 89 0,'-7'-25'44'0,"3"16"-45"16,4-1 65-16,0 4-64 0,-3-3 0 15,-1 5-1-15,1 4 1 16,-4 0-3-16,0 4 0 15,-4 11-3-15,1 10 0 16,-1 4-2-16,4-1 0 16,3-3 0-16,4-6 0 15,7-4 4-15,8 4 0 16,2-9 5-16,1-7 0 0,0 3 3 16,-1-6 1-16,-6-6 1 15,-1 3 1-15,-3-7-1 16,-3 4 1-16,-1-3-3 15,-3 5 1-15,0 4-3 16,0 0 0-16,0 0-2 16,4 4 0-16,-1 2-2 15,1 3 0-15,0 4 0 16,-4 2 1-16,0 4 0 16,-4 0 0-16,0-3 2 15,-3 9 0-15,4-6 1 16,-1-1 1-16,1-8 0 15,3-1 0-15,0-9-1 16,7 0 0-16,3-9-6 16,19-4 0-16,-5 1-16 15,-2-7 0-15,-12 0 0 16,-24 3 1-16</inkml:trace>
  <inkml:trace contextRef="#ctx0" brushRef="#br0" timeOffset="28150.21">32205 1172 78 0,'-3'-3'39'0,"52"3"-47"0,-35-6 68 0,0 3-59 16,7 3 1-16,4-6-1 15,3 2 1-15,4 4-4 16,-7 0 1-16,-8 0 1 16,-10 10 0-16,-14 9-2 15,-3 6 1-15,-15 3 0 16,0 6 1-16,-6 4 0 16,2-3 0-16,8-4 0 15,7 0 1-15,11-9 0 16,10 0 0-16,0-12 0 15,3 2 0-15,4-6-3 16,-3 4 1-16,-7-7-11 16,-4-3 0-16,0-13-1 15,-4-2 1-15</inkml:trace>
  <inkml:trace contextRef="#ctx0" brushRef="#br0" timeOffset="28810.98">32597 868 72 0,'-4'-19'36'0,"15"4"-39"0,-4 5 51 0,0-2-46 16,0 2 0-16,-4-5 1 15,1-1 0-15,-4 3-3 16,-7 4 0-16,0 0 2 16,-7 9 1-16,-4 0-2 15,0 9 0-15,-13 10-2 16,6 0 1-16,7-10-2 15,15 7 1-15,6 3-1 16,4-7 1-16,0 1 0 16,4-13 1-16,0 9 0 15,-1-9 1-15,1 0-1 16,-4-6 1-16,0 3 0 16,-7 3 0-16,0 0 0 15,0 0 0-15,0 0-1 0,0 0 1 16,0 0-1-16,3 3 1 15,5 6-1-15,2 1 0 16,4 5 0-16,0 1 1 16,0 6 0-16,-3-3 0 15,-4 3 0-15,-3-3 1 16,-4 2 0-16,0 1 0 16,0-9 0-16,0 3 0 15,0-7-1-15,3-6 1 16,8-6-1-1,6-3 0-15,1-4-1 16,7-2 0-16,-8-4 0 16,1 7 1-16,-7-10-3 15,-1 10 0-15,-3-1-10 16,-3 1 0-16,-11 9-1 16,-7 0 1-16</inkml:trace>
  <inkml:trace contextRef="#ctx0" brushRef="#br0" timeOffset="29041.84">32911 1025 81 0,'0'0'40'0,"3"9"-41"16,-3-5 57-16,-3 5-53 16,-4 7 0-16,-8 2-3 15,-9 8 0-15,-8 8-8 16,4 7 0-16,3 0-2 15,4-4 0-15,3-2-2 0,4-7 0 16,4-12 1-16,3 6 1 16,3-10-1-16,4-9 1 15,11-6 3-15,10-9 0 16</inkml:trace>
  <inkml:trace contextRef="#ctx0" brushRef="#br0" timeOffset="29617.78">33203 749 89 0,'0'-41'44'0,"0"4"-56"0,0 27 90 0,-3 4-78 15,-4 3 1-15,-4-7-1 16,-3 4 0-16,-7 6-1 15,-7 16 0-15,-7-4-1 16,-1 13 0-16,8 1-1 16,7-1 0-16,3-7 0 15,11 1 0-15,0-3 1 16,7 3 0-16,14-10 1 16,4 1 1-16,-4-10 0 15,0 0 0-15,0-10 1 16,0 1 1-16,-3-1 0 15,-1-5 0-15,-2 5 0 0,-1 1 1 16,-4 9-1-16,1-10 0 16,-4 10-1-16,0 0 0 15,0 0-1-15,3 10 0 16,1-7-1-16,-1 13 1 16,1-7-1-16,-1 10 0 15,1 6 1-15,-4 3 0 16,0 7 0-16,0-1 1 0,-4-9-1 15,1 7 1 1,-1-7-1-16,1 0 1 0,-1-13-1 16,4 4 0-16,0-10 0 15,4 4 1-15,-1-20-1 16,4 4 0-16,0-10-1 16,0 4 1-16,0-4-9 15,0 0 1-15,1-2 0 16,-1-4 0-16</inkml:trace>
  <inkml:trace contextRef="#ctx0" brushRef="#br0" timeOffset="29878.64">33253 981 71 0,'0'13'35'0,"-4"-26"-25"15,1 23 33-15,-1-1-43 0,-6 16 1 16,-1 3-2 0,-3 0 1-16,3 7-1 0,8-1 0 15,3 4 0-15,7-3 0 16,7-7-1-16,0-13 1 16,4-5 1-16,6-1 0 15,-2-15 0-15,-5-7 1 16,-3-2-5-16,-14-4 0 15,-3 0-8-15,-8-6 1 0,1-3-1 16,-1 9 1 0</inkml:trace>
  <inkml:trace contextRef="#ctx0" brushRef="#br0" timeOffset="30523.27">33338 608 74 0,'-25'0'37'0,"53"0"-48"16,-28 0 63-16,-3-6-51 16,-8 3 1-16,0-7 2 15,1 1 0-15,-1-1-3 16,1 1 1-16,-1-7 3 15,0 7 1-15,1-7-2 16,-1 4 1-16,4-4-3 0,4 0 0 16,3 4-3-16,3-7 0 15,4 3 1-15,0 7 0 16,7-7 1-16,-3 4 0 16,0-4 3-16,-4 6 0 15,-11 1 0-15,1 9 1 16,-1-6-2-16,1 6 0 15,-1 0-2-15,0 0 1 16,4 6-2-16,0-6 1 0,11 0-1 16,0 9 0-16,13-5 0 15,8 2 0-15,3 3 0 16,15 1 0-16,-1 5 0 16,-7-5 0-16,-3 9-1 15,-7 6 1-15,-7 3 0 16,-4-3 0-16,-3 3 0 15,-4 0 0-15,-4 7-1 16,1-16 1-16,-1 0 0 16,1-4 1-16,0 1-1 15,-1-7 1-15,1 1-1 16,-1-1 1-16,-3 1-1 16,0 5 1-16,-3-2-1 15,-4 12 0-15,-4 9 0 16,-6 29 1-16,-11 9-1 15,-18 16 0-15,-18 6-4 16,-10 10 1-16,-10 2-18 16,-1-5 1-16,11 8-1 0,14-15 1 15</inkml:trace>
  <inkml:trace contextRef="#ctx0" brushRef="#br0" timeOffset="30795.82">30843 2511 99 0,'-137'-3'49'0,"17"-6"-60"15,102-7 86-15,1-3-74 16,10-18 0-16,38-26 0 16,43-15 0-16,64-29-2 15,84-28 0-15,75 0 0 16,76 10 0-16,51 9-4 16,6 28 1-16,-98 16-8 15,666-132 24-15</inkml:trace>
  <inkml:trace contextRef="#ctx0" brushRef="#br0" timeOffset="31084.91">29760 2825 113 0,'53'-41'56'0,"233"-56"-55"0,-184 53 56 0,78-9-57 16,57-19 0-16,17 9-1 16,38-6 1-16,5 13-1 15,3-7 1-15,7 9-9 16,-11-5 1-16,4 2 0 15,899-184 16-15</inkml:trace>
  <inkml:trace contextRef="#ctx0" brushRef="#br0" timeOffset="34802.85">22475 163 99 0,'-24'-82'49'0,"6"54"-40"0,22 19 49 0,-4 9-58 15,17 0 1-15,15 9 0 16,3 19 0-16,8 25-2 16,6 29 1-16,-3 34-1 15,10 50 1-15,-20 13-2 16,-1 53 1-16,-17 9 0 15,10 23 0-15,0 2 1 16,4 10 0-16,7 0 1 16,10-9 0-16,4-7 1 15,0-9 0-15,0-13-1 16,3 4 1-16,22-10-2 16,-4-6 1-16,3 6 0 15,1-19 0-15,-11 3 1 16,-7-3 0-16,-11-15 0 15,-3-4 1-15,-10-15 0 16,-8-22 1-16,-7-19-1 0,0-25 0 16,-3-7-1-16,-4-15 0 15,0-18-6-15,4-11 0 16,-8-5-2-16,-3-7 1 16</inkml:trace>
  <inkml:trace contextRef="#ctx0" brushRef="#br0" timeOffset="72203.92">1524 12370 98 0,'-155'0'49'0,"112"19"-44"15,47-25 49-15,24-10-54 16,39-6 0-16,14-12 0 15,60-10 0-15,25-9 0 16,57-10 0-16,48-9-1 16,43 0 1-16,67-7-1 15,57-2 1-15,38 5 0 16,53-5 0-16,78-16-1 0,60-22 1 16,10-10 0-16,78-15 0 15,35-29 0-15,67-6 0 16,32-6 0-16,18-9 0 15,17 18 1-15,50 13 0 16,-25 3 1-16,-14 13 1 16,31 28 0-16,22 22 0 15,-25 3 0-15,32-7 0 16,-11-12 0-16,29-18 0 16,10-7-1-16,-14-7 0 0,-32-11-2 15,-49 21 1-15,-29-3 0 16,-41 0 1-16,-40 19-1 15,-35 6 0-15,-70 19 1 16,-54 15 0-16,-48 20 0 16,-54 9 1-16,-63 9-2 15,-60 6 0-15,-32 13-5 16,-81 7 0-16,-46 5-21 16,-63 10 0-16,-57-3 0 15,-49-6 0-15</inkml:trace>
  <inkml:trace contextRef="#ctx0" brushRef="#br0" timeOffset="73105.46">9222 12151 107 0,'-4'6'53'0,"8"-9"-51"15,-1 9 54-15,4 10-56 16,-7 25 0-16,0 40-1 16,0 35 1-16,0 35-2 15,11 34 1-15,-4 15-1 16,7-5 0-16,4-23-1 16,13-15 1-16,1-16-7 15,3-25 0-15,4-25-14 0,-4-31 0 16,11-26 0-16,4-24 1 15</inkml:trace>
  <inkml:trace contextRef="#ctx0" brushRef="#br0" timeOffset="73434.28">10407 12696 72 0,'25'-50'36'0,"-36"-6"-43"0,8 43 67 0,-8-2-58 15,4-7 1-15,0 6 4 16,0-6 0-16,0 3-7 16,3 4 0-16,-3-1 6 15,4 10 0-15,-1-1-2 16,4 7 1-16,-3 0-3 16,-1 16 0-16,4 12-1 15,-4 26 0-15,1 18-1 16,6 25 0-16,-3 25 0 15,8 4 0-15,2-17-1 16,4 7 1-16,7-28 0 16,4-19 0-16,-7-3-1 15,-4-16 1-15,0-12-6 16,-7-16 1-16,0-7-1 16,-7-15 1-16</inkml:trace>
  <inkml:trace contextRef="#ctx0" brushRef="#br0" timeOffset="73908">11501 12493 96 0,'-11'-32'48'0,"-31"7"-43"0,38 10 54 0,-6-4-58 15,-1 0 1-15,-3 3-1 16,7 4 0-16,0 2-2 16,0 1 0-16,3 6 1 15,1 3 1-15,-1 19-2 16,1 15 0-16,-1 16 0 15,4 13 1-15,0 22-1 16,11 12 1-16,10 0-2 16,21-6 1-16,4-16-1 15,3-12 1-15,1-13 0 16,20-22 0-16,-13-12 2 16,3-13 1-16,-11-12 2 15,0-29 0-15,-6-12 1 16,-11-19 0-16,-11-25-1 0,-7-10 0 15,-11 7-5-15,-3 0 1 16,-10 6-20-16,-18 16 1 16,-25 18-1-16,-25 20 0 15</inkml:trace>
  <inkml:trace contextRef="#ctx0" brushRef="#br0" timeOffset="74529.64">8139 12192 93 0,'-39'-22'46'0,"-14"3"-48"16,39 13 71-16,-14 12-67 15,-4 25 0-15,0 44 0 16,0 48 0-16,-7 46-3 15,18 44 0-15,11 48-2 16,24 43 0-16,53 3-7 16,32-15 1-16,14-32-1 15,35-31 1-15</inkml:trace>
  <inkml:trace contextRef="#ctx0" brushRef="#br0" timeOffset="74881.81">12502 11276 107 0,'29'-75'53'0,"-22"75"-63"0,7 3 76 0,11 16-65 15,3 15 0-15,3 19 0 16,1 29 1-16,0 25-3 16,0 46 1-16,-8 29-2 15,-13 28 0-15,-14 10-9 16,-22 12 0-16,-28-3 0 15,-42 3 0-15</inkml:trace>
  <inkml:trace contextRef="#ctx0" brushRef="#br0" timeOffset="75208.62">8117 15011 109 0,'-52'78'54'0,"44"-56"-66"0,30-16 79 16,16-9-67-16,22-6 1 15,50-23-1-15,45-15 0 16,57-22 0-16,35-28 0 15,42 3 0-15,21-9 0 0,-6-4-1 16,31 0 0-16,-14-2-1 16,-11 5 1-16,-10 4-2 15,-14 9 1-15,-43 9-7 16,-6 10 0-16,-29 9-15 16,-46 7 0-16,-38 12 0 15,-64 28 1-15</inkml:trace>
  <inkml:trace contextRef="#ctx0" brushRef="#br0" timeOffset="75505.58">8678 15365 97 0,'-208'53'48'0,"134"-31"-64"15,67-19 99-15,7 1-82 16,11-8 0-16,35-5 1 16,35-10 0-16,28-12-2 0,46-10 0 15,39-15 1-15,46-4 1 16,21-12-1-16,14-3 1 16,22-13-1-16,-1-19 1 15,14 7-2-15,-17 0 1 16,11-10-1-16,-33 9 0 15,-17 11-9-15,-21-5 1 16,-42 17 0-16,-54 22 0 16</inkml:trace>
  <inkml:trace contextRef="#ctx0" brushRef="#br0" timeOffset="76145.22">11645 12621 65 0,'-3'-59'32'0,"3"-20"-6"0,0 54 13 16,0-3-35-16,0 3 1 15,0 3 2-15,3 0 1 16,1 0-11-16,3-6 1 0,3 0 4 16,4-1 1-1,4 4-3-15,10-6 0 0,11 3-1 16,0 3 1-16,0 3 1 16,0 9 0-16,-1 7 2 15,-6 9 1-15,-4 9-1 16,-3 20 1-16,0 12-2 15,3 18 1-15,-3 14-2 16,-4 2 0-16,-4 4-1 16,-2-4 1-16,-8-9-1 15,0 0 0-15,-7-3-1 16,-14 6 1-16,-11-6-4 16,-7 0 0-16,-3-4-6 15,-7-8 1-15,10-7-3 16,7-16 1-16,14-15-1 15,4-13 0-15,0-9-1 16,-3-7 0-16,-4 1 6 16,-15-10 0-16</inkml:trace>
  <inkml:trace contextRef="#ctx0" brushRef="#br0" timeOffset="76707.63">12058 12223 97 0,'-4'-28'48'0,"-34"9"-65"0,34 6 90 0,-3 1-71 15,0-1 0-15,-14 4 0 16,-14-1 0-16,-4 4-3 16,3 9 0-16,-2 7 1 15,-1 2 1-15,-7 10-2 16,-3 6 0-16,-4 7 0 16,0 12 0-16,0 0-1 15,0 3 1-15,0 10-1 16,7 3 1-16,11 9 0 15,10-3 0-15,11 9 0 16,21 7 1-16,7-4 0 16,7-2 0-16,4-7 0 15,14-10 1-15,3-5-1 0,1-23 1 16,-1-9-1-16,4-15 1 16,10-16-1-16,15-16 1 15,-1-13 0-15,11-6 0 16,-6-12 0-16,-15 6 0 15,-8 6 0-15,-9 4 0 16,-8-1 0-16,-10 7 0 16,-8-7 0-16,-6-12 1 15,-8-3 0-15,-6-13 1 0,-1-10-2 16,-6-8 1-16,-11 9-5 16,-1 2 1-16,-6 8-1 15,-11 18 0-15</inkml:trace>
  <inkml:trace contextRef="#ctx0" brushRef="#br0" timeOffset="78148.64">8315 11850 97 0,'-7'-88'48'0,"10"6"-42"0,-6 57 49 31,-18-28-53-31,3 15 0 16,-3 7-1-16,-11 15 1 0,-7 16-3 15,-17 16 0 1,3 15 2-16,4 13 1 0,-1 25-2 15,11 3 0-15,4 7 0 16,10 12 0-16,15-10 0 16,-1 4 1-16,11 9 0 15,11 13 0-15,3-1 0 16,4 1 1-16,28 15 0 16,-8 10 0-16,-2 12 0 15,-1-3 1-15,-3 13-2 16,-4-4 1-16,-3 7-1 15,-4 3 1-15,-7-3-1 16,0-19 1-16,-3-3-1 16,-4-10 1-16,0-3-1 15,3-18 0-15,-3-10 0 16,11-6 0-16,7-13-1 16,6-9 1-16,12-13-1 0,38-15 0 15,25-19-5-15,-32-4 1 16,56-33-21-16,8-20 0 15,-1-18 0-15,-20-23 0 16</inkml:trace>
  <inkml:trace contextRef="#ctx0" brushRef="#br0" timeOffset="78776.6">12245 11066 99 0,'3'-6'49'0,"1"-26"-60"0,3 26 85 16,0-3-73-16,4 2 1 16,-1 4-1-16,4 3 0 0,8 3-2 15,6 13 0 1,0 6 0-16,11 9 0 0,-4 16-1 15,4 16 0-15,10 6 1 16,-3 16 0-16,-4 2 1 16,-3 14 0-16,-3 18 2 15,-5 3 0-15,-2 7 0 16,-5 15 1-16,-6 0-1 16,-1 7 0-16,-2-10 0 15,-5 0 0-15,-3-9-1 16,-7-13 1-16,-3-12-2 15,-8-17 1-15,-10-5-4 16,-11-3 1-16,-21-16-17 16,-14-7 1-16,-17 4-1 15,2-19 0-15</inkml:trace>
  <inkml:trace contextRef="#ctx0" brushRef="#br0" timeOffset="81481.07">10562 12126 89 0,'0'-10'44'0,"-7"1"-31"16,7 6 44-16,-3-3-54 15,-1 6 0-15,1-10 2 16,-5 7 0-16,5 0-7 16,-4 3 1-16,3 6 3 15,1 4 1-15,3 11-2 16,-4 8 0-16,4 8-1 16,-3 26 1-16,3 15-1 15,-7 10 0-15,-7 9 0 16,0 13 1-16,-1 0-1 15,5 6 0-15,-1-3 0 16,1-13 0-16,-1-12 0 0,8 0 0 16,-1-16 0-16,-7-16 1 15,8-5-1-15,-1-14 1 16,1-9 0-16,-4-12 1 16,0-22-1-16,0-13 1 31,-4-84-1-31,0-7 1 15,1 9-1-15,-1 4 0 16,1 9-1-16,-1 10 1 0,8 9-1 16,-1-6 1-16,4 12-1 15,0 7 0-15,4-7 0 16,3 6 0-16,0 7 0 16,3 10 1-16,-6 8-1 15,3 7 1-15,-4 6-1 16,-3 4 0-16,0 5 0 15,0 10 0-15,0 0 0 16,4 13 1-16,-1 9-1 16,12 9 0-16,-5 7 0 15,11 12 1-15,1 13-1 16,-5 2 1-16,4 17-1 16,-7 9 0-16,1 6 0 15,-8-6 0-15,3-3-1 16,-3-10 1-16,0-18-1 15,0-10 1-15,0-9 0 16,-3-10 0-16,-1-6 0 16,-3-6 0-16,0-6 0 15,-3-7 1-15,-1-12-1 0,1-13 1 16,3-19-1-16,-4-28 0 16,4-22-1-16,4-6 1 15,3-6-1-15,-4-3 1 16,1 5-1-16,0 11 1 15,-4 11 0-15,0 10 0 16,0 10 0-16,-4 9 1 0,4 9-1 16,-4 4 0-16,4 2 0 15,-3 4 0-15,3 9 0 16,-4 1 0-16,4 5 0 16,-3 7 0-16,3 0 0 15,0 9 1-15,0 9-1 16,-4 20 0-16,1 18 0 15,-8 22 0-15,4 13-1 16,0 5 1-16,-7 17 0 16,3 3 1-16,4 0-1 15,0-10 0-15,4-9 0 16,-1 3 0-16,1-9 0 16,-1-13 0-16,-3 0-1 15,4-3 0-15,-1-13-10 16,-3-6 1-16,0-9-1 15,-7-22 0-15</inkml:trace>
  <inkml:trace contextRef="#ctx0" brushRef="#br0" timeOffset="82320.96">13275 12311 101 0,'7'-3'50'0,"14"-16"-48"16,-3 13 51-16,10-4-53 15,29-6 1-15,13 1-1 16,11-1 1-16,7-6-2 15,18 0 1-15,0 3 0 16,3 1 1-16,-10-4-1 16,-11 3 1-16,-6 0-1 15,-5 3 1-15,8-3-5 16,-8 1 0-16,-13 2-18 0,-11 3 0 16,-11-5 0-16,-14 2 0 15</inkml:trace>
  <inkml:trace contextRef="#ctx0" brushRef="#br0" timeOffset="82607.8">13695 11542 96 0,'-35'-28'48'0,"13"6"-60"0,22 22 90 0,-3 0-76 16,-1 0 1-16,8 10 0 15,3 9 0-15,7 6-4 16,11 22 1-16,10 34 2 16,-3 20 0-16,3 15-1 15,4 18 0-15,-4 11-1 16,-3 5 0-16,3-18-1 16,-3 3 0-16,3-10-3 15,-7-6 0-15,-6-18-10 16,-5-23 0-16,1-15 1 15,-4-22 0-15</inkml:trace>
  <inkml:trace contextRef="#ctx0" brushRef="#br0" timeOffset="83197.46">16193 10696 109 0,'-18'-57'54'0,"-17"1"-68"0,20 37 82 0,-6-3-70 16,-14 0 1-16,-7-6-2 16,-4 9 1-16,4 4 2 15,-15-1 0-15,1 6-3 16,6 14 1-16,4 8 0 16,1 19 0-16,-1 20 1 15,7 30 0-15,-7 20 0 16,14 33 1-16,11 17 0 15,14 3 1-15,7-10 0 16,11 13 1-16,6-13 1 16,8-3 0-16,3-13 0 15,11-5 1-15,3-10 0 16,-3-10 1-16,-4 1-2 16,-3-20 1-16,-7-8-2 0,-4-1 1 15,0-16-2-15,0-8 1 16,4-11-2-16,3-8 0 15,0-7 0-15,-3-10 0 16,3-8-1-16,1-4 1 16,-1-6-1-16,4 0 0 15,17-10-2-15,11-3 0 16,3-2-9-16,15-4 1 16,0-3-1-16,10-7 1 15</inkml:trace>
  <inkml:trace contextRef="#ctx0" brushRef="#br0" timeOffset="85773.78">16976 10900 97 0,'-14'-16'48'0,"14"22"-52"16,0-6 59-16,0 0-55 15,-4 10 1-15,-3 15 1 16,-7 25 0-16,-28 38-2 15,3 25 0-15,0 43 1 0,0 23 0 16,0 9-6 0,4-3 1-16,3-12-2 0,4-26 1 15</inkml:trace>
  <inkml:trace contextRef="#ctx0" brushRef="#br0" timeOffset="86060.61">16115 11621 90 0,'-4'-69'45'0,"33"-13"-39"0,-19 67 47 0,1-4-52 16,6 3 1-16,8 1 0 16,3 5 1-16,8 4-4 15,6 9 1-15,11 3 2 16,3 16 0-16,11 13-1 15,29 18 1-15,6 7-2 16,11 27 0-16,-7 1-3 16,21 6 1-16,-15-6-2 15,-13-3 1-15,-3-10-7 16,-19-6 1-16,-13-9-1 16,-15-17 1-16</inkml:trace>
  <inkml:trace contextRef="#ctx0" brushRef="#br0" timeOffset="86305.47">18090 10686 106 0,'0'-9'53'0,"-7"31"-60"0,7-19 78 15,0 3-70-15,0 19 0 0,-7 13 2 16,-7 19 0 0,-7 18-5-16,-11 28 1 0,-7 16-4 15,4 10 0-15,-4 9-1 16,4-13 1-16</inkml:trace>
  <inkml:trace contextRef="#ctx0" brushRef="#br0" timeOffset="86539.85">17410 11241 95 0,'24'-40'47'0,"22"30"-40"15,-25 10 44-15,11 3-49 16,3 10 1-16,1 9 0 15,2 9 0-15,5 4-4 16,17 9 0-16,-4 3 2 16,4 6 0-16,7 7-12 0,4-1 1 15,-4 13-1 1,-4-12 0-16</inkml:trace>
  <inkml:trace contextRef="#ctx0" brushRef="#br0" timeOffset="87020.62">18323 10486 91 0,'-7'3'45'0,"4"-38"-43"16,10 13 57-16,3-15-59 15,15 2 0-15,10-2 0 16,1-4 1-16,6-3-2 15,-3 10 1-15,14 5 0 16,-7 10 0-16,-1 10 0 16,1 22 0-16,0 24 0 0,7 26 1 15,11 40-1 1,-1 29 1-16,0 31-1 0,5 32 1 16,-1 2-1-16,-7-18 1 15,-8-3 0-15,-9-26 0 16,-8-15 1-16,-10-19 1 15,-15-19 0-15,-13-12 0 16,-29-19-4-16,-14-16 0 16,-24-22-1-16,-8-19 1 0</inkml:trace>
  <inkml:trace contextRef="#ctx0" brushRef="#br0" timeOffset="89960.45">16535 10464 64 0,'-21'-19'32'0,"-18"-19"-19"0,32 26 33 15,-4-4-43-15,-3-6 1 16,0 3 1-16,0 4 1 16,3-1-8-16,1 0 1 15,-1 4 4-15,4-4 0 16,0 7-2-16,-4 6 1 0,-13 12-2 15,-8 13 0-15,0 12-1 16,4 10 0-16,3 6 0 16,4 1 0-16,10 2 0 15,8-6 0-15,17-13 0 16,21-12 0-16,8-9 1 16,10-10 0-16,-1-6 0 15,-9-6 1-15,-1-7 1 16,-10 0 1-16,-11-9 1 15,-7 0 0-15,-7 3-1 16,-10-6 1-16,-15-3-1 16,4 5 0-16,-4-2-6 15,1 0 0-15,3 6-20 16,-1 6 1-16,-6 4-1 16,-3 6 0-16</inkml:trace>
  <inkml:trace contextRef="#ctx0" brushRef="#br0" timeOffset="90396.88">17240 10135 97 0,'-21'-16'48'0,"7"3"-63"15,14 13 96-15,-4-3-81 16,4 3 0-16,0 6-1 15,4 13 0-15,3-3-2 16,0 9 0-16,4 6-4 16,13-2 1-1,54 2 0 1,0-12 0-16,-8-7 4 16,-13-15 1-16,-12-6 4 15,-9-7 0-15,-12-6 4 16,-9-6 0-16,-12 0 0 15,-21 3 0-15,-10 3-6 16,-7 3 0-16,-14 6-16 0,-1 7 0 16,4 9-1-16,0 16 1 15</inkml:trace>
  <inkml:trace contextRef="#ctx0" brushRef="#br0" timeOffset="92170.46">23968 9689 100 0,'-36'3'50'0,"44"-6"-45"0,-5 3 50 0,4 3-54 15,7 10 0-15,0 9 0 16,0 12 1-16,1 20-3 16,-1 27 1-16,3 26 0 15,1 25 1-15,-4 9-1 16,0-7 0-16,0-14-1 15,0-14 1-15,0-12-2 16,8-15 0-16,-15-20-5 16,3-12 0-16,1-6-17 15,-11-13 0-15,0-12 1 16,0-16 0-16</inkml:trace>
  <inkml:trace contextRef="#ctx0" brushRef="#br0" timeOffset="92469.28">24691 9714 98 0,'-4'-9'49'0,"19"-19"-67"0,-1 25 98 15,-4-4-79-15,8 1 1 16,-4 6 1-16,0 6 0 15,4 7-4-15,-4 15 1 16,3 19 1-16,-2 16 1 0,-1 28-2 16,3 18 1-16,4 8-2 15,4 2 0-15,25 9-3 16,-1-2 0-16,-3-7-4 16,0-3 1-16,3-19-9 15,-10-19 1-15,-11-9 0 16,-17-18 0-16</inkml:trace>
  <inkml:trace contextRef="#ctx0" brushRef="#br0" timeOffset="92876.18">26010 9642 96 0,'-10'6'48'0,"-11"23"-59"0,14-17 77 16,-4 4-67-16,-10 15 1 16,-7 7-4-16,3 18 0 15,-3 10 2-15,3 19 0 16,7 6-4-16,15 6 1 15,20-12 0-15,5-10 0 16,9-12 3-16,8-10 1 16,14-19 3-16,11-8 1 15,-4-20 2-15,-4-12 0 0,0-10 1 16,-10-9 0-16,-21-13-2 16,-7-15 1-16,-15-13-2 15,-6 3 0-15,-12-3-4 16,-13 4 0-16,-11 5-16 15,-3 1 1-15,3 3-1 16,11-1 0-16</inkml:trace>
  <inkml:trace contextRef="#ctx0" brushRef="#br0" timeOffset="93537.82">23922 11536 88 0,'-92'16'44'0,"64"-13"-38"16,28-3 69-16,0 0-75 15,10-13 0-15,19-8 0 16,27-11 0-16,29-9-1 16,7-9 1-16,31 3-1 15,18 0 1-15,4 10 0 0,24-4 0 16,7 13 0-16,-6-1 1 16,6 11-1-16,1 2 1 15,-19-6 0-15,-9 3 1 16,-1-3-2-16,-7 0 1 15,-14-6-1-15,-21-3 0 16,-11 6-2-16,-17 3 1 16,-15 0-8-16,-10 3 0 15,-14-3 0-15,-15 0 0 16</inkml:trace>
  <inkml:trace contextRef="#ctx0" brushRef="#br0" timeOffset="94198.3">27037 10517 100 0,'-28'6'50'0,"3"1"-70"16,21-7 64-16,-6 0-78 16,3-7 0-16,-7-5 0 0,3-7 0 15</inkml:trace>
  <inkml:trace contextRef="#ctx0" brushRef="#br0" timeOffset="95232.93">27728 9501 75 0,'-21'-6'37'0,"-7"6"-41"16,21 0 62-16,0 0-56 0,-4 0 0 15,1 0 2-15,-1 0 0 16,-3 3-5-16,3 0 1 16,-6 3 3-16,3 19 0 15,-8 1-3-15,5 8 1 16,13 10-3-16,11 3 1 16,7 3-3-16,8 3 0 15,9-2-1-15,12-7 0 0,13-7 1 16,1-9 1-16,-8-6 3 15,4-6 1-15,-4-10 4 16,-10-3 0-16,-4-9 1 16,-6-13 1-16,-5-12-2 15,-6-7 1-15,-7-12-3 16,-4-3 1-16,-7 0-4 16,-11 6 1-16,-7 6-5 15,-3 3 1-15,-3 7-20 16,-5-1 1-16,-24 1-1 15,8 6 1-15</inkml:trace>
  <inkml:trace contextRef="#ctx0" brushRef="#br0" timeOffset="95662.21">28698 9454 94 0,'-10'-19'47'0,"6"-12"-64"0,4 21 92 15,-3-2-75-15,-1-1 1 0,1 1-1 16,-15 2 0-16,-3 4-2 15,-4 9 1-15,-6 19-2 16,-1 10 1-16,0 8-3 16,0 14 1-16,18 12-3 15,14-1 1-15,14-5 1 16,25-4 0-16,3-9 4 16,4-3 0-16,0-19 4 15,4-12 1-15,2-19 3 16,-9-10 0-16,-11-22 1 15,-15-15 0-15,-17-6-4 16,-7-4 1-16,-3 3-14 16,-8 10 1-16,-10 6-3 15,-22 10 0-15</inkml:trace>
  <inkml:trace contextRef="#ctx0" brushRef="#br0" timeOffset="96195.57">27259 10840 99 0,'-99'6'49'0,"68"4"-53"16,31-10 67-16,0 0-64 15,7-3 1-15,17-10-1 0,33-6 0 16,24-18 1-16,14-4 0 15,39-16-2-15,7 7 1 16,-7 6 0-16,11 0 1 16,-18 10-2-16,-18 9 1 15,-3 6-6-15,-21 3 0 16,-18 7-15-16,-11 6 0 16,-10-3-1-16,-7 2 1 15</inkml:trace>
  <inkml:trace contextRef="#ctx0" brushRef="#br0" timeOffset="96493.7">27330 10878 94 0,'-18'-3'47'0,"96"-35"-67"16,-36 22 95-16,18-18-75 15,32-4 0-15,24-6 0 16,1 3 0-16,20-2 0 16,4-1 0-16,-3 6-1 15,-15 4 0-15,-13 8-2 16,-26 8 0-16,-6 2-5 15,-18 10 0-15,-4 3 0 0,-10 3 1 16</inkml:trace>
  <inkml:trace contextRef="#ctx0" brushRef="#br0" timeOffset="97364.2">23347 9241 104 0,'-95'-60'52'0,"56"26"-50"15,32 31 52-15,3-4-54 16,-3 4 0-16,4 3-2 16,-1 6 1-16,4 16 0 15,7 19 1-15,4 25-2 16,6 31 0-16,5 44 0 15,-1 38 1-15,10 34 0 16,15 29 1-16,-10-1 0 0,-1 7 1 16,-10-16 0-16,-1-22 1 15,-6-25 0-15,0-19 0 16,3-25 0-16,10-12 0 16,8-29-1-16,0-18 1 15,3-16-3-15,4-22 0 16,21-16-18-16,4-12 1 15,24-32-1-15,-14-15 0 16</inkml:trace>
  <inkml:trace contextRef="#ctx0" brushRef="#br0" timeOffset="97913.28">28790 8284 107 0,'-49'-47'53'0,"42"3"-72"0,14 35 92 15,3-7-74-15,12 4 1 16,16 2-1-16,12 14 1 15,-1 2-1-15,22 16 1 16,-8 9-2-16,-3 22 1 0,0 32 0 16,-7 19 0-16,4 34 0 15,2 25 0-15,-13 12 2 16,-3 13 0-16,-8-6 0 16,-3-16 1-16,-8-21 0 15,-2-14 0-15,-12-8 0 16,-6-17 1-16,-8-12-2 15,-28-9 1-15,-6-16-1 16,-19-6 0-16,-24-7-5 16,-32-12 0-16,-10-9 0 15,-40-13 0-15</inkml:trace>
  <inkml:trace contextRef="#ctx0" brushRef="#br0" timeOffset="99137.08">25414 9147 101 0,'-3'-35'50'0,"-4"-12"-48"0,7 47 52 0,0-22-53 16,-4-3 0-16,0-12-1 15,4-10 0-15,8-26-1 16,9-27 1-16,26-16-1 16,27-19 0-16,29-31 0 15,10-3 0-15,29-4-1 16,24-2 1-16,14 8 0 16,26 17 0-16,-5 6 0 15,47 6 1-15,17-3-1 16,21 9 1-16,25 6 0 15,10 20 1-15,15 9-1 16,-4 12 0-16,-11 13 0 16,-24 28 1-16,-18 13-1 15,-42 18 1-15,-11 10 0 0,-31 9 0 16,-25 4-1-16,-25 2 1 16,-21 1 0-16,3-1 0 15,-10-6-1-15,-25-2 1 16,18-4-1-16,-18 0 1 15,-21-10-1-15,-14 4 1 16,-14-4-1-16,-18-5 0 16,-28-4-1-16,-21-3 1 15,-32-16-1-15,-14 1 0 0,-21-10 0 16,-4 0 1-16,-14-16 0 16,14-6 0-16,11 0 1 15,14 3 0-15,14 10 0 16,11 2 0-16,6 14 0 15,12 8 0-15,6 7-1 16,11 16 0-16,7 6 0 16,0-7 0-16,24 26-1 15,22 22 1-15,25-1-1 16,-19-9 1-16,65 19 0 16,6-3 1-16,-17-3-1 15,-21 3 0-15,-29-3 0 16,-42 9 1-16,-39 6 0 15,-56 10 0-15,-25 13-3 16,-28 12 0-16,-11 6 0 16,15 25 0-16</inkml:trace>
  <inkml:trace contextRef="#ctx0" brushRef="#br0" timeOffset="101626.54">28681 8855 77 0,'-7'-12'38'0,"-4"5"-25"0,4 7 39 16,-14-6-49 0,-7 0 1-16,-15 3-1 0,-20 3 1 15,-11 3-6-15,3 6 1 16,-17 4 2-16,3 2 1 15,-17 4-2-15,7 0 0 16,7 6 0-16,7 10 0 16,-8-4 0-16,5 7 0 15,-19 2 0-15,8 4 1 16,10 6-1-16,8 7 1 16,-11 9 0-16,10 6 0 0,11 0-1 15,11 6 1-15,10 1 0 16,21-1 0-16,11 4-1 15,10 12 1-15,18-3 0 16,8-4 0-16,9-2 0 16,5 0 0-16,2-10 0 15,-9-15 0-15,41 2-1 16,11-2 0-16,4-13 0 16,0-3 1-16,10 6-1 15,7-9 0-15,11-10 0 16,-11-9 1-16,-6-6-1 15,10-4 1-15,3-15-1 16,11-9 1-16,-14-4-1 16,-8-6 1-16,8-3-1 15,0-6 0-15,-11 2 0 16,-3-5 1-16,-7-4-1 16,-8-2 1-16,-13-8-1 0,-4-2 0 15,-4-9 0-15,-6-1 1 16,17-3-1-16,-4-12 0 15,-6-3 0-15,-4 3 0 16,-11-1 0-16,-7-5 1 16,0 15-1-16,-10 3 1 15,-18 0-1-15,0 10 1 16,-7-3-1-16,-3 6 1 0,-8-4-1 16,-3-2 1-1,-4-1-1-15,-13-9 1 0,-1 7-1 16,0 6 1-16,-3-1-1 15,3 10 1-15,0 0-1 16,1 4 0-16,-1 11 0 16,-14 4 0-16,4 7 0 15,-1 5 0-15,1 7 0 16,-11-4 0-16,-3 1 0 16,3 0 0-16,0 2 1 15,3 4 0-15,5 0 0 16,-5 3 1-16,-6 0-1 15,-4-3 0-15,7 3 0 16,-18 3 1-16,8 0-1 16,3 3 0-16,10 1-2 15,5-1 1-15,6-3 0 16,4 3 0-16,6-3 0 16,1 4 0-16,-11-4 0 15,0 6 1-15,1-2-1 16,-8 5 0-16,-14 4 0 0,0-4 1 15,7 4-1-15,0 0 0 16,4 9 0-16,3 3 0 16,3 3 0-16,-2-2 0 15,2 5 0-15,1 4 0 16,0-1 0-16,-15 1 0 16,1 6 0-16,3 3 0 15,0 0 0-15,3 0 0 16,5 9 0-16,6 1 0 0,0 2-1 15,7-2 1-15,-3-1 0 16,7 4 0-16,3-4 0 16,4 1 0-16,0-4 0 15,10-6 0-15,4-6 0 16,7 3 0-16,7 0 0 16,7-7 0-16,7-2 0 15,1 6 0-15,2-7 0 16,4 1 0-16,1-1 0 15,10 1 0-15,10-4 0 16,0 3 0-16,4-2 0 16,7-1 0-16,0-9 0 15,-7 3 0-15,7-3 0 16,-7-3 0-16,10-3-1 16,-3-4 1-16,0-6 0 15,-3-2 1-15,6-4-1 0,-6 0 0 16,-1-4 0-16,-3-2 0 15,0-3 0-15,7-1 1 16,7 1-1-16,0 3 0 16,-3-7 0-16,6 4 0 15,-6-1 0-15,-15 4 0 16,-3-3 0-16,-4 9 0 16,-6 0 0-16,-5-3 1 15,1-1-1-15,0-5 0 16,3 3 0-16,7-7 0 0,1-3 0 15,-8 4 0-15,-7-4 0 16,0 1 1-16,4-1-1 16,-7 0 0-16,0-3 0 15,3-3 1-15,4 4-1 16,-1-11 0-16,1-2 0 16,0 0 1-16,-4 2-1 15,-3-5 0-15,-4-1 0 16,-7-2 1-16,-3-4-1 15,-4 0 1-15,-4-9-1 16,1 0 0-16,-1-3 0 16,4-7 0-16,0 4 0 15,4 9 0-15,-4 0 0 16,0 9 0-16,-3-3 0 16,-4 4 0-16,-4 2 0 15,-3-3 0-15,-7 4 0 16,0-4 0-16,0 4 0 15,0-1 0-15,-1 1 0 0,1-1 0 16,4 10 0-16,-4 0 0 16,-11 9 0-16,-3 1 0 15,-8 2-1-15,-9 1 1 16,-8 5 0-16,0-2 0 16,0 6-1-16,3-3 0 15,8 6-2-15,3-7 0 0,4-5-10 16,-7-4 0-1,6 0 0-15,-2 1 1 0</inkml:trace>
  <inkml:trace contextRef="#ctx0" brushRef="#br0" timeOffset="102584.99">25922 10022 64 0,'-7'3'32'0,"4"-22"-12"0,3 13 19 0,0 3-38 15,0-4 0-15,0-2-1 16,0 3 1-16,0-4-3 16,3 4 1-16,4-7-1 15,7 1 1-15,7-1 0 16,1 1 0-16,2 2 0 15,8 1 1-15,7 0 2 16,-7 5 0-16,-8 8 1 16,-3-1 0-16,-6 6-1 15,-5 4 1-15,-3 2-7 16,0 4 1-16,0 0-2 16,0-7 0-16</inkml:trace>
  <inkml:trace contextRef="#ctx0" brushRef="#br0" timeOffset="104838.7">25068 11775 76 0,'-28'9'38'0,"0"19"-29"15,24-22 44-15,4 1-50 16,0-1 0-16,0 0 1 0,11 1 0 16,0-4-6-16,10 9 0 15,-7 1 4-15,3 6 1 16,-2 12-2-16,-1 10 0 15,0 25 0-15,0 31 0 16,4 34 0-16,3 33 1 16,14 27-1-16,4 3 1 15,-4 13-1-15,0-3 0 16,4 12 1-16,4-12 0 16,20 6 0-16,-3-9 0 0,3-7 0 15,-10 1 0-15,-10-16-1 16,6-23 1-16,-10-15-1 15,-11-28 1-15,-3-22-2 16,-8-22 1-16,-2-12-1 16,-5-13 0-16,-3-10-1 15,0-9 0-15,-10-12-8 16,-8-13 0-16,-3-10 0 16,-11-15 1-16</inkml:trace>
  <inkml:trace contextRef="#ctx0" brushRef="#br0" timeOffset="105472.57">24956 15534 64 0,'0'38'32'0,"-4"18"-12"0,4-40 17 15,0 12-31-15,4 10 0 16,-1 3 5-16,15 12 0 15,10 3-13-15,11 10 0 16,3 0 8-16,11 9 1 16,3 13-3-16,-3 3 0 15,-3 16-4-15,-8-4 0 16,-7-2-6-16,-10-7 1 16,-7-6-8-16,-8-29 0 0,-3-21-7 15,-3-19 0-15,-1-29 1 16,4-12 0-16</inkml:trace>
  <inkml:trace contextRef="#ctx0" brushRef="#br0" timeOffset="105949.8">25936 15970 87 0,'-35'-6'43'0,"-7"-22"-62"15,31 18 84-15,-7 4-66 0,1 0 1 16,-4 3-1-16,-4 9 0 15,7 10 0-15,1 2 1 16,6 14-2-16,4-1 0 16,7 4-1-16,11-1 1 15,10 1 0-15,14-7 0 16,4 0 0-16,3-6 1 16,4 3 1-16,10-12 1 0,4-4 0 15,-7-6 0-15,0-3 0 16,-7-3 1-16,-7-3 0 15,-7-7 0-15,-4-6-1 16,-7-6 0-16,-7-9 0 16,-7-7 1-16,-7-6-1 15,-7-6 0-15,-10-4-1 16,-22 1 1-16,-4 6-8 16,1 6 0-16,0 3-1 15,-1 10 1-15</inkml:trace>
  <inkml:trace contextRef="#ctx0" brushRef="#br0" timeOffset="106494.49">26878 15381 84 0,'-28'40'42'0,"-29"20"-38"0,40-44 56 0,-11 6-59 16,3-3 1-16,0-1 0 16,8-2 0-16,2-3-3 15,5-1 0-15,-1 1 1 16,8 2 1-16,3 14-2 16,10-1 1-16,12-3-3 15,2 3 1-15,4-3-2 16,11-3 0-16,4 0 0 15,-8-6 0-15,14-13 1 16,4 0 1-16,0-3 2 16,4-6 1-16,3-7 2 15,-11-2 0-15,-10-4 1 16,-8-3 0-16,-9 3-1 16,-8-3 1-16,-28 3-3 15,-8 0 1-15,-9-9-4 0,-5 0 0 16,-20-3-10-16,-4-7 0 15,-18-6-1-15,-3-9 1 16</inkml:trace>
  <inkml:trace contextRef="#ctx0" brushRef="#br0" timeOffset="110308.31">26324 8645 73 0,'-21'-3'36'0,"-25"-16"-25"0,39 13 36 15,0 0-46-15,0-1 1 16,0 1 0-16,0 3 0 15,3-3-3-15,8 2 1 16,3 4 1-16,7 4 1 16,0-1 0-16,7 6 1 15,1 7-1-15,9 12 1 0,-2 13-1 16,-5 12 1 0,1 22-2-16,0 16 1 0,6 10-2 15,5 5 1-15,20 7-2 16,11 3 1-16,4-6-1 15,6 0 1-15,-13-4-1 16,-4-2 1-16,-11-1 0 16,-3 1 0-16,-11-4 1 15,-6-3 0-15,-8-3-1 16,-4-9 1-16,-3 0 0 16,1-13 0-16,-5-13-1 15,1-5 0-15,-4-10 0 16,-4 0 1-16,-3-1-1 15,0 1 0-15,-7-3 0 16,0-3 0-16,-7 2 0 16,0 4 0-16,-4 0 0 15,1 10 1-15,-19-7 0 0,-6 3 0 16,-11-6 1-16,-14 0 1 16,4-4-1-16,3-2 1 15,7-13-1-15,10-3 1 16,8-6-2-16,7-1 0 15,3-5-1-15,8-4 0 16,2 0-1-16,1-3 0 16,4 1 0-16,-1-1 0 15,4 3 1-15,0-3 0 0,-7 0 0 16,7 0 1-16,-4 4-1 16,1-1 1-16,-4-3 0 15,3 0 0-15,0 0-1 16,4 4 1-16,0-4-1 15,4 0 0-15,-4-3-1 16,3 3 1-16,1-3-1 16,-1 0 1-16,-3 6-1 15,0 1 1-15,-3-1 0 16,2 0 1-16,1-3-1 16,0 0 0-16,0-3 0 15,0 4 0-15,0-4-1 16,7-4 0-16,-3 4-1 15,3 0 1-15,-4-3-1 16,4 3 1-16,0 0-1 16,0-3 0-16,-3 3-6 15,3 0 1-15,0 0-17 0,-4 3 1 16,1-6 0-16,-1 3 1 16</inkml:trace>
  <inkml:trace contextRef="#ctx0" brushRef="#br0" timeOffset="111493.3">24677 12969 58 0,'-28'10'29'0,"31"-7"-38"0,-3-3 49 15,7 6-40-15,4-3 1 16,-1-3 3-16,15 3 1 16,-4 1-3-16,0 5 0 0,-3 7 4 15,0 6 1-15,-1 12-1 16,4 13 0-16,1-6-2 15,6 6 1-15,11-3-3 16,14 6 0-16,3 0-2 16,7-6 0-16,1 9 0 15,-8-12 0-15,-3 0 0 16,-7-7 0-16,-7-5 1 16,-4-7 0-16,-6-4 0 15,-5-8 1-15,-3-4-1 16,1-6 1-16,-8-9 0 15,0-10 0-15,-4-13-1 16,-3 4 0-16,0-3-1 16,1 3 0-16,-5 3 0 15,11-1 0-15,-3-2-1 16,10-3 0-16,0-4 1 16,0 4 1-16,0 0 0 0,4-1 0 15,-7 4-4-15,-4 3 1 16,-7 0-18-16,-7 6 1 15,-4 3-1-15,-6-2 0 16</inkml:trace>
  <inkml:trace contextRef="#ctx0" brushRef="#br0" timeOffset="118358.91">25665 15864 39 0,'-4'15'19'16,"1"-2"-15"-16,3-10 19 0,0 0-23 15,0-3 0-15,3-3 0 16,1-6 0 0,20-13 0-1,1-3 0-15,7 3-5 16,-1 9 1-16,-2-12-1 0,-8 9 1 15</inkml:trace>
  <inkml:trace contextRef="#ctx0" brushRef="#br0" timeOffset="119271.43">27682 15610 52 0,'-14'0'26'0,"11"6"-26"15,3-6 43-15,0 3-43 16,7-3 1-16,3 0 0 15,15-9 0-15,18-10-1 16,13 0 0-16,15-6 1 16,3-3 1-16,17-7 0 15,12 7 0-15,10 3 0 16,-11-3 1-16,-7 6-1 16,-3-3 0-16,7 3-2 15,-1-3 0-15,5 3-1 16,-15-7 0-16,0-2-1 15,-3 3 0-15,10 0 0 0,-3 6 1 16,-15 9 1-16,-3 4 0 16,-24 2 2-16,-15 14 1 15,-17 8 0-15,-18 4 0 16,-21 0-1-16,-15 3 1 16,-10-6-3-16,1-1 1 15,-19-2-4-15,1-1 1 16,-5-2-1-16,-16-1 0 15,3 7-3-15,3 6 0 0,-14 3-5 16,4-3 1-16,-25 0 0 16,14 0 0-16</inkml:trace>
  <inkml:trace contextRef="#ctx0" brushRef="#br0" timeOffset="119742.67">28215 14707 58 0,'-35'12'29'0,"-11"-9"-34"15,25-3 47-15,-7 6-40 0,-1 1 1 16,-6-1 3-16,-7 0 0 16,-8 1-7-16,8-1 1 15,7 0 4-15,7 4 0 16,3 2-2-16,4 10 0 16,3 9-2-16,4 10 0 15,7 3-3-15,7-6 1 16,14-1-2-16,18-5 0 15,7-7-1-15,-1-10 1 0,15-8 0 16,-3-4 1-16,-8-3 3 16,-3-6 0-16,-4-7 3 15,-7 0 0-15,-3 4 1 16,-4-10 0-16,-3 4-1 16,-4-4 0-16,-7-6-3 15,-7-4 1-15,-7-2-9 16,-4-13 1-16,-3 3-1 15,-17-12 0-15</inkml:trace>
  <inkml:trace contextRef="#ctx0" brushRef="#br0" timeOffset="120170.56">28787 14653 76 0,'-11'13'38'0,"1"-13"-46"0,6-7 58 15,-3 1-52-15,0-3 0 16,-4 6-3-16,1 3 0 16,-1 6 5-16,1 3 0 15,2 4-4-15,1-1 1 0,4 7 1 16,6-6 1-16,4-4 2 16,8-6 1-16,2-3 1 15,4-6 0-15,1-6 1 16,16-4 0-16,-2-3-1 15,-8 3 0-15,-7-2-1 16,-7 2 0-16,-14 0-3 16,-14-3 1-16,-4 4-13 15,-6-4 1-15,-8-9-1 16,4-4 1-16</inkml:trace>
  <inkml:trace contextRef="#ctx0" brushRef="#br0" timeOffset="121895.36">27933 15647 53 0,'32'7'26'0,"-15"11"-13"0,-10-11 33 0,-3 11-41 16,-1 8 0-16,-6 5 2 15,-1 7 1-15,-3 2-10 16,0 4 1-16,-7 9 6 16,-7 1 0-16,-18 2-2 15,-3 10 0-15,0 3-2 16,-4-6 1-16,0 3-1 16,-18-7 0-16,-3 1-1 15,4-16 1-15,-18-7-1 16,7-8 0-16,3-7 0 15,8-10 1-15,-15-3-1 16,-3-5 1-16,-22-4-1 16,5-10 1-16,9-5-1 15,-2-11 0-15,6-2 0 0,11-3 0 16,7 3-1-16,3-1 0 16,-3 7 0-16,18-3 1 15,7 7-1-15,10 5 1 16,4 7 0-16,7-1 0 15,3 11 0-15,4 2 1 16,3 6-1-16,4 7 1 16,14 13-1-16,14-1 1 15,1 7-1-15,2-1 0 0,5 13 0 16,-1-3 0-16,-4 4-1 16,5 2 1-16,2-9 0 15,-6 0 0-15,-4-10 0 16,-7-9 0-16,-10 0 0 15,-11-12 0-15,0-10-1 16,-4-16 0-16,1-2-1 16,-4-4 1-16,-4-6 0 15,-3-13 0-15,0 1 0 16,-11-1 1-16,-3-3 0 16,3 4 0-16,4 12 0 15,3-1 0-15,4 8 0 16,3 2 0-1,4 7 0 1,3 2 0-16,4 4 1 16,4 6 0-16,3 4 0 15,0 2 1-15,3 7 0 0,1-4 0 16,-1 4-1-16,1-4 1 16,-1 4-1-16,1-7 0 15,-4-5-3-15,0-4 1 16,3-10 0-16,8-5 0 15,0-4 0-15,10-6 0 16,-4 0-1-16,-2-4 1 16,-1 4 0-16,0-3 1 15,-7 6-1-15,0 0 1 0,0 6-1 16,0 1 1 0,0-1-1-16,4 4 1 0,3 5 0 15,7 4 0-15,7 0 0 16,7 0 0-16,1 3 0 15,-1-6 0-15,0 2 0 16,1-2 0-16,-8 6 0 16,0-3 0-16,-3 3 0 15,-4-3 0-15,4 6-1 16,6-3 1-16,-10 0-1 16,1 0 1-16,-5 0-1 15,-3 0 0-15,0-3 1 16,-6-3 0-16,-16-7 0 15,-9 4 0-15,-4-1-1 16,-4 1 1-16,-3-1-1 16,-8 4 1-16,5 3-1 15,-19 3 1-15,4 6-1 16,-3 7 1-16,10-1 0 0,4 1 1 16,-4-7-1-16,7-3 1 15,-3 4-1-15,18-1 1 16,2-3-1-16,5-6 1 15,3 3-3-15,0 0 1 16,10-13-14-16,1-2 1 16,3-4-1-16,7-6 1 15</inkml:trace>
  <inkml:trace contextRef="#ctx0" brushRef="#br0" timeOffset="122482.9">28561 16265 63 0,'10'22'31'0,"19"12"-24"0,-22-18 45 0,3 6-50 16,1 13 1-16,-4 2 0 15,0 13 0-15,-3 4-4 16,-1 5 0-16,4 10 2 16,-3 3 1-16,-1-3-2 15,1 0 1-15,-1-9-2 16,1-4 1-16,-1-15-1 16,-3-6 1-16,4-17-4 15,-1-8 1-15,1-10-13 16,-1-10 1-16,-3-5-1 15,4-7 1-15</inkml:trace>
  <inkml:trace contextRef="#ctx0" brushRef="#br0" timeOffset="122755.62">29034 16281 74 0,'3'59'37'0,"-3"10"-39"0,4-53 66 15,3 6-63-15,3 6 1 16,1 0-1-16,7 1 1 16,-1 8-3-16,4-2 0 0,-3-1 0 15,-4 7 1-15,0 15-5 16,0 4 1-16,-7-4-9 15,0-9 1-15,0-12-1 16,-3-7 0-16</inkml:trace>
  <inkml:trace contextRef="#ctx0" brushRef="#br0" timeOffset="123203.34">29605 16281 65 0,'-18'34'32'0,"-3"-37"-31"0,14 6 44 16,0 3-44-16,-21 1 0 15,3-1 0-15,1 3 1 16,-1 4-3-16,4 9 1 16,3 12 0-16,4 1 1 15,7 6-1-15,7 9 0 16,14-3-1-16,11-3 1 16,3-3-1-16,7-4 0 15,1-12-1-15,2-3 1 16,5 0 0-16,-5-16 0 0,-2-6 1 15,-5-3 0-15,-2-6 1 16,-1-10 1-16,-7-6 0 16,-3-3 1-16,-8-7-1 15,-6 4 1-15,-11-7-2 16,-4-2 0-16,-17-4-6 16,-11-7 0-16,-3-2 0 15,-11-3 0-15</inkml:trace>
  <inkml:trace contextRef="#ctx0" brushRef="#br0" timeOffset="123934.76">29926 15867 63 0,'-10'0'31'0,"-19"-7"-20"0,19-2 31 15,-8-3-39-15,-21-4 1 16,-10-12 0-16,-18-1 1 16,-7 7-6-16,-4 7 0 15,4 2 4-15,-11 10 1 0,4 0-2 16,-10 12 0-1,-1 4-1-15,11 3 0 0,3 9-1 16,8 9 1-16,-8 4-2 16,0 12 1-16,4 13-1 15,-10 6 0-15,10 15 0 16,6 10 0-16,16 1 0 16,9 8 0-16,11-12 0 15,15-6 0-15,13-10 0 16,40-6 1-16,9-6-1 15,22-7 1-15,15-6 0 16,20 3 0-16,11-12 0 16,3-6 0-16,1-10-1 15,3-9 1-15,-4-10-1 16,11-6 0-16,-18-6 0 16,1-10 1-16,10-6 0 15,-11 0 1-15,7 0 0 16,-17-3 0-16,-18-10 0 0,-14 1 1 15,-14-1-1-15,-7-2 1 16,-11-13-1-16,-6-4 0 16,-8-5-1-16,-7 2 1 15,-3-2-1-15,-8-4 1 16,-3 3-1-16,-3 1 0 16,-5-1 0-16,-9 4 1 15,-11 2 0-15,-8 7 0 16,-6 4 0-16,-25 2 0 0,0 6-1 15,0 7 1-15,-18-3-1 16,1 2 1-16,-22 1-3 16,7-3 1-16,4 3-16 15,-8-13 0-15,1-12 0 16,-25-4 0-16</inkml:trace>
  <inkml:trace contextRef="#ctx0" brushRef="#br0" timeOffset="129584.62">23234 12364 77 0,'-21'3'38'0,"10"-15"-35"0,11 12 39 0,0 0-42 16,0-7 1-16,7 1-1 15,0-3 1-15,7-4-2 16,4 4 1-16,0-1 0 15,20 1 0-15,1-4 0 16,7 4 0-16,18 3-1 16,-1-7 1-16,11 1 0 15,36-10 0-15,24-7 0 16,10-2 1-16,47-10-1 16,-1 1 0-16,25-7 0 0,-10 0 1 15,10-1 0 1,-7 8 0-16,-17 8 0 0,10 4 0 15,-7 6 0-15,-10 0 1 16,-15 3-1-16,0 4 1 16,-3-4-1-16,-28-3 1 15,-15 3-1-15,-17-6 0 16,0 0 0-16,-15 6 0 16,-24-6-1-16,-17 3 1 15,-29 0 0-15,-21 3 1 0,-14 1-1 16,-11 8 0-16,-24 4-1 15,-15 3 0-15,-27 6 0 16,2 3 1-16,-6 0-2 16,-18 4 0-16,-21-1 1 15,-3 10 0-15,-15-3 1 16,-14 3 1-16,7 2 0 16,-3 8 1-16,-18-7-1 15,14 9 1-15,8-9-1 16,9 9 1-16,-6-2-2 15,21-4 1-15,18-3-1 16,-1 0 0-16,8-7-1 16,10 1 1-16,-7-4-1 15,22 1 1-15,13-4-1 16,11 4 1-16,14-7-1 16,8 0 0-16,9-2-1 15,8 5 1-15,7-3 0 16,7 4 0-16,3-4-1 0,4 7 1 15,7-7-1-15,29 3 1 16,6-6-1-16,15 0 0 16,6-3 0-16,8-3 0 15,27-3 0-15,29-3 0 16,0-7 0-16,18 0 0 16,3-6 0-16,-3 7 1 15,-8-17 0-15,12 1 0 0,-1 0 0 16,-11-1 0-16,-13-2 0 15,10 2 1-15,-11 4-1 16,11 3 0-16,-21 3 0 16,-10 3 1-16,-15-3-1 15,11 10 0-15,-15-1 0 16,-17 4 0-16,-14-1-1 16,-7 4 1-16,-11 0 0 15,-6 3 1-15,-8-4-1 16,-7 11 1-16,-14-4-1 15,-14-7 1-15,-22 1 0 16,-6 6 0-16,-11 0-1 16,-17 6 1-16,-36 1-1 15,3 2 0-15,-6 4 0 16,-14 2 0-16,-26 7 0 16,-13 10 0-16,-4-4 0 15,-10 13 0-15,-4-7 0 0,11 10 1 16,-11-13-1-16,21 4 1 15,0-1 0-15,-10 1 0 16,21-4-1-16,17 4 1 16,-3-7-1-16,0 3 1 15,-3-9-1-15,13-3 1 16,18 3-2-16,-10-3 1 16,10 3-1-16,21-10 0 15,4 7-1-15,28-3 1 16,18-4-1-16,17 4 1 0,18-3 0 15,25-4 0-15,14 0 0 16,10-6 1-16,29 1-1 16,10-8 1-16,11-8 0 15,7-4 0-15,21-12 0 16,17 3 1-16,-3-13-1 16,29 1 0-16,6-10 0 15,8 6 0-15,6 0 0 16,4-6 0-16,14 0 0 15,-10 9 0-15,-22 4 0 16,-6 6 0-16,-8-1 0 16,0 1 1-16,-24 3-1 15,-15 6 0-15,-6 4 0 16,3-1 1-16,-8 3-1 16,-2-2 1-16,-22-1-1 15,-14 7 1-15,-17-1 0 16,-12 4 0-16,-9 0 0 0,-8-1 0 15,-7 1 0-15,-7 3 0 16,-3 0 0-16,-8 0 0 16,-3 3-1-16,0-7 1 15,0 7-1-15,4-6 0 16,-4 0-2-16,0 3 1 16,-7-3-15-16,-4-1 1 15,-6 1-1-15,-12 0 1 16</inkml:trace>
  <inkml:trace contextRef="#ctx0" brushRef="#br0" timeOffset="131910.5">28109 11151 67 0,'0'3'33'0,"0"-10"-23"0,0 7 36 0,0 0-43 16,0 0 1-16,0 0 1 15,0 0 1-15,0 0-8 16,4 0 1-16,-4 0 4 15,7 0 1-15,4-3-3 16,3-3 1-16,7-7-2 16,18 4 0-16,14-4-1 15,14 4 1-15,14-3 0 16,3 2 0-16,-3 1 1 16,18 2 0-16,-11 1 1 15,1 3 0-15,-8-3 0 16,-4-1 0-16,-6-5-1 15,-4-4 1-15,14 4-1 0,-3-7 0 16,-4 0-1-16,14 3 0 16,-10-2 0-16,-11 5 0 15,-7-3 0-15,-7 4 0 16,-8-1 0-16,-9 7 0 16,-8 0 0-16,-7-1 0 15,-3 4 0-15,-4 0 1 16,-4 0-1-16,1 3 1 15,-4 0-1-15,-7 0 1 16,-7-6-1-16,-4 6 1 0,-6-3-1 16,-8 6 1-16,-17 3-1 15,-8-3 0-15,-13 3 0 16,-4 4 0-16,0-1 0 16,0 1 1-16,0-1-2 15,-11 7 1-15,1-7 0 16,-19 4 1-16,8-4-1 15,7 4 0-15,-7-4 0 16,-4 7 0-16,4-7 0 16,-14 4 1-16,13-1-2 15,8 4 1-15,7-7 0 16,11 1 0-16,-8-1 0 16,8-3 0-16,6 7 0 15,11-4 0-15,0 1 0 16,11-1 0-16,3-3-1 15,11 1 1-15,0-10 0 16,14 9 0-16,10 0-1 16,12 0 1-16,20-2-1 0,4-1 1 15,7-3-1-15,3-7 1 16,25-2 0-16,7 3 0 16,11-7 0-16,3 4 0 15,-7-7 0-15,22-3 0 16,6 0 0-16,-3 1 1 15,-4-4-1-15,11 0 0 0,-7 0 0 16,7 3 0 0,-14-3 0-16,-4 3 0 0,-17 0-1 15,10 4 1 1,4 2 0 0,-21 4 0-16,-11 3 0 15,-18 2 0-15,-7-2 0 16,-10 6 0-16,-7-3 0 15,-8 6 1-15,-6-9-1 16,-7 3 1-16,-12 0-1 16,-6-1 1-16,-24 1-2 15,-8 3 1-15,-7 3 0 16,-21 1 0-16,-4 2-1 16,-21 6 1-16,4-2 0 15,3 2 0-15,-6 1 0 16,-1-1 0-16,-4-2 0 15,1 2 0-15,7-2 0 16,10 2 0-16,-14 4 0 0,4 0 0 16,-4-1 0-16,1 1 0 15,9 3 0 1,8-3 0-16,14 2 0 0,7-8 0 16,4-1 0-16,10-3 0 15,11 4 0-15,17-4 0 16,4 0-1-16,10-2 1 15,4-1 0-15,8-3 0 16,2 3 0-16,4 0 0 16,4-3 0-16,7-3 0 0,17 0 0 15,11-7 1-15,0 1-1 16,17-1 1-16,4-2-1 16,-3-1 1-16,7-5-1 15,10 2 0-15,-4 3 0 16,5 4 0-16,-5-7 0 15,-10 1 0-15,-3 2 0 16,14 0 0-16,-8 1 0 16,1 3 0-16,6-7 0 15,-6 6 0-15,-14-2 0 16,-8 2 0-16,-10 1 0 16,-7 6 1-16,-8-3-1 15,-6 3 0-15,-7-4 0 16,-4 4 1-16,-4 0-1 15,-10 3 0-15,-3-6 0 16,-4 6 1-16,-4-3-1 16,-6 9 1-16,-19-3-1 0,-6 3 0 15,-29 4 0-15,1 2 1 16,-4 1-1-16,-18 2 0 16,4 1 0-16,-21 0 1 15,6-4-1-15,8 7 0 16,-11-3 0-16,4-4 0 15,-11 4 0-15,28-3 1 16,-3-4-1-16,3 7 1 16,15-4-1-16,-4-6 1 0,7 7-1 15,7-4 1-15,7-2-1 16,7-1 0-16,4 0-1 16,6-3 1-16,-2 1-1 15,9-1 1-15,5 0-1 16,6 0 1-16,4 0-1 15,17 3 0-15,1-6 0 16,7 7 0-16,6-4 0 16,4 0 1-16,18 0 0 15,-4 0 0-15,1-9 0 16,6 0 1-16,4-7-1 16,28 4 1-16,4-7-1 15,17 0 0-15,0 1 0 16,4-7 0-16,3 3-1 15,-3 6 1-15,3-2 0 16,-10 8 0-16,-7-2 0 16,-11 3 0-16,-11-7 0 0,15 7 1 15,-8 0-1-15,-6-1 0 16,3 1 0-16,4 0 0 16,-15-7 0-16,-10 7 0 15,-7-3 0-15,-8 5 1 16,-2-5-1-16,-8 6 0 15,-4-7 0-15,-2 10 0 16,-5-9-1-16,-3 6 1 16,-3-10-12-16,-4 7 1 0,-4-3-1 15,-10-4 0-15</inkml:trace>
  <inkml:trace contextRef="#ctx0" brushRef="#br0" timeOffset="134887.4">28804 11166 74 0,'-3'3'37'0,"10"-3"-34"0,0 0 41 0,0-3-42 15,0 3 1-15,0 0-1 16,0 0 1-16,0 3-4 15,-3 0 0-15,-1 4 2 16,1 12 0-16,-4 6-1 16,0 9 0-16,0 7 0 15,0 12 0-15,10 1 0 16,-3-4 0-16,11 3 1 16,-4 0 0-16,-3 10-1 15,-4-7 1-15,-21 1 1 16,0-1 0-16,-8-2 0 15,-2-1 1-15,-8 7-1 16,0-7 1-16,-21 6-1 16,-10 14 0-16,-22-11-1 15,0 14 1-15,1-7-2 16,-8-4 1-16,0 1-1 0,-21 0 0 16,11-3 0-16,0-7 1 15,-11-6 0-15,0 7 0 16,-17-4 0-16,6-3 0 15,-6-9 0-15,-12 0 0 16,1-10 0-16,14-9 0 16,0-16-1-16,11-9 1 15,-8-22-1-15,15 0 0 16,17-3 0-16,11-10 1 0,11 4-1 16,13 2 1-16,8-11-1 15,3 8 1-15,4-3 0 16,3 1 0-16,11 2 0 15,6 4 1-15,15-4-1 16,0 1 0-16,7-7-1 16,4 7 1-16,-1 2-1 15,-3 7 1-15,4 3-1 16,-1 7 0-16,-3-1 0 16,0 7 0-16,4-1 0 15,-1 4 0-15,1-4 0 16,0 4 0-16,-1 3 0 15,1-3 0-15,-4 6 0 16,0 0 0-16,3 3 0 16,1 13 1-16,-4 12-1 15,0 6 1-15,0 13-1 16,0 7 0-16,0 5 0 16,3-2 0-16,1-4 0 0,3-6 0 15,0-3-1-15,3-3 1 16,-6-4 0-16,-1-8 0 15,1 2 0-15,-4-12 1 16,0-7-1-16,-4 1 1 16,1-1-1-16,-1-5 1 15,-3-4-1-15,4-3 1 16,-1-13-2-16,4-2 1 16,0-7 0-16,4-4 0 0,-1-8-1 15,4-7 1-15,-3-9-1 16,-4-3 1-16,0-1 0 15,0 4 1-15,0 6-1 16,-4 10 1-16,4-1-1 16,-7 17 0-16,7-4 0 15,0 9 1-15,0-6-1 16,0 7 0-16,0-1 0 16,7 1 0-16,0-1-1 15,4 1 1-15,3-1 0 16,0 4 0-16,0 2-1 15,0 1 1-15,1 0 0 16,6 3 0-16,11-1 0 16,-4 4 0-16,-4 0-1 15,1 0 1-15,0 0 0 0,0 4 0 16,-4-1 0 0,0 0 0-16,0-3-1 0,4 3 1 15,3-3 0-15,-7 0 0 16,-3 3 0-16,-11-3 1 15,-4 0 0-15,-10 0 0 16,-7-3 0-16,-11 0 0 16,-3 0 0-16,-14-4 0 15,3 1-1-15,4 0 1 16,3 0-1-16,4-1 1 16,0 1-1-16,3-3 0 15,0-4 0-15,8 10 0 0,-1-6-1 16,4 2 1-16,0 7 0 15,0 4 0-15,3 5 0 16,0 7 0-16,-3 15-1 16,7 7 1-16,0 12-1 15,0 3 1-15,4 7-1 16,-1 2 1-16,1-2-1 16,3-4 0-16,-4 7 0 15,1-6 1-15,3 5-1 16,0-5 1-16,0-10 0 15,0-10 0-15,0-5 0 16,-4-4 0-16,4-9 0 16,0 0 1-16,0-10-1 15,0-6 1-15,-7-6-1 16,0-10 1-16,0-2-1 16,-7-10 1-16,-4-13-1 15,7 0 1-15,1 1-1 0,3-7 0 16,0 0 0-16,7 0 0 15,10 3 0-15,4 1 0 16,-6-7 0-16,6-1 0 16,-4 5-1-16,4-4 1 15,-3 6 0-15,0 3 0 16,-1 7 0-16,1 3 0 16,3 6 0-16,3 3 0 0,-2 6-1 15,2 4 1 1,36 25-1-1,4 2 1-15,-1 1 0 16,8 3 0-16,-5-3-1 16,-6 0 1-16,-7-4-1 15,-7-5 1-15,0-4 0 16,-7 0 0-16,-8-2 0 16,-3-4 1-16,-3 3-1 15,-4-10 1-15,-7 4 0 16,-3-6 0-16,-8-1 0 15,-3 1 1-15,-7 0-1 16,-4-4 0-16,1 4-1 16,-15-10 1-16,-7 0-1 15,4-3 1-15,0 0-1 16,-1 0 0-16,-2-3-1 16,6 6 1-16,-3 0 0 0,6 7 0 15,5-1-1 1,6 7 1-16,0 0-1 0,4 6 1 15,4 3-1-15,-1 6 1 16,4 4 0-16,0 6 0 16,0 15-1-16,0 7 1 15,0 19 0-15,0 2 0 16,-4 17 0-16,1-10 0 16,-1-7-1-16,0-5 1 0,4-4 0 15,0-6 0-15,4-3-1 16,-1-16 1-16,1-3 0 15,-1-3 0-15,4-3 0 16,0-9 0-16,-3-1 0 16,-1 0 1-16,4-2-1 15,-3-1 1-15,-1-3-1 16,1-6 0-16,-1 3 0 16,1-6 0-16,-1 3-1 15,4-4 1-15,0 7-1 16,0-6 1-16,0 6 0 15,0-6 0-15,0 6-1 16,0 0 1-16,0 0 0 16,0 0 0-16,0 0 0 15,0 0 0-15,4 3 0 16,-4-13 0-16,0-2 0 16,0-4 0-16,0-3 0 15,0-6 0-15,0-12 0 16,0-4 0-16,3-9-1 0,4 3 1 15,0 3 0-15,0 0 0 16,4 6 0-16,-1 1 0 16,-3 12 0-16,4-1 0 15,-4 1 0-15,0 7 0 16,0 2-1-16,4 6 1 16,6 4 0-16,12 0 0 15,2 6-1-15,1-3 1 0,3 3 0 16,8 6 0-16,-1 3 0 15,-3 4 0-15,-7 0 0 16,-4-1 0-16,-3-2 0 16,-4 2 1-16,0 4-1 15,-3-4 0-15,-4-5 0 16,-4-1 0-16,1-3 0 16,-4 0 1-16,0 0-1 15,0 0 0-15,-7-3 0 16,0 3 1-16,-7-3 0 15,-4 0 0-15,-20-3 0 16,-12-6 0-16,-3 3-1 16,-17-1 1-16,-1 1-1 15,8-6 0-15,10 2 0 16,4 1 0-16,7 3 0 16,6-4 1-16,5 4-1 15,2-4 0-15,5 4 0 0,3 3 0 16,3 3-1-1,1 0 1-15,2 9-10 0,5 4 0 16,-1 3 0-16,8 6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03T09:18:38.7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6121 2690 85 0,'0'0'42'0,"21"257"-47"0,4-188 43 0,17-3-39 15,28-6 1-15,22-23 3 16,10-12 0-16,18-31 0 15,4-22 1-15,3-19 2 16,-7-19 1-16,-11-9 0 16,1-26 1-16,-8-8-2 15,-7-20 1-15,0-25-4 16,-13-40 0-16,-8-10-2 16,-21-9 0-16,-15 25-2 15,-20 25 1-15,-29 12-6 16,-27 41 1-16,-29 16-17 15,-4 22 0-15,0 19 0 16,-20 15 0-16</inkml:trace>
  <inkml:trace contextRef="#ctx0" brushRef="#br0" timeOffset="659.73">6142 2696 96 0,'-14'-6'48'0,"14"16"-74"16,0-10 87-16,0 0-58 16,3-4 0-16,4 4 1 15,11-6 1-15,3-6-6 16,21-20 0-16,15 1 4 16,3-10 1-16,18 0-3 15,-8 10 1-15,1 9-2 16,-1 16 1-16,8 21-2 15,-4 23 1-15,-4 15 0 16,-3 13 0-16,0 19 0 16,-3 6 0-16,-4-3 0 15,-4-16 1-15,4-10 0 0,0-18 0 16,11-19 1-16,-8-18 0 16,11-20-1-16,-10-12 1 15,-8-9-1-15,-3-7 1 16,-7 0-1-16,-3 3 0 15,-1-5-1-15,14 5 0 16,4-6 0-16,-7 0 1 16,4-6-1-16,-15 0 0 15,4 15 0-15,-14 4 1 16,-15 9 0-16,-3 6 0 0,-10 23 0 16,-4 11 0-16,-7 20 0 15,3 12 1-15,4 22-1 16,14 0 0-16,22 10 0 15,-1 6 0-15,14-13-3 16,1 0 0-16,13-12-8 16,-6-7 1-16,3-2-1 15,-7-29 1-15</inkml:trace>
  <inkml:trace contextRef="#ctx0" brushRef="#br0" timeOffset="1082.16">7123 1310 98 0,'49'-50'49'0,"-49"6"-49"0,0 41 59 16,-11-6-57-16,-6 9 0 0,-11 0 0 15,-22 12 0-15,-10 7-4 16,-3 16 1-16,-22 15 0 15,0 22 0-15,-3 35-3 16,-14 40 0-16,7 29-3 16,3 37 1-16,14 19-5 15,25 0 1-15,18-10 1 16,32-21 0-16</inkml:trace>
  <inkml:trace contextRef="#ctx0" brushRef="#br0" timeOffset="1763.01">8375 2430 88 0,'-25'16'44'0,"11"59"-40"15,11-56 59-15,-1 12-62 16,-3 13 1-16,3 9-1 15,8 19 1-15,3-6-3 16,7 6 0-16,11-9 1 16,-4-3 0-16,14-13-2 15,8-7 1-15,3-18-1 16,3-9 1-16,0-16 0 16,8-19 1-16,-4-28 1 15,0-7 1-15,-4-15 1 16,-3 0 0-16,3-6-1 15,1-1 1-15,-5 7-2 0,-6 6 1 16,-3 13-2-16,-8 18 1 16,-7 17-1-16,-3 8 0 15,-4 20 0-15,0 21 1 16,-4 19 0-16,1 10 0 16,0 31 2-16,3 3 0 15,3 12 0-15,4 4 0 16,11-16-2-16,-4-3 0 15,1-6-8-15,2-19 1 16,5-16-2-16,-8-25 1 0</inkml:trace>
  <inkml:trace contextRef="#ctx0" brushRef="#br0" timeOffset="2193.75">10552 2696 106 0,'-36'-44'53'0,"-84"38"-53"16,74 6 61-16,-13 0-61 15,-8 13 1-15,-11 6-1 16,-3 9 0-16,0 6-2 15,-11 20 1-15,21 8-2 16,8-5 0-16,17-4-2 0,14-3 0 16,15-9-1-16,27-10 0 15,11-21 1-15,15-7 1 16,13-12 3-16,4-4 0 16,0-9 3-16,3 0 1 15,15-6 2-15,-4 3 0 16,-4 6 0-16,8 3 1 15,-4 16-2-15,-11 7 1 16,-3 11-2-16,-3 7 0 0,-8 4-4 16,-7 8 0-16,-6 7-8 15,-5 0 1-15,1 0-15 16,-4-6 0-16,-7-4-1 16,-3-6 1-16</inkml:trace>
  <inkml:trace contextRef="#ctx0" brushRef="#br0" timeOffset="2614.51">10961 2794 95 0,'28'-41'47'0,"32"-6"-62"16,-49 41 90-16,-1 2-74 15,1-5 0-15,-1 3 0 16,4 12 0-16,1 3-2 15,-5 16 0-15,1-3 1 0,-1 19 1 16,1 6-1 0,-4-3 0-16,4 0 0 0,-4-6 1 15,0-4-1-15,0-9 0 16,0-6 0-16,0-6 0 16,0-7 0-16,-4-3 0 15,4-6 0-15,8 3 0 16,6-10-1-16,3 1 1 15,5-7 0 1,2 4 1-16,1-10-1 0,10 9 0 0,-3-5 1 16,-3 5 0-1,-5 13 0-15,-2 3 0 0,-1 7 1 16,-4 18 0-16,1-3-1 16,-4 12 1-16,0 7-3 15,-3-6 0-15,0 6-10 16,-1-10 1-16,15-12-2 15,3-9 1-15</inkml:trace>
  <inkml:trace contextRef="#ctx0" brushRef="#br0" timeOffset="2870.01">12774 1865 105 0,'0'10'52'0,"0"-1"-56"0,0 7 73 15,-3 6-68-15,-4 19 0 16,-1 12 0-16,-2 13 0 16,-8 31-3-16,-10 13 1 15,3 15-5-15,-3 4 1 31,-18 59-14-31,7-44 0 16</inkml:trace>
  <inkml:trace contextRef="#ctx0" brushRef="#br0" timeOffset="3440.72">11984 2812 106 0,'3'-9'53'0,"19"18"-62"0,-15-9 75 0,14 4-66 15,11-4 1-15,6-4-1 16,8-2 0-16,25-6-1 16,10-4 0-16,11-12 0 15,-1-1 0-15,-6-5-1 16,10-16 1-16,-7 6 0 15,-10 6 0-15,-7 10 0 16,-11 3 1-16,0 16 0 0,-11 15 1 16,-17 13 0-16,-15 15 0 15,-6 4 0-15,-8 15 0 16,-6 0-1-16,-4 10 1 16,3-10-1-16,1 1 0 15,3-17-1-15,0 1 1 16,3-4-1-16,1-12 1 15,3-3 0-15,4-9 0 16,-1-1 0-16,4-15 1 0,4 6-1 16,-1-10 1-16,5-8-1 15,6-11 1-15,4-2-1 16,-1 3 1-16,5 0-1 16,2 9 0-16,1-9 0 15,-7 15 1-15,-4 7 0 16,-3 3 0-16,0 6 0 15,-4 3 1-15,3 16-1 16,5-3 0-16,6 9 0 16,4 6 0-16,-4-8-5 15,-3 14 1-15,-4-8-12 16,-3-7 1-16,-8 3-1 16,-3-19 0-16</inkml:trace>
  <inkml:trace contextRef="#ctx0" brushRef="#br0" timeOffset="4134.32">14037 2828 102 0,'-3'-6'51'0,"-8"6"-58"0,11 0 76 16,-4-3-68-16,4 3 0 16,7-7-1-16,4 11 0 15,0-1-1-15,-1 3 1 16,1 7-1-16,-1 5 1 15,4-2-1-15,-3 3 0 16,0 0 1-16,-1-1 0 16,1-5 0-16,6 0 0 15,1-13 1-15,7-10 0 0,3 4 0 16,4-10 0-16,-4 4 0 16,0-7 1-16,-3 6-1 15,-4 1 0-15,0 2-1 16,0 1 1-16,4 0-1 15,0-1 1-15,7 1-1 16,6 2 1-16,5 1-1 16,-5 3 0-16,1-3 0 15,-3 12 0-15,-5-3 1 16,-6 7 1-16,-7 5-1 16,-1 10 1-16,-6 4-1 15,-1 5 1-15,-2 4-1 16,-5-1 0-16,4-5-2 15,0-7 0-15,7-6-1 16,4-7 1-16,0 4-1 16,-1-16 1-16,1 0-1 15,-4-10 0-15,7 1 2 0,-3-10 0 16,-1 3 0-16,5-9 0 16,-1 0 0-16,21-6 0 15,4 0 0-15,0 2 0 16,0-2 0-16,10 9 0 15,-10 3 0-15,-7 7 1 16,-11 5 0-16,-3 7 1 16,-8 4-1-16,-3 5 1 15,1 13-1-15,-8 0 1 16,0 0-1-16,-11 0 1 0,8-3-4 16,-1 3 0-16,4-4-3 15,0 1 0-15,-3 6-6 16,3-6 0-16,-4-3-15 15,1-1 1-15,3-2 1 16,7-13 1-16</inkml:trace>
  <inkml:trace contextRef="#ctx0" brushRef="#br0" timeOffset="4384.18">16521 1875 96 0,'0'-28'48'0,"38"-13"-69"16,-27 41 94-16,0-10-71 16,-1 20 0-16,1 9 2 15,-4 21 0-15,-4 26-5 16,-3 16 1-16,-3 28 2 0,-1 12 1 16,4-9-6-16,0 0 1 15,7-10-22 1,4-15 0-16,7-29-1 0,10-59 0 15</inkml:trace>
  <inkml:trace contextRef="#ctx0" brushRef="#br0" timeOffset="4808.93">16887 1486 110 0,'-7'3'55'0,"-3"47"-83"16,6-28 110-16,-6 10-82 15,-8 18 1-15,4 12-3 16,7 17 0-16,21-7-1 16,7-6 1-16,7-7-5 15,29-15 0-15,-1-22-1 16,1-15 0-16,-8-7 3 15,4-26 1-15,-4-2 5 16,-3-9 0-16,-14-17 5 16,-4-5 1-16,-3-7 1 15,0-13 0-15,-4 7-3 0,0 10 1 16,-3 8-4-16,-1 4 0 16,-6 19-1-16,-4 18 0 15,-7 26 0-15,-11 18 1 16,-17 32 0-16,0 31 0 15,0 22 0-15,3 9 1 16,4 20-2-16,7-4 0 16,3-16-8-16,8-9 0 15,6-28-20-15,1-16 0 0,20-15-1 16,1-39 1 0</inkml:trace>
  <inkml:trace contextRef="#ctx0" brushRef="#br0" timeOffset="5150.74">17738 2213 105 0,'10'4'52'0,"15"49"-78"16,-18-47 105-16,4 4-81 15,3-1 1-15,21-9-3 16,7-9 1-16,15-20 3 15,6-5 0-15,-6-16-2 16,-8 3 0-16,-10 0 2 16,-14 6 0-16,-11 10 2 15,-18 5 0-15,-21 8 0 16,-6 8 1-16,-5 20-1 16,-20 2 0-16,3 16-1 0,0 13 1 15,4 6-2-15,10 6 1 16,11 16-1-16,10 4 0 15,15-4-8-15,10-4 1 16,28-8-1-16,11-16 0 16</inkml:trace>
  <inkml:trace contextRef="#ctx0" brushRef="#br0" timeOffset="6177.2">18824 2135 110 0,'0'-19'55'0,"-24"19"-63"0,-1 13 74 0,-10 12-67 15,-11 6 1-15,-18 23-2 16,4 18 1-16,7 19 0 16,7-4 1-16,15-5-3 15,6-4 1-15,21-6-3 16,29-31 0-16,10-19-8 15,29-22 1-15,3-31-2 16,4-22 1-16,3-23 6 16,0-12 0-16,-11-2 8 15,-6-17 0-15,-15-6 10 16,-7 3 1-16,-10 10 2 16,-4 12 0-16,-3 16-5 15,-8 0 1-15,4 9-7 16,1 13 1-16,2 6-3 0,1 10 0 15,-1 12 0-15,8 3 1 16,-4 13-1-16,-3 21 1 16,-11 17 0-16,-11 27 0 15,-3 32-1-15,-3 22 1 16,-4-13-2-16,3 16 1 16,1 7-2-16,-1-20 1 0,7-6-2 15,1-21 0-15,-1-20 0 16,1-12 0-16,3-19 0 15,0-12 1-15,0-13 0 16,10-13 0-16,12-21 0 16,6-17 1-16,4-2-1 15,3 6 1-15,4-6 0 16,-4 15 1-16,4 7 0 16,-4 9 0-16,-3 16 1 15,-4 12 0-15,-3 16-1 16,-4 12 0-16,7 10-1 15,0 6 0-15,8 0-2 16,17 1 0-16,-1-4 0 16,5-7 1-16,-1-2 0 15,15-13 1-15,6-6 1 16,5-16 0-16,-5-3 2 16,-10-9 0-16,-3-10-1 0,-11-9 1 15,-7-13-1 1,-8-16 1-16,-2-2-2 0,-12-7 0 15,-6-3-2-15,-7 6 0 16,-4 16 0-16,-7-6 0 31,-22 25 0-31,-13 12 0 16,-11 16 0-16,4 9 0 16,0 7 2-16,-8 6 0 15,4 0-2-15,11 6 1 0,3 7-1 16,11 2 1-16,11 1-1 15,10 3 0-15,7-10-1 16,7 1 0-16,3-14 1 16,1-2 0-16,3-3 0 15,0-7 1-15,11-6 1 16,0-6 0-16,-4 2 1 16,4-11 0-16,0-1 0 15,-1 4 0-15,1 2-1 16,0 10 0-16,-7 0-4 15,13 10 1-15,-6 8-8 16,-4-5 0-16,1-1-18 16,-5 1 0-16,1-7 1 15,-4-6 0-15</inkml:trace>
  <inkml:trace contextRef="#ctx0" brushRef="#br0" timeOffset="6746.88">20740 2276 103 0,'-4'-9'51'0,"18"-32"-72"0,-10 38 106 16,3-7-84-16,0 1 1 16,4 0 0-16,-1-4 0 15,1 10-4-15,-1 3 1 16,4 3 0-16,-3 3 0 16,7 10-1-16,3-3 0 15,0 5-1-15,0 14 1 16,-3-4 0-16,3-3 1 0,0-12 1 15,0-7 0-15,4-6 1 16,0-9 0-16,6-7 0 16,5-3 0-16,-1 0 0 15,-7-6 0-15,0 9-1 16,-3 4 1-16,-4 2 0 16,0 4 0-16,1 3-1 15,2 3 1-15,8 9-1 16,0 1 1-16,-4-1-2 15,-7 4 1-15,4 9-1 16,-4 0 1-16,-3 0 0 16,-1-3 1-16,1 2-1 15,3-5 0-15,0 0 0 16,1-13 1-16,2-12-1 16,-3-10 0-16,4 3-1 15,3 4 1-15,-3-4 0 0,-4 3 0 16,-3 1 0-16,-4-1 0 15,0 4 1-15,-3-1 1 16,-1-5-1-16,1-1 0 16,-1 3 0-16,1 4 1 15,-4 0-2-15,0 2 1 16,0 1-1-16,0 9 0 16,0 7 0-16,-3-1 0 15,3 10-1-15,-4 3 0 0,1 3-13 16,3 0 0-1,-4-9 0-15,-3 3 1 0</inkml:trace>
  <inkml:trace contextRef="#ctx0" brushRef="#br0" timeOffset="6900.31">21671 1734 17 0,'0'-10'8'0,"4"17"14"16,-4 11-35-16</inkml:trace>
  <inkml:trace contextRef="#ctx0" brushRef="#br0" timeOffset="7105.19">22493 1890 100 0,'18'-3'50'0,"-46"38"-66"0,17-26 92 16,-3 10-76-16,-21 12 0 15,-4 13-1-15,0-3 1 16,4 9-1-16,3 4 0 16,4-1-3-16,7-9 1 15,6 0-12-15,12-16 0 0,13-9 1 16,26-26 0-1</inkml:trace>
  <inkml:trace contextRef="#ctx0" brushRef="#br0" timeOffset="7435.9">23424 1903 102 0,'32'-3'51'0,"-35"-13"-59"16,3 16 82-16,-21-15-73 15,3 2 1-15,-3-6 0 16,-4 4 0-16,0-4-3 16,1 3 0-16,-1 0 1 15,0 7 0-15,-14 15-3 16,-3 22 1-16,0 13-1 15,-1 22 0-15,5 12 0 16,2 4 1-16,8 18 2 0,-11-9 1 16,-3-4 3-16,14-5 0 15,0-7-2-15,3-16 0 16,-3-12-26-16,3-22 0 16</inkml:trace>
  <inkml:trace contextRef="#ctx0" brushRef="#br0" timeOffset="8127.6">21883 1734 96 0,'-14'6'48'0,"3"-6"-45"0,8-6 49 0,-4 3-51 16,-1-4 0-16,1 1 0 15,0-7 1-15,-7 4-3 16,11 9 0-16,-8-9 1 15,4 2 1-15,0 14-2 16,0-7 0-16,-4 9-1 16,1 0 0-16,10 4-1 15,10 0 0-15,4-13 1 16,4 0 0-16,3-10 3 16,-3 4 0-16,-7-10 3 15,-8 7 1-15,-10 6 1 16,-18-7 0-16,-6 10-5 15,-8 10 0-15,-4-1-3 16,-2 4 1-16</inkml:trace>
  <inkml:trace contextRef="#ctx0" brushRef="#br0" timeOffset="8953.12">6710 5766 107 0,'-18'3'53'0,"11"85"-51"15,7-44 53-15,0 22-55 16,4 41 1-16,3 21-1 16,-4 35 1-16,4 16-3 15,-3 3 1-15,-1 6-10 0,-3-22 1 16,0-18-1-16,0-35 0 31</inkml:trace>
  <inkml:trace contextRef="#ctx0" brushRef="#br0" timeOffset="9419.86">6773 5588 110 0,'-14'-25'55'0,"11"18"-67"16,3 14 79-16,3 8-67 15,4 32 0-15,11 32-1 16,10 21 1-16,18 22-1 16,18 19 1-16,10-9-2 15,7-13 1-15,25-28-2 16,3-22 0-16,11-22 0 16,-11-28 1-16,4-22 1 15,-28 0 0-15,17-51 3 16,-3-18 0-16,-18-6 1 15,-10-16 1-15,-11-10 0 16,-15 4 0-16,-6 0-2 16,-7 18 1-16,-4 13-3 0,-7 13 1 15,-3 12-1-15,-4 9 0 16,-3 13 0-16,-4 19 0 16,-4 28 0-16,-3 32 0 15,-3 27 1-15,-8 39 1 16,-10 37-1-16,3 22 1 15,-6 9-4-15,13 3 0 16,15-9-10-16,10-22 1 16,7-22-16-16,4-28 0 15,6-37 0-15,29-29 0 0</inkml:trace>
  <inkml:trace contextRef="#ctx0" brushRef="#br0" timeOffset="9792.64">9493 7036 102 0,'53'-91'51'16,"4"-34"-71"-16,-43 90 106 0,-11-15-86 16,-10-9 1-16,-7-7 0 15,-7 0 1-15,-11 16-3 16,-14 9 0-16,-7 19 1 16,-14 32 0-16,-10 21-1 15,3 25 0-15,3 35 0 16,8 13 0-16,10 2 0 15,14 1 1-15,11-4-1 16,7-24 0-16,21-10-1 16,10-19 1-16,11-28-1 15,11-16 1-15,10-12 1 16,4-19 0-16,4-10 1 0,6-5 1 16,-3-1 0-16,-4 6 1 15,-10 4 0-15,3 18 0 16,1 7-2-16,3 19 1 15,-4 6-2-15,0 15 0 16,1 4-3-16,-8 18 0 16,-3-6-11-16,-8 10 0 15,-2-4 0-15,-12-9 1 0</inkml:trace>
  <inkml:trace contextRef="#ctx0" brushRef="#br0" timeOffset="10137.95">10601 6604 104 0,'11'-22'52'0,"-4"-22"-59"16,-4 28 77-16,-3-9-69 16,-7-10 1-16,-4-2-1 15,-17-4 1-15,-21 7-4 16,-22 5 1-16,-10 11 1 15,7 18 1-15,7 9-2 16,11 16 0-16,10 13-1 16,-7 18 1-16,14 16 0 15,14 25 0-15,15 10-1 16,10 6 1-16,7 0 0 0,7-3 0 16,-3-16 0-16,3-10 1 15,-7-15 0-15,0-12 0 16,-7-13-2-16,-4-10 0 15,-6-12-11-15,-8-9 1 16,-3-10-1-16,-11-9 1 16</inkml:trace>
  <inkml:trace contextRef="#ctx0" brushRef="#br0" timeOffset="10453.78">11426 6437 99 0,'32'-34'49'0,"-25"21"-50"16,-10 7 73-16,-8-3-71 15,-17-4 0-15,-18 1-1 16,-3 8 1-16,-1 8-2 16,4 8 1-16,-6 10-1 15,2 9 1-15,8 16-1 16,14 16 0-16,10 25 0 15,21 15 0-15,1 7 0 16,0 0 0-16,3-3 1 16,-4-13 0-16,-3-3 0 15,-7-13 1-15,-21-15-1 16,-18-7 0-16,-18-15-7 16,-3-13 0-16,7-12-1 0,11-22 1 15</inkml:trace>
  <inkml:trace contextRef="#ctx0" brushRef="#br0" timeOffset="10783.12">12460 6268 119 0,'-3'3'59'16,"73"-28"-74"-16,-28 25 83 0,22 6-69 15,28-6 1-15,31 4-4 16,15-17 1-16,21 0 1 15,10-9 1-15,-7 4-6 16,11-7 1-16,0 0-7 16,-18-7 0-16,-14-2 1 15,-17-1 1-15</inkml:trace>
  <inkml:trace contextRef="#ctx0" brushRef="#br0" timeOffset="11043.97">12584 6723 106 0,'-32'-10'53'0,"35"-2"-66"0,4 15 80 16,18-3-67-16,10 0 1 0,18 0-1 15,32-6 1 1,31-13-2-16,11 0 1 0,25-9-6 15,14-10 1-15,-7 7-20 16,10-7 1-16,-3 4-1 16,-25-1 0-16</inkml:trace>
  <inkml:trace contextRef="#ctx0" brushRef="#br0" timeOffset="11232.9">12397 7253 106 0,'-96'15'53'0,"79"-5"-76"15,17-10 107-15,21 0-83 16,32-6 1-16,35-7-1 16,35-12 1-16,40-13-3 0,3-9 0 15,31-6-5 1,1-4 0-16,-4 7-1 0,-18-9 1 15</inkml:trace>
  <inkml:trace contextRef="#ctx0" brushRef="#br0" timeOffset="11742.13">15776 5569 104 0,'-81'-69'52'0,"53"44"-52"16,21 22 59-16,3 3-59 0,15 25 0 15,7 28 0-15,-1 35 0 16,-3 34-1-16,-3 38 1 16,-1 19-1-16,8 9 0 15,7 0 0-15,7-12 0 16,17-29 0-16,-14-37 1 16,36-13-1-16,20-34 1 0,26-41-1 15,-4-35 0 1,0-31-8-16,10-22 1 15,-17-15-1-15,-21-16 0 16</inkml:trace>
  <inkml:trace contextRef="#ctx0" brushRef="#br0" timeOffset="11932.03">15956 5315 103 0,'-53'-13'51'0,"103"26"-59"16,-29-13 69-16,18-10-62 16,28-2 0-16,17-10-20 15,19-16 1-15,-5 1 20 16,-2 2 0-16</inkml:trace>
  <inkml:trace contextRef="#ctx0" brushRef="#br0" timeOffset="12421.28">15780 6412 114 0,'-4'10'57'0,"68"-54"-72"0,-25 19 87 16,17-16-73-16,4 0 1 15,25-6-1-15,3 3 0 0,11 13 0 16,-11 12 0-16,-4 10-2 15,-6 15 1-15,0 16-1 16,-11 31 1-16,-4 13 0 16,-17-19 1-16,3 35 0 15,-6-10 0-15,-8-10 1 16,4 11 1-16,-18-23 0 16,-7-13 0-16,-7-5 0 15,-7-13 0-15,-3-4-1 16,-1-18 0-16,-3-6 0 15,7-13 1-15,7-13-2 16,14-15 1-16,11-9-1 16,-7 8 0-16,21-15 0 15,-1 4 1-15,12 8 0 16,-15 17 1-16,-3 5 0 16,-11 7 1-16,1 7 0 15,-1 8 0-15,0 7 0 16,4 6 0-16,10 16-1 15,0 3 0-15,-3 9 0 0,0 13 0 16,-4 13-2-16,-7 8 1 16,-3 1-7-16,-4 13 1 15,-3-7-1-15,-4-16 1 16</inkml:trace>
  <inkml:trace contextRef="#ctx0" brushRef="#br0" timeOffset="12765.44">17981 6365 103 0,'4'47'51'0,"59"-3"-51"16,-24-38 59-16,3 1-58 16,8-7 0-16,6 0-1 15,11-13 1-15,-3-2-2 16,-4-7 0-16,14-10 1 15,-18-2 0-15,-6-7-1 16,-12 3 1-16,-6 4 0 16,-7 2 0-16,-11 7 0 15,-14 7 0-15,-14 5 0 16,-11 13 0-16,-10 9 0 16,-18 17 0-16,3 17 0 15,5 4 0-15,6 7 0 16,4 12 0-16,13-4 0 0,12-2 0 15,13 6-12-15,26-10 0 16,20-24 0-16,21-20 0 16</inkml:trace>
  <inkml:trace contextRef="#ctx0" brushRef="#br0" timeOffset="13923.98">18912 6155 105 0,'0'-6'52'0,"15"12"-60"0,-5-6 75 0,-3 3-66 16,7 4 0-16,7 2 1 15,1 4 0 1,2 2-3-16,5 7 0 0,-5 0 0 16,4 0 0-16,-6 6-2 15,-1 4 0-15,-4-1-3 16,8 0 0-16,0 4 0 15,-4-4 0-15,0-6 1 16,-3-3 1-16,-4-3 3 16,-4-10 1-16,-2 1 3 15,2-10 1-15,1-10 1 16,-1-8 0-16,8-7 0 16,10-13 0-16,29-18-3 15,10-1 0-15,17-6-2 16,1 4 1-16,0 2-2 15,20 13 0-15,-2 1 0 16,-4 11 0-16,-18 4 0 0,-14 6 1 16,-14 6 1-16,-15 7 0 15,-9 3 1-15,-12 9 0 16,-13 6 0-16,-15 10 0 16,-10 9-1-16,-4 4 0 15,4-4-2-15,4-3 1 16,2-6-3-16,5-4 0 15,3-8-1-15,3-7 1 0,4-10 1 16,4-9 0-16,3-9 1 16,0 6 1-16,7-15 2 15,7 8 1-15,7 4 0 16,1 10 1-16,-1 5-2 16,4 23 0-16,-4 15-2 15,0 10 1-15,-7 18-3 16,-10 22 1-16,-8 20-1 15,-10 2 1-15,-10 3 0 16,-22 10 0-16,-7-22 1 16,4-6 0-16,3-16 1 15,7-16 0-15,7-12 1 16,-3-19 0-16,14-19-1 16,7-15 1-16,3-23-1 15,12-18 1-15,6-16-1 16,10-22 0-16,19-16-1 15,-1 1 0-15,0 2-1 0,1 4 1 16,3 3-1-16,13 6 1 16,9 3 0-16,-1 13 0 15,3 15 0-15,-13 13 0 16,-12 16-1-16,-9 12 1 16,-8 19 0-16,-7 12 0 15,-3 10-1-15,-4 10 1 16,3-4 0-16,1 6 0 15,3-12 0-15,4 3 1 16,7 0-1-16,17-18 0 0,4-10 1 16,-4-1 0-16,11-8 0 15,-3-1 0-15,-8-5 0 16,-6-1 0-16,-5-3-1 16,-6 3 0-16,-4 3 0 15,-3 1 0-15,-4 5-1 16,-3 10 0-16,-8 13 0 15,-6 15 0-15,-8 25 1 16,-10 16 0-16,-17 19 0 16,-5 16 0-16,-3 5 0 15,-3-8 1-15,-7 2 0 16,-4-12 0-16,3-22 0 16,1-6 0-16,3-16 0 15,4-16 0-15,0-12 0 16,-1-13 1-16,18-18-1 15,15-10 0-15,20-19-1 16,22-9 0-16,42-19-3 16,29-3 0-16,10-10-19 0,28-2 0 15,14-14 0-15,-7-15 0 16</inkml:trace>
  <inkml:trace contextRef="#ctx0" brushRef="#br0" timeOffset="16354.36">5969 8796 66 0,'18'-19'33'0,"52"-28"-21"16,-45 25 34-16,14 0-42 0,35-10 0 16,35-5 5-16,43-7 1 15,45 0-11 1,43 6 0-16,32 7 7 0,45 9 0 15,19 6-2-15,13 4 0 16,-7-1-3-16,-17 7 1 16,-15-13-1-16,-28 0 0 15,-28-18 0-15,-32 2 1 16,-31-2-1-16,-18 5 0 0,-25-2-1 16,-32-1 1-16,-24 4-9 15,-18 9 1-15,-17-3-2 16,-33 9 1-16</inkml:trace>
  <inkml:trace contextRef="#ctx0" brushRef="#br0" timeOffset="18768.61">7200 9344 102 0,'4'-22'51'0,"-1"41"-51"15,-3-3 52-15,-3 18-52 16,-1 42 0-16,1 33-1 15,-1 36 0-15,4 27-6 16,7-3 1-16,4 1-1 16,3-20 0-16</inkml:trace>
  <inkml:trace contextRef="#ctx0" brushRef="#br0" timeOffset="19135.68">7080 9576 103 0,'-7'-53'51'0,"85"-28"-56"0,-46 55 67 15,-1-8-62-15,26-1 0 0,3 4 0 16,3 6 1-16,4 12-2 16,-3 13 1-16,-8 13-1 15,-17 12 0-15,-7 13-2 16,-15 18 1-16,-17 7-5 16,-14 3 1-16,0 0-5 15,-21-4 1-15,-11 1-9 16,0-3 1-16,4-1-3 15,-8-6 1-15,5-2 3 16,-5 8 0-16</inkml:trace>
  <inkml:trace contextRef="#ctx0" brushRef="#br0" timeOffset="19534.15">8336 9645 83 0,'21'-22'41'0,"32"-56"-60"0,-35 56 90 0,14-9-68 0,-8-4 1 15,1-2 1-15,-7 5 0 16,-29 1-7-16,-3 9 1 16,-7 6 3-16,-11 22 1 15,-21 7-2-15,-3 22 0 16,-4 15-1-16,7 16 0 15,14 9-3-15,7 3 1 16,18-6-3-16,18-15 1 16,17-13-2-16,14-13 1 0,11-22 0 15,-4-12 1-15,1-6 3 16,13-10 1-16,-3 3 4 16,-14 1 0-16,-11-4 2 15,-7 6 1-15,-3 1-1 16,-4 2 1-16,-4 7-3 15,5 10 1-15,-12 8-11 16,8 10 0-16,3 7-17 16,7 2 0-16,4-6 0 15,3-12 0-15</inkml:trace>
  <inkml:trace contextRef="#ctx0" brushRef="#br0" timeOffset="20316.39">8978 9445 97 0,'-17'-16'48'0,"6"16"-67"0,11 0 97 16,-4 3-78-16,4 7 0 16,4-1-1-16,3 3 1 15,4 4-1-15,6 12 1 16,15 13-3-16,0 0 1 15,3 6-3-15,-3 0 1 0,-4 3 0 16,-10-6 0-16,-4-9 1 16,-4-4 0-1,1-12 4-15,-4-4 1 0,0-11 1 16,4-17 1-16,3-12 0 16,3-10 0-16,8-21-1 15,3-4 1-15,4-9-4 16,3-6 1-16,-6-10-2 15,9 1 1-15,5-7-1 16,10 3 1-16,-1 7-2 16,1 12 1-16,-3 9 0 15,-1 13 0-15,-3 6 1 16,-7 16 0-16,-11 3 1 16,-3 13 0-16,-15 9 2 15,-10 19 0-15,-7 12 0 16,-10 25 0-16,-5 10-1 15,1 13 0-15,-3 2-1 16,-1 7 0-16,-14-3-2 16,18-1 1-16,-11-2-3 0,8-13 1 15,2-10-3 1,5-12 1-16,-1-9-2 0,7-16 1 16,4-10 1-16,4-8 1 15,3-17 2-15,10-3 1 16,15-15 3-16,3 0 0 15,8-4 1-15,3-2 0 16,6-4 0-16,5 3 0 16,-8 7-2-16,-3 3 0 0,3 3-1 15,-6 3 1-15,-5 6-2 16,-3 0 1 0,-3 7-1-16,3 9 0 0,-6 9 0 15,-5 7 0-15,-10 6 0 16,-3 15 1-16,-4 4-1 15,-4 9 0-15,-3 1-4 16,0-1 1-16,0-9-17 16,0-4 1-16,3-9-1 15,-3-12 1-15</inkml:trace>
  <inkml:trace contextRef="#ctx0" brushRef="#br0" timeOffset="20452.31">10414 9043 106 0,'7'-28'53'0,"-14"6"-75"0,7 16 97 16,4 0-94-16,-4 6 1 16,0 0 0-16,0 6 0 15</inkml:trace>
  <inkml:trace contextRef="#ctx0" brushRef="#br0" timeOffset="21128.93">10714 9247 103 0,'7'-9'51'0,"-25"-13"-54"0,11 15 67 0,0 7-64 15,-10 7 0-15,-5 18 0 16,-6 19 0-16,-14 6-2 15,3 22 1-15,-3 3-2 16,6 7 1-16,15-7-1 16,14-9 0-16,18-19 0 15,13-3 0-15,12-19 1 16,31-25 1-16,14-19 0 16,14-12 0-16,-3-19 0 15,0-4 0-15,-4-8 0 16,-7-1 1-16,-11-9 0 15,-10 3 1-15,-10-7 1 16,-8-11 0-16,-10-11 1 16,-4 8 1-16,-10-1-1 0,-1 15 1 15,-13 7-1 1,-4 13 0-16,-4 18-2 0,-6 13 1 16,-8 19-2-16,-10 18 1 15,-4 23-1-15,-3 21 0 16,3 32-1-16,4 19 1 15,10 6 0-15,8 3 0 16,10 3-1-16,17-16 0 16,22-21-1-16,14-13 1 15,14-25 0-15,4-16 0 16,-1-22 0-16,15-9 0 0,-4-9 1 16,-17 2 0-16,17-31 0 15,-7-6 1-15,-7-9 0 16,-18-4 0-16,-10-2-1 15,-11 8 1-15,-7-2 0 16,-10-1 0-16,-4 10-1 16,-11 19 1-16,-10 16 0 15,-7 12 0-15,-3 18 0 16,-5 17 0-16,1 18-1 16,0 10 1-16,0 6-3 15,17 16 0-15,4 6-9 16,18 0 0-16,13-4 0 15,22-11 0-15</inkml:trace>
  <inkml:trace contextRef="#ctx0" brushRef="#br0" timeOffset="21250.85">13039 10486 11 0,'-50'3'5'0,"-112"28"20"0,99-18-44 16</inkml:trace>
  <inkml:trace contextRef="#ctx0" brushRef="#br0" timeOffset="21636.63">10548 10655 87 0,'-243'-6'43'0,"-82"12"-52"0,219 0 82 16,-28 10-70-16,-42 9 0 15,-11 0 2-15,7 7 0 0,11-14-6 16,35-2 0-16,35-7 4 16,28-2 1-16,47-10-3 15,31-7 0-15,35-2 0 16,32-13 0-16,53-1-1 16,18 1 1-16,38 7 0 15,22-1 0-15,24 3 0 16,14-3 1-16,43-12-1 15,7 0 0-15,10-17 0 16,15-11 0-16,-18-7-2 16,-4 6 1-16,-31 1-1 15,-47 12 0-15,-27 12-1 16,-39 10 0-16,-43 10-1 0,-31 18 0 16,-40-3 0-16,-27 9 1 15,-25 1-1-15,-29 2 0 16,-24-2-7-16,-28-4 0 15,-25 3-13-15,-42 10 0 16,0 9 0-16,-50 10 0 16</inkml:trace>
  <inkml:trace contextRef="#ctx0" brushRef="#br0" timeOffset="21996.43">7733 11401 65 0,'-180'54'32'0,"-18"-1"-28"0,170-47 60 0,4-6-58 15,-5 0 0-15,19-3 1 16,10-6 0-16,17-4-10 16,12-2 1-16,38-14 6 15,35-2 1-15,32-13-3 16,35 3 0-16,32-3 0 15,29 4 0-15,34-7-1 16,8 3 1-16,45-3-1 16,-6 6 1-16,6-3-1 15,-3-6 1-15,-17 6-1 0,-5 0 1 32,135-56-1-32,-95 12 0 15,-53 9-3-15,-54 14 0 16,-41 5-12-16,-40 10 1 15,-45 3-1-15,-39 12 1 16</inkml:trace>
  <inkml:trace contextRef="#ctx0" brushRef="#br0" timeOffset="22374.73">7655 11458 108 0,'-10'0'54'0,"63"-3"-69"0,-29 0 83 0,15-1-68 15,32 1 1-15,42-6 0 16,14-10 1-16,60-6-3 15,31-19 0-15,26-9 1 16,38-13 0-16,4-12-1 16,35-13 1-16,-4-16-1 15,-10 10 0-15,-14 9 1 16,-14 3 0-16,-40 13 0 16,-16 13 0-16,-33 12 0 0,-24 3 0 15,-39 9-1-15,-32 10 1 16,-17 6-7-16,-25 4 0 15,-21 5 0-15,-22-2 0 16</inkml:trace>
  <inkml:trace contextRef="#ctx0" brushRef="#br0" timeOffset="23196.79">8382 11539 109 0,'-7'-3'54'0,"21"35"-62"0,-7-10 70 15,7 18-63-15,0 26 1 16,0 16-3-16,18 9 1 16,0 15 1-16,3 7 1 15,4-6-2-15,0-13 0 16,10-22 0-16,-3-16 0 16,0-15 3-16,-11-16 0 15,8-18 1-15,20-20 1 0,15-22 0 16,17-18 0-16,0-13 0 15,22-15 0 1,24-16-2-16,7-7 1 0,18-9-2 16,14-9 1-16,-8-4 0 15,8-2 0-15,-3 6 0 16,-19 12 1-16,-23 16 0 16,-26 19 1-16,-21 18-1 15,-24 13 0-15,-15 10 0 16,-10 9 1-16,-11 6-3 15,-7 3 1-15,0 4-1 16,-7-1 1-16,-3 7-1 16,0-1 1-16,-4 1-1 15,0 0 0-15,-7 6 0 16,0 0 1-16,0 0 0 16,0 0 0-16,0 0-1 15,0-3 1-15,0 0-1 0,0 3 0 16,0 0 0-16,0 0 0 15,0 0 0-15,0 0 0 16,0 0-1-16,0 0 1 16,0 0-2-16,0-3 1 15,-4-1-5-15,1 4 0 16,-4-6-20-16,-4-6 1 16,0-4-1-16,-10-3 0 15</inkml:trace>
  <inkml:trace contextRef="#ctx0" brushRef="#br0" timeOffset="24832.79">15685 7805 66 0,'-53'-10'33'0,"38"-5"-21"15,12 5 34-15,-1 4-42 16,1 0 1-16,-1 2 1 16,4 1 0-16,4-6-8 0,14-1 0 15,24-2 5-15,32 3 0 16,14-7-3-16,46-9 1 16,28-7-1-16,43 1 0 15,24-10 0-15,50 1 1 16,14-14 1-16,17-2 1 15,25 9 0-15,4-3 0 0,0-4 0 16,-1 1 0 0,-6-7-1-16,10 1 1 0,-49 5-3 15,7 17 1-15,-43-10-2 16,-13 19 0-16,-40-10-9 16,-24 10 1-16,-42 3-1 15,-36 6 1-15</inkml:trace>
  <inkml:trace contextRef="#ctx0" brushRef="#br0" timeOffset="25287.39">15533 7839 96 0,'-28'-12'48'0,"56"12"-62"0,-11 0 64 15,22 0-48-15,21 0 1 16,25-4-1-16,21-5 1 15,45-13-5-15,29-3 1 16,57-19 2-16,31 0 1 0,21-12-2 16,43-7 1-16,13-6 0 15,1 6 0-15,21 4-1 16,0 9 1-16,-18-1 0 16,-7 14 1-16,-38-1-1 15,-19 7 1-15,-27-1 0 16,-39 7 0-16,-18 0 0 15,-39 3 1-15,-17 3-2 16,-25 4 1-16,-29 2-15 16,-20 1 1-16,-18-4-1 15,-35 3 0-15</inkml:trace>
  <inkml:trace contextRef="#ctx0" brushRef="#br0" timeOffset="26357.4">15057 4844 88 0,'-29'-56'44'0,"22"9"-42"0,7 47 45 16,4 12-48-16,-4 26 1 16,-4 22 0-16,-3 56 0 15,4 41 0-15,3 65 0 0,14 57 0 16,42 38 0-16,36 0-2 16,14-41 0-16,46-22-14 15,17-41 1-15,25-47-1 16,21-44 1-16</inkml:trace>
  <inkml:trace contextRef="#ctx0" brushRef="#br0" timeOffset="26698.75">21879 4694 113 0,'50'0'56'0,"112"91"-80"0,-106-54 108 16,22 23-84-16,21 44 0 15,0 34 0-15,-8 40 0 16,-20 23-1 0,-18 18 0-16,-32 4-1 0,-25-3 0 15,-45-10-7-15,-39-19 1 0,-22-15-18 16,-31 5 1-16,-14-21-1 16,25-25 1-16</inkml:trace>
  <inkml:trace contextRef="#ctx0" brushRef="#br0" timeOffset="27667.19">17173 8501 107 0,'-32'-57'53'15,"8"64"-81"-15,6 15 108 0,-14 25-81 16,-6 37 1-16,-15 32-1 16,14-31 1-16,-11 84-1 15,29 10 1-15,18-13-3 16,13-28 1-16,15-16-1 16,7-34 1-16,14-22 1 15,0-22 0-15,-4-19 2 16,0-22 1-16,-3-12 2 15,-4-23 1-15,11-18 0 16,0-6 0-16,-4-4-2 16,-6 7 1-16,-8 0-3 15,-3 15 1-15,-4 4-2 16,-4 8 0-16,-6 8-2 0,-1 8 1 16,-2 10-2-16,-8 19 1 15,0 9 0-15,0 13 0 16,7 12 0-16,10 4 1 15,22-10 0-15,10-13 1 16,11-12 0-16,25-19 1 16,0-21 0-16,6-14 1 15,-2-9-1-15,-15-18 1 16,-14-10 0-16,-11-16 1 16,-7-6-2-16,-10-9 1 0,-7 3-1 15,-4 0 0-15,-7 6-2 16,0 12 1-16,-3 1-2 15,-4 12 1-15,-4 6 0 16,1 13 0-16,-4 7 1 16,-4 8 0-16,1 7 1 15,-1 3 0-15,-3 3 0 16,0 4 1-16,0 2-1 16,0 4 1-16,4-4-1 15,-1 1 0-15,1-7 0 16,3-6 0-16,0-3-2 15,0 6 0-15,0 3-5 16,0 9 0-16,-4 13-22 16,1 13 1-16,3 3 0 15,7-13 0-15</inkml:trace>
  <inkml:trace contextRef="#ctx0" brushRef="#br0" timeOffset="28064.96">19350 8965 111 0,'7'-44'55'0,"-25"-12"-81"0,11 46 112 16,-21-6-87-16,-18 13 1 0,-17 3-2 15,-1 16 1-15,1 9 0 16,3 32 1-16,10 8-3 15,-3 11 0-15,11-1-3 16,17 0 0-16,11-6-2 16,11-19 1-16,13-15 0 15,1-7 1-15,38-25 5 16,11-15 0-16,-7-17 5 16,4-5 1-16,-1-7 3 15,-10-3 1-15,-11 0-1 16,-3 0 1-16,-7 13-4 15,-8 6 1-15,1 0-4 16,0 12 0-16,3 10-3 16,0 9 0-16,0 13-2 15,0 13 1-15,0 2-7 0,11 13 0 32</inkml:trace>
  <inkml:trace contextRef="#ctx0" brushRef="#br0" timeOffset="28423.76">19734 8836 98 0,'-3'-12'49'0,"3"-4"-46"0,7 16 50 0,0 3-51 16,0 3 1-16,0 7 2 15,4 9 0-15,6 12-7 16,-3 17 1-16,4 11 3 16,3 1 1-16,4 3-3 15,3 3 1-15,4-10-3 16,24-8 1-16,-3-17-1 16,0-21 0-16,-3-7 1 15,-1-15 0-15,0-13 2 16,-6-10 0-16,-8-9 1 15,-7-21 1-15,-3 2-2 16,-4-9 1-16,-3 0-9 16,-4 7 0-16,-4-4-2 15,1 6 1-15</inkml:trace>
  <inkml:trace contextRef="#ctx0" brushRef="#br0" timeOffset="28784.12">20743 8745 104 0,'11'76'52'0,"14"27"-57"0,-11-62 64 16,10-7-59-16,8 4 0 16,3-10 0-16,1-15 1 0,6-16-1 15,-3-22 0-15,14-10 1 16,-7-9 0-16,-8-12-1 15,-2-4 1-15,-8-3 0 16,-7-6 0-16,-7 4-1 16,0 5 1-16,-7 7-1 15,-7 12 1-15,-10 10-1 16,-11 9 1-16,-8 12-1 16,-6 23 0-16,-7 18 1 15,-18 16 0-15,0 3 0 16,3 16 0-16,15-6 0 15,21-1 1-15,32 7-3 16,20-6 1-16,22-4-11 16,35-15 0-16,18-10 0 15,-7-18 0-15</inkml:trace>
  <inkml:trace contextRef="#ctx0" brushRef="#br0" timeOffset="29158.99">16820 10254 118 0,'-127'-16'59'0,"103"29"-72"0,31-13 87 0,28 3-74 16,25 0 0-16,32 0 0 16,45-6 0-16,40-7 0 15,45-15 0-15,25-9-2 16,49-7 1-16,15-12 1 16,17-13 0-16,35-12-1 15,1-13 0-15,-22 3-1 16,3 16 1-16,-59 15-1 15,-32 13 0-15,-49 13-7 16,-50 12 0-16,-35 7-17 16,-46 8 1-16,-39 8-1 15,-42 11 1-15</inkml:trace>
  <inkml:trace contextRef="#ctx0" brushRef="#br0" timeOffset="29434.94">16503 10608 113 0,'46'-13'56'0,"95"-24"-83"0,-56 27 115 15,24-12-85-15,50 1 0 0,24-8 0 16,64-2 0-16,21-10-5 15,29-3 1-15,34-6 2 16,8-9 1 0,-8 2-6-16,-13-6 0 0,-18 4-12 15,-32 2 1-15,-35 1-1 16,-22 3 1-16</inkml:trace>
  <inkml:trace contextRef="#ctx0" brushRef="#br0" timeOffset="30090.57">27372 7112 104 0,'-56'9'52'0,"56"47"-49"0,14-43 53 0,14 3-56 16,28-7 0-16,22-6-1 15,38-15 0-15,22-23-2 16,21-18 1-16,14-26-3 16,-18-11 0-16,-21-11 0 15,-21 7 1-15,-29 9 2 16,-27 16 1-16,-25 7 3 16,-25 24 0-16,-32 13 2 15,-21 19 1-15,-31 18-1 16,-8 23 0-16,-14 12-2 15,-7 19 0-15,-17 15-1 16,6 20 0-16,-3 8 1 0,15 14 1 16,16 5 0-16,26-2 0 15,28-7 0-15,35 0 0 16,24-19-5-16,43-12 0 16,32-28-15-16,7-42 1 15,32-27-2-15,17-25 1 16</inkml:trace>
  <inkml:trace contextRef="#ctx0" brushRef="#br0" timeOffset="32888.5">28952 6833 109 0,'4'-66'54'0,"31"28"-61"0,-21 29 86 0,4-1-78 15,0 4 1-15,-4 6-1 16,0 6 0-16,-4 19-2 15,-6 7 0-15,-8 21 0 16,-3 10 0-16,-3 3-2 16,-1 3 0-16,4-10-1 15,4 13 1-15,3-15-1 16,0-10 1-16,-4-10 2 16,4-12 0-16,0-6 2 15,-3-6 0-15,-4-16 0 16,0-7 1-16,-1-2-1 15,1-4 1-15,11-9-1 16,10-16 1-16,25-9-2 16,3-13 1-16,8-3-1 0,-1 1 0 15,-3 8 0-15,0 16 0 16,0 13 0-16,-8 12 0 16,-6 20 0-16,-4 11 0 15,-3 17 0-15,-7 8 0 16,-4 7 0-16,-4 7 1 15,1-4-1-15,-4 13 1 16,-3-4-1-16,-4 4 1 0,-4-3-1 16,-17 2 0-16,0-8 0 15,-4-1 1-15,7-12 0 16,1-13 0-16,3-6-1 16,7-3 1-16,-1-10 0 15,8-9 0-15,15-19-1 16,16-18 0-16,8-14 0 15,0-11 0-15,3-4 0 16,4-3 0-16,-4 3 0 16,-3 0 0-16,-3 3 0 15,-1 4 0-15,0 9 0 16,0-4 1-16,4 10-1 16,4 7 1-16,-5 5 0 15,-2 4 0-15,-8 13-1 16,-7 2 1-16,-3 19-1 15,-11 4 1-15,0 5-1 16,-4 14 1-16,1 2-1 0,-4 7 0 16,3 2-1-16,-3 4 1 15,0 3 0-15,-3 0 0 16,-8 13-1-16,1-7 1 16,-8 4 0-16,4-4 0 15,3-6 0-15,4-3 0 16,11-6-1-16,-1-7 1 15,15-6 0-15,0-6 0 16,10-7 0-16,11-9 0 0,3-12 0 16,-3-7 0-16,-4-2 0 15,-3-14 0-15,-4 4 0 16,-3-10 0-16,-4 7 0 16,-4 0 1-16,-2-1-1 15,2-2 0-15,1-7 0 16,3-6 0-16,11-6 0 15,7-1 1-15,-4 10-1 16,-7-6 0-16,-3 16 0 16,-4-1 1-16,-3 7 0 15,-8 3 0-15,-3 0-1 16,-3 9 1-16,3 4-1 16,-4-1 0-16,-3 13 0 15,4-6 0-15,-4 6 0 16,0-6 0-1,3-1 0 1,-3 1 0-16,0 6 0 16,0-3 0-16,0 0 0 0,-3 0 1 15,3 3-1-15,0 0 0 16,0-3 0-16,-4-1 0 16,4 4-1-16,0 0 1 15,0 0 0-15,0 0 0 16,0 0-1-16,0-6 1 15,0 6 0-15,0-3 0 16,0 0 0-16,-3 3 1 16,3 0-1-16,0 0 0 0,0 0 0 15,0 0 0-15,0 0 0 16,0 0 0-16,3 0-1 16,-3 0 1-16,0 0 0 15,0 0 0-15,0 0 0 16,0 0 0-16,0 0 0 15,0 0 0-15,4 3 0 16,-8-3 0-16,4 0 0 16,0 0 0-16,0 0 0 15,0 0 0-15,0 0 0 16,0 0 0-16,0 0 0 16,0 0 0-16,0 0 0 15,0 0 0-15,0 0 0 16,0 0 0-16,0 0 0 15,-3 0 0-15,-1 0 0 16,4 0 0-16,0 0 0 16,-3 0 0-16,3 0 0 15,0 0 0-15,0 0 0 0,0 0 0 16,0 0 0-16,-4 0 0 16,4 0 0-16,0 0 0 15,0 3 0-15,0 0 0 16,4 0 0-16,-4-3 0 15,3 7 0-15,-3-7 0 16,0 0-1-16,0 0 1 16,0 3 0-16,0-3 0 15,0 9 0-15,0-9 0 0,7 0 0 16,-3 0 0-16,-1 0 0 16,1 0 0-16,3 13 0 15,0-13 0-15,0 3-1 16,0 3 1-16,-7-3 0 15,0-3 1-15,0 3-1 16,-3 1 0-16,-1-8 0 16,1 1 0-16,3 10 0 15,-4-4 0-15,1 0-1 16,-1-3 1-16,4 3-1 16,0-3 0-16,-4 0 0 15,1 0 1-15,-1 0-1 16,1-6 1-16,-1 9 0 15,1-9 0-15,-1 9 0 16,-3-6 0-16,7-4 0 16,0 4 0-16,0 3 0 0,0 0 0 15,0 0 0 1,0 6 0-16,0-6 0 0,0 4 0 16,0 2 0-16,0-6 0 15,0 3 0-15,0 0 0 16,0-3 0-16,0 0 0 15,0 0 0-15,4 3 0 16,-1 0-1-16,1 1 1 16,-1-4 0-16,-3 0 0 15,4 3 0-15,-4 0 0 0,0 0 0 16,0 3 1-16,0-6-1 16,3-9 0-16,1 18 0 15,3-15 0-15,-3 6 0 16,3 0 0-16,0 9 0 15,0-6 0-15,0 1 0 16,-4-1 0-16,4 0 0 16,0-3 0-16,0 3 0 15,0 0 0-15,-3 3 0 16,0 1 0-16,-1 2 0 16,4-6 0-16,-7 4-1 15,0-7 1-15,0 3 0 16,0-3 0-16,0 0 0 15,0 3 1-15,0-3-1 16,0-6 0-16,0 6 0 16,0 0 1-16,0 0-1 15,0-7 0-15,0 7 0 0,0 0 0 16,0 0 0-16,-3-6 0 16,-1 6 0-16,1 0 0 15,-1 0 0-15,4-3 0 16,-4 6-1-16,4-3 1 15,0-3 0-15,0 0 0 16,-3 0 0-16,-1 3 0 16,4 0 0-16,-3 0 0 15,-4 0 0-15,0-4 0 16,0 11 0-16,0-10 0 0,0 6 0 16,0-3 1-16,3 0-1 15,-3 0 0-15,3 0 0 16,1-3 0-16,-1 3 0 15,1-4 0-15,-1 8 0 16,1-4 0-16,-1 3 0 16,1 0 0-16,-1-3 0 15,1 0 0-15,-1 3 0 16,-6 0 0-16,-1 3 0 16,4-9 0-16,0 3 0 15,0-3 0-15,-4 3 0 16,4-3 0-16,-3 6 0 15,3-3 0-15,-4 3 0 16,4-3 0-16,0-3 0 16,3 0 0-16,-3 3 0 15,4-3 0-15,-4 3 0 16,3 0 0-16,1 3 0 0,-1-3 0 16,1 0 0-1,-1 0 0-15,1 0 0 0,-1-3 0 16,0 3 0-16,4-3 0 15,-3 6 0-15,3-3 0 16,0 3 0-16,0 0 0 16,0 0 0-16,0-9 0 15,0 6 0-15,0 0 0 16,0 0-1-16,0 0 1 0,0 0-1 16,0-6 1-16,-4 6-2 15,4-7 1-15,-7 7-5 16,7 0 1-16,0 0-11 15,0 0 0-15,0-6 0 16,-3 3 0-16</inkml:trace>
  <inkml:trace contextRef="#ctx0" brushRef="#br0" timeOffset="34563.14">30335 6823 72 0,'-17'-56'36'0,"17"31"-31"0,0 25 40 0,3-7-44 16,1 1 1-16,-1 3-1 16,4-3 1-16,4 2-3 15,0 1 0-15,3 3 1 16,3 0 0-16,1 0-1 16,0 0 1-16,-1 0 0 15,1 0 0-15,7 0 1 16,3-3 0-16,-4 3 1 15,-6 0 1-15,-4 0 0 16,0 0 1-16,-3-3 0 16,-1 3 0-1,-2 0-1 1,-1 3 0-16,0 3-1 16,0 20 0-16,-4 8-1 15,1 13 0-15,-1 13-1 0,4 6 1 16,4 3-1-16,3 0 0 15,7 3 0-15,14-7 1 16,1-8-1-16,-1-16 1 16,0-13 0-16,-6-12 1 15,2-26-1-15,1-5 1 16,-4-7 0-16,0-7 1 16,1-5-1-16,2-4 1 0,-2 1-1 15,-8 5 0-15,-4 4-1 16,-2 6 1-16,-5 10-1 15,-3-1 1 1,4 4-2-16,-4 2 1 0,3 7-2 16,-2 10 1-16,2 5 0 15,4 7 0-15,0 7-1 16,7 5 1-16,15-3 0 16,-4-2 0-16,3 2 0 15,0-12 1-15,4-10 0 16,3-9 1-16,15-9-1 15,-8-7 1-15,0-12 0 16,-6-10 0-16,-8-6-1 16,-10-12 1-16,-4-10-3 15,-7 3 0-15,-10 7-7 16,-15 9 0-16,-21 9-1 16,-10 19 1-16</inkml:trace>
  <inkml:trace contextRef="#ctx0" brushRef="#br0" timeOffset="34940.97">27936 8363 107 0,'-77'-19'53'0,"27"0"-52"0,40 16 63 0,10-6-63 16,18-4 0-16,20-6-1 16,36-15 1-16,50-10-2 15,45-3 0-15,78-3 1 16,32 6 0-16,31 3-1 15,47 13 0-15,17 12-2 16,-39 16 1-16,-14 0-1 16,-57 9 1-16,-59 1-1 15,-46 6 1-15,-43-1-11 16,-31 1 0-16,-29 0 1 16,-28-10 1-16</inkml:trace>
  <inkml:trace contextRef="#ctx0" brushRef="#br0" timeOffset="35224.81">27986 8579 113 0,'-35'-16'56'0,"98"-5"-71"0,-28 11 87 16,43-12-72-16,45-3 0 0,47 0 0 15,49 0 0 1,38-10 0-16,50 10 0 0,18 10-1 16,13-4 1-16,-27-3 0 15,10 9 0-15,-57 4 0 16,-27 3 0 0,-40 3-1-16,-42-1 0 15,-10 8-8-15,-36-8 1 0,-24-5-1 16,-18-13 1-16</inkml:trace>
  <inkml:trace contextRef="#ctx0" brushRef="#br0" timeOffset="43510.12">27115 5936 100 0,'-39'87'50'0,"-106"108"-48"0,82-101 51 15,-15 66-54-15,-3 56 1 16,-11 51-9-16,22 18 1 15,34 7-7-15,43-7 0 16,50-31-5-16,63-66 1 16</inkml:trace>
  <inkml:trace contextRef="#ctx0" brushRef="#br0" timeOffset="43901.03">32463 5870 107 0,'-4'34'53'0,"29"95"-76"16,-18-79 101-16,0 63-79 0,-4 37 0 16,1 23-1-16,3 37 0 15,11 10 2-15,6-4 1 16,-2-9-3-16,-15-13 0 15,-22-18 0-15,-45-19 0 16,-52-4-9-16,-51-8 0 16,-38-1 0-16,-67-9 0 15</inkml:trace>
  <inkml:trace contextRef="#ctx0" brushRef="#br0" timeOffset="44275.9">27213 9134 110 0,'-10'6'55'0,"116"-9"-69"15,-50-3 85-15,25 3-71 16,64-6 0-16,17-20 0 0,64-5 0 16,31-10-3-16,40-13 0 15,52-18-9-15,50-6 1 16,-4 9-2-16,-25-1 0 15,-31 11 1-15,-46 18 1 16,-68 16 1-16,-55 15 0 16,-50 19 8-16,-46 7 1 15</inkml:trace>
  <inkml:trace contextRef="#ctx0" brushRef="#br0" timeOffset="46394.64">27912 9322 106 0,'-258'35'53'0,"64"-29"-67"0,148-6 88 0,4 0-73 15,7-3 0-15,10-3-1 16,36-13 0-16,38-9-2 16,29-16 1-16,56-19-1 15,-36 16 1-15,156-25-1 16,29 0 0-16,17 0 1 15,31 3 0-15,8 6 1 16,-4 22 0-16,-10 13 2 16,-19 9 0-16,-16 7 0 15,-19 8 0-15,-48 4 0 16,-12 7 0-16,-45-1-1 16,-21-3 0-16,-32 3-2 15,-39-2 0-15,-32-4-1 0,-21-4 1 16,-14-2-1-16,-17 0 1 15,-11 3 0-15,-4 6 0 16,-3 0 1-16,-4 3 0 16,0 1 1-16,4-1 0 15,7-3 0-15,3-3 0 16,11-9 0-16,11-10 0 0,13-9-1 16,18-29 0-1,15-9 0-15,10-6 1 0,14-13-1 16,0-12 0-1,-3-3 0-15,-8 3 0 0,18-13 0 16,-3-9 1-16,14-26-1 16,-4-8 1-16,0-20-1 15,-7-2 1-15,7-10-1 16,-21 3 0-16,-17 9 0 16,-36 17 0-16,-21 8-1 15,-25 7 1-15,-39 16-1 16,-45 2 1-16,-36 14-1 15,-35 8 1-15,-31 17-1 16,-12 2 1-16,-10 16 0 16,-7 7 1-16,-10 12-1 15,-15 15 1-15,-17 13-1 16,-4 23 0-16,-31 5 0 16,-4 13 1-16,7 3-2 0,-29 10 1 15,40-1-1-15,-15 10 1 16,29 12-1-16,3 10 1 15,43 0-1-15,27 9 1 16,22 10-1-16,21 25 1 16,29 18-1-16,17 10 0 15,24 22 0-15,15 10 0 16,14-7 1-16,28 15 0 16,25-11 0-16,21-11 1 0,21-2 0 15,39-3 0-15,28-4 0 16,18 0 1-16,28 4-1 15,35 6 1-15,-7-1-2 16,22-5 1-16,13-1-1 16,-3-8 1-16,18-17-1 15,-4-9 0-15,10-28 0 16,12-13 0-16,2-15 0 16,12-16 0-16,3-19 0 15,14-16 0-15,3-9 0 16,15-9 0-16,-8-7 0 15,12-12 0-15,-8-10-1 16,7-15 1-16,-11-4-1 16,5-5 1-16,-30-23 0 15,15-19 0-15,-17-12 0 16,-11 7 0-16,-29-1 1 16,-10 6 0-16,-35 4 0 15,-22-10 1-15,-24 10-1 0,-18-7 0 16,-14 1-1-16,-17-23 1 15,-4-9-2-15,-29-9 1 16,-9-16-1-16,-8 0 0 16,-11-7 1-16,-10 7 0 15,-14 3 0-15,-25 22 0 16,-21 4 0-16,-21 2 0 16,-4 6 0-16,-21 4 0 15,-18 9 0-15,4 16 0 0,-17 3-1 16,-15-6 1-16,10 15 0 15,-13 13 0-15,-14 12 0 16,6 1 0-16,-17 21 0 16,-7 19 0-1,-7 4-1-15,-18 21 1 0,11 10-1 16,-21 9 1-16,6 3 0 16,5 6 0-16,-1-2 0 15,14-1 0-15,-21-6 0 16,8 0 0-16,6 0 0 15,-7 4 1-15,29 5-1 16,-8 1 0-16,0 12 0 16,22-4 1-16,-1 4-2 15,1 10 1-15,21-1-1 16,14-5 1-16,3 5-1 16,18-6 1-16,3 13 0 15,19 0 0-15,16 12 1 0,15 10 0 16,11 2 0-16,6 11 1 15,12 11-2-15,6 1 1 16,7 0-1-16,7-4 1 16,11 7-1-16,7 0 1 15,7-3-2-15,7 0 0 16,11-4 1-16,6 1 0 16,19 12-1-16,10 3 1 15,3-6-1-15,11-9 1 16,-3-3 0-16,3-7 0 0,3-3 0 15,22-10 0-15,-4-11 0 16,11-8 0-16,0 1 1 16,14-9 0-16,10-1 0 15,4-3 1-15,-3 10-2 16,10 3 1 0,70 25-1-1,-13-16 1-15,-15-18-2 16,-7-10 0-16,-17-7 1 15,10-2 0-15,4-13 0 16,-18-6 0-16,-10-10 1 16,17 1 0-16,0-1 0 15,-13-9 0-15,13-3-1 16,-11-3 0-16,1 0 0 16,-7-7 0-16,-8-3-1 15,8-2 0-15,6-1 0 16,-6-6 0-16,-4 0 1 0,7-7 0 15,4 7 0-15,-8 0 0 16,-6-3 1-16,-1-7 0 16,12 4-1-16,-19 0 0 15,-10-10-2-15,-4-3 1 16,4-9 0-16,7-16 0 16,-14-4 0-16,-7-8 0 15,-11-10 2-15,-10 6 1 16,-4 4-1-16,0-4 0 0,-7 7 0 15,-7-4 1 1,-7 7-1-16,-11 0 0 0,4-10-2 16,0-9 0-16,-11-22 0 15,0-6 0-15,-10-13-1 16,-7-31 1-16,-8 6 1 16,-6 9 1-16,-18 16 0 15,-4 4 0-15,-3 15 0 16,-11 15 0-16,0 17-2 15,-14 11 0-15,-7-2-6 16,-7 3 0-16,-28 6-1 16,-39-6 1-16</inkml:trace>
  <inkml:trace contextRef="#ctx0" brushRef="#br0" timeOffset="49080.22">6107 11160 82 0,'-32'6'41'0,"32"0"-40"16,7 1 41-16,7 18-43 15,11 3 1-15,21 13-1 16,31 15 0-16,29-6 1 15,17-3 0-15,33-6-1 16,13-3 0-16,36-13 1 0,-1-6 0 16,33-19 0-16,-1-13 1 15,18-15 1-15,0-10 0 16,4-9 2-16,3-12 0 16,7-4 0-16,-4-3 1 15,4 0-1-15,-3 4 0 16,-8-1-1-16,1-3 0 15,-25 3-3-15,7-6 1 0,-14-6-1 16,-18-6 1-16,-7 2 0 16,-4-9 0-16,-27-15 0 15,-5 6 0-15,-16-10 0 16,-22 4 1-16,-7-4-1 16,-15-3 0-16,-20 7-1 15,-18 6 1-15,-11 6-1 16,-10-7 1-16,-7 1 0 15,-11-9 0-15,-3-7 1 16,-7 12 0-16,-8 4-1 16,-6 0 1-16,-11 9 0 15,-7 7 0-15,-11 12-1 16,-14 3 1-16,-14 6-1 16,-17 7 0-16,-4 3-1 15,0-4 1-15,-22 1-2 16,-2 6 1-16,-15 0-1 15,0 6 1-15,-18 10-1 16,-10 9 1-16,0 12-1 16,-11 10 1-16,-31 10 0 0,10 12 0 15,-10 6 0-15,-19 7 0 16,15-4 0-16,-14-3 0 16,-3-6 0-16,3-3 0 15,-18-7 0-15,18 1 0 16,-11 0 0-16,-3-1 1 15,7 16-2-15,-11 1 1 16,11 5 0-16,-7 7 0 16,0 9 0-16,3 6 0 0,7-2-1 15,-6 5 1-15,13-5 0 16,-10-4 0-16,10-3-1 16,29 9 1-16,0 10 0 15,-4 3 0-15,25 6 0 16,10 7 0-1,1 21 0-15,13 7 0 0,8 12-1 16,17-2 1-16,14 14-1 16,15 8 1-16,20 5-1 15,15-6 1-15,14-3-1 16,28-9 1-16,18-17-1 16,13-2 1-16,22-9-1 15,11-11 1-15,17 14 0 16,18-10 1-16,14-6-1 15,-7-7 1-15,31-5-1 16,8-14 1-16,-4-21 0 16,15-6 0-16,13-20 0 0,-17-5 0 15,21-10 0-15,3-7 0 16,-14-2 0-16,18 3 1 16,4-4-1-16,-15 4 1 15,15 0-2-15,-1-4 0 16,-3 4 0-16,4-6 1 15,-1-1-2-15,-13-9 1 16,-1 3 0-16,0-15 0 16,-13-4 0-16,-22 0 1 15,7 7-1-15,-10-3 1 16,-8-7-1-16,-10 3 1 0,-4-6-1 16,11 4 1-1,0-11-2-15,-7-5 0 0,-7-10 1 16,7 0 1-16,4-9-1 15,-1-3 0-15,-13 2 0 16,-12 7 0-16,-6 7 1 16,-4-1 1-16,-3 6-2 15,3 4 0-15,4 3 0 16,-8 6 0-16,-6-3 0 16,-7-3 0-16,13 0 0 15,-10 0 0-15,-3-7 0 16,-11-2 1-16,-4-1-1 15,-13 0 0-15,-12 7 0 16,-2 3 1-16,-8-3-1 16,4 6 1-16,-4-10-1 15,0 7 0-15,0 0 0 0,-7-7 1 16,-3 1-1-16,-4-19 0 16,-7-4 0-16,-14 1 0 15,-4 3 0-15,-7-13 0 16,-6 6 0-16,-12-2 0 15,-3 8 0-15,1 1 0 16,-5 12 0-16,4 10 0 16,-3-3 0-16,-11-1 0 15,-11 1-1-15,-10 9 1 0,0-4 0 16,0 4 0-16,-11 13 0 16,-7-1 0-1,-13 4 0-15,2 3 0 0,-3 15-1 16,-3 13 1-16,-22 7 0 15,11 5 0-15,0 10-1 16,-10 6 1-16,-11 4-1 16,6 2 1-16,-13 4 0 15,-11 3 1-15,15-7-2 16,3 1 1-16,3-7-1 16,-14 6 0-16,7 7 0 15,1 6 1-15,-4 6-1 16,-4 4 1-16,14 2-1 15,-3 1 0-15,-7-4 2 16,3-2 0-16,15-7-1 16,-5-6 0-16,1 2 0 15,7-5 0-15,18-7 0 16,-1-2 0-16,5 2 0 0,-5-3 0 16,1 7 0-16,10 2 0 15,4 7-1-15,-11 3 0 16,10 0 2-16,-6-3 0 15,14-6-2-15,7-7 0 16,13-3 0-16,-2-2 1 16,6-8 0-16,8 1 1 0,-1 3-2 15,4 3 1-15,-14 13 0 16,7 6 0 0,4 3 0-16,6 6 0 0,4 3-1 15,4 1 1-15,-7 3 0 16,13 2 0-1,4 45-1 1,8 3 1-16,9-13 0 16,19-6 0-16,13 9 0 15,5-3 1-15,6-9-1 16,-4 3 0-16,15-13-9 16,18-5 0-16,20-11-1 15,-3-37 1-15</inkml:trace>
  <inkml:trace contextRef="#ctx0" brushRef="#br0" timeOffset="59458.58">11091 11163 78 0,'-3'25'39'0,"-4"-25"-33"16,7 0 39-16,0 0-39 15,0 0 0-15,0 0 2 16,0 0 1-16,0 0-12 15,0 0 1-15,0-3 6 16,0 0 1-16,-4 0-3 16,1 3 0-16,-1 0-2 15,1 0 0-15,3 0 0 16,0 0 0-16,0 0 0 16,0 0 1-16,-4-3 0 15,-3-1 0-15,4-2 1 0,-5 0 0 16,12 0-1-16,-8-1 1 15,1 1-1-15,-1 3 1 16,4 0-1-16,-3 3 0 16,3 3 0-16,3 3 0 15,1 1 0-15,-4-1 0 16,3 0 1-16,1 3 0 16,0 1 0-16,-1 9 0 15,4 6-1-15,4 6 0 0,3 7 0 16,3 6 0-16,1 0-1 15,3-4 0 1,4 1 0-16,10 0 0 0,1-7 0 16,-5-2 0-16,-3-4 0 15,1 0 1-15,-1 0-1 16,0 1 1-16,7 8-1 16,4 4 0-16,0-3 0 15,3 2 1-15,1-2-1 16,-1 3 1-16,18-4-1 15,-4-2 0-15,4-1 0 16,-3-2 1-16,6-4-1 16,-6 0 1-16,-4 0-1 15,0-2 0-15,0-1 0 16,14 0 1-16,7 0-1 16,3-3 0-16,8 0 0 15,-7 3 0-15,-4-3 0 16,-4-7 1-16,15-2-1 0,-4-1 0 15,-3-2 0 1,6-7 1-16,-10 3-1 0,-3-3 1 16,-4 1-1-16,21 2 1 15,4-3-1-15,10 0 0 16,-7-3 0-16,1-3 0 16,13 0 0-16,-3-7 0 15,7 1 0-15,-11-7 0 16,-10 4 0-16,10-4 0 0,-3 4 0 15,7-1 0-15,-4 0 0 16,-7 1 1-16,4-7-1 16,10 3 0-16,11-9 0 15,-10-3 0-15,-4 0 0 16,3-16 0-16,7 0 0 16,1-6 0-16,-11-6 0 15,-11 5 1-15,-7-2-1 16,7 6 0-16,1 0 0 15,2-3 0-15,-2 0 0 16,-8-4 0-16,0-2 0 16,7-1 0-16,-3-5 0 15,-4-1 0-15,4-3 0 16,-15-3 0-16,-6 3 0 16,-11 7 0-16,-11 2 0 15,-3 4 0-15,-3 6 0 16,2 3 0-16,8 3 0 0,-3-3 0 15,-1 4-1-15,0 2 1 16,4-3 0-16,-7-6 0 16,-7 0 0-16,-7 9 1 15,-4 7-1-15,-10 6 0 16,-1 3 0-16,-3 0 0 16,-3 10 0-16,-4-1 1 15,0 4-1-15,-3 6 0 16,3-4-1-16,-7 7 1 15,3-6 0-15,-3 0 0 0,0-1 0 16,-3 4 0-16,-8 3 0 16,-7 3 0-16,-3 4 0 15,0-1 0-15,-4 13 0 16,-6 0 0-16,-1-7 0 16,-14 13 0-16,0 0 0 15,0 0 0-15,1-3-1 16,2 3 1-16,1 4 0 15,-15-1 0-15,1 3 0 16,-8 1 0-16,-6-1-1 16,6 0 1-16,4 1 0 15,11-7 0-15,7 0 0 16,6-6 0-16,5-4 0 16,6-2 0-16,7-4 0 15,4-2 1-15,4-1-1 16,-1 0 0-16,4 0 0 15,3-6 0-15,4 0 0 0,0 0 0 16,8-9-1-16,2 0 1 16,8-4 0-16,-1-3 0 15,19 1 0-15,2-10 0 16,1 3 0-16,-3 0 1 16,-1 3-1-16,-3-3 0 15,13 0 0-15,-6 0 1 16,4 0-1-16,-1-3 0 15,4 0 0-15,14 0 0 0,0-7 0 16,0 10 0-16,-4-3 0 16,1 3 0-16,-1 7 0 15,-14 2 0-15,-10 1 0 16,-7 2 0-16,-4 1 0 16,-3 3 1-16,-1 2-2 15,-3 1 1-15,-3 0 0 16,0 0 0-16,-1 3 0 15,-3 0 0-15,0-3 0 16,0 3 0-16,-3 3 0 16,-4 6 1-16,0 7-1 15,-4 6 0-15,4 3 0 16,0 3 0-16,0 13 0 16,0-3 0-16,7 6 0 15,-3 0 0-15,3-7 0 16,0 1 0-16,0-1 0 15,0-2 0-15,-3 3 0 0,-1-1 0 16,1-2 0-16,-1-4 1 16,1-6-2-16,-4-3 1 15,3-3 0-15,-3-3 0 16,0-7 0-16,0-3 0 16,0 1-1-16,0-4 1 15,0-3 0-15,-3-3 1 16,3-16-1-16,-4-3 0 15,1-6 0-15,-1-7 0 16,1-3 0-16,-1-5 0 0,4 5 0 16,0 0 0-16,0-9 0 15,-3 3 0-15,3-6 0 16,-4 6 0-16,0 7 0 16,1 2 0-16,-1 1-1 15,1-1 1-15,-1 7 0 16,1 3 0-16,-1 0 0 15,1 6 0-15,-1 6 0 16,-3-5 0-16,4 8 0 16,-4 1 1-16,-4 3-2 15,4 2 1-15,-11 4 0 16,4 0 0-16,0 0 0 16,-7 4 0-16,3-1 0 15,-10 6 0-15,0 4 0 16,-14 5 0-16,-8 8 0 15,4-1 0-15,-3 6 0 16,-8 0 0-16,-6 4 0 16,-4-1 0-16,-4 4 0 15,-3-4 0-15,4-2 0 0,6-1 0 16,11 0 0-16,7-12 0 16,8 3 0-16,2-3 0 15,1 0 0-15,7 0 0 16,-4-4-1-16,11-2 1 15,10-1 0-15,4 1 0 16,14-4 0 0,4 1 0-1,3-10 0-15,4-6 0 0,6-4 0 16,5-6 0-16,16-2 0 16,8-1 0-16,0-3 0 15,4-9 0-15,-1 9 0 16,1-7 1-16,-4 4-1 15,-4 0 0-15,-3 0 0 16,0 0 0-16,10-3 0 16,-3 9 0-16,-11 0 0 15,-6 0 0-15,-1 7 0 16,-7-1 0-16,4 1 0 16,-11 5 0-16,-3 1 0 15,-1 0 0-15,-3-4 0 16,8 7 1-16,-5-3-1 15,1 3 0-15,-4 3 0 16,-7-3 0-16,4 6 0 16,-4 0 0-16,0 0 0 0,0 7 0 15,0-1 0-15,-4 4 0 16,1 2 0-16,-1 4 0 16,5 3 0-16,-1 3 0 15,0 6 0-15,0 7 0 16,3-3 0-16,-3-4 0 15,0-3 0-15,0-3 0 16,0 0 0-16,-3 0 0 16,0-3 0-16,-1 0 0 0,4-3 0 15,-3 3 0-15,-1-6 0 16,1-1 0-16,-1-2 0 16,1 0 0-16,-1-1 0 15,-3-3 0-15,0-2 0 16,0 2 0-16,0-6 0 15,0 0 0-15,0 7 0 16,0-10 0-16,0 0 0 16,0 3 0-16,0-3 0 15,0 3 0-15,0-6 0 16,-3 0 1-16,-1-10-1 16,1-2 0-16,-1-17 0 15,-3-5 1-15,0-4-1 16,0-3 0-16,0 3 0 15,0 4 0-15,3 2-1 16,1 4 1-16,3-1 0 16,0 4 0-16,0-6 0 15,0 15 0-15,0-6 0 0,0 0 0 16,0 3 0-16,0 0 0 16,0 3 0-16,0 3 0 15,0 7 0-15,0 3 0 16,0-4-1-16,0 4 1 15,0 6 0-15,3 3 0 16,1 6 0-16,-1 10 0 16,1 6 0-16,-1 4 0 15,1 8 0-15,-4 4 0 0,4 6-1 16,-4 0 1-16,3-3 0 16,-3-3 1-16,0-4-1 15,0 4 0-15,0-10 0 16,0-2 0-16,0-4 0 15,0-3 0-15,0-10 0 16,0 4 0-16,0-10 0 16,0 4 0-16,0-4 0 15,0 0 0-15,0-3-4 16,0-3 0-16,-3 0-23 16,-1-9 0-16,-10-10 0 15,-14-15 0-15</inkml:trace>
  <inkml:trace contextRef="#ctx0" brushRef="#br0" timeOffset="62537.04">18951 10238 67 0,'-7'3'33'0,"0"-28"-30"16,7 25 48-16,0-3-50 16,0-6 0-16,0 2 0 15,4 1 0-15,-1-7-2 16,1 4 1-16,-1 3 2 15,-3-4 0-15,0 10 0 16,0 3 1-16,4 1 2 16,-4-4 0-16,0 0 1 15,0 0 0-15,0 0-1 0,0-4 1 16,0 1-2 0,0 3 0-16,0 7-2 0,0-4 1 15,0 0-1-15,0 3 1 16,0 0-1-16,0 1 1 15,0 5-2-15,-4 1 1 16,1-1-1-16,3 1 1 16,0-1-1-16,0 4 0 15,0-3 0-15,-4 2 0 0,1 1 0 16,3 9 0-16,-4 3 0 16,-3 10 1-16,0 6-1 15,-4-3 0-15,1 2 0 16,-4 1 0-16,-4 0 0 15,0 3 0-15,1 0-1 16,-1 4 0-16,-10-11 0 16,0 1 1-16,-4 3-1 15,0 6 0-15,-3 0 0 16,-18 4 1-16,4-1-1 16,-1 7 0-16,1-1 0 15,-4 4 0-15,0 0 0 16,-7-4 1-16,4 1-1 15,-1-10 0-15,-10 3 0 16,4 0 1-16,-1 10 0 16,-3-3 0-16,-10 9-1 15,-5 0 1-15,1 6-1 16,-10 0 1-16,2-6-1 16,-2 10 0-16,-5-1 0 15,-6-6 1-15,-7 0-1 0,6-3 0 16,1 0 0-16,-7-3 0 15,-4-3 0-15,-7 3 0 16,3 0 0-16,-10 6 0 16,4-3 0-16,-8 3 0 15,12-10 0-15,6-5 1 16,-4-4-1-16,-3-3 0 0,-3-6 0 16,3-3 0-1,0 0 0-15,-4 3 0 0,-10 0 0 16,7-19 0-16,11 6 0 15,-8-6 0-15,12-9 0 16,-8-7 0-16,14-6-1 16,7-9 1-16,-3 0 0 15,-1-7 0-15,-9 4 0 16,9-10 0-16,4 0 0 16,4-3 0-16,-11-3 0 15,-10-6 0-15,10-4 0 16,11 1 0-16,7-1-1 15,-1-5 1-15,-6-4 0 16,-7 0 0-16,7 0 0 16,6-3 0-16,12 16-1 15,6-1 1-15,-10 7 0 16,4 3 0-16,-5 3-1 16,-2 1 1-16,6-1 0 15,4 0 0-15,0-3 0 16,-4-3 0-16,-6-16 0 0,-8 0 0 15,0-3 0-15,4 1 0 16,3-5 0-16,1-2 0 16,-1-3 0-16,-3 0 1 15,-4 3-1-15,7-4 0 16,1-5 0-16,10-4 0 16,-7-9 0-16,6-3 0 0,1-1 0 15,0 4 0 1,-3-6 0-16,13 9 0 0,8 3 0 15,6 0 0-15,5 3-1 16,6-3 1-16,-4 10 0 16,8-4 1-16,-4 7-1 15,1 6 0-15,2 0 0 16,-3 9 0-16,8 4 0 16,-5 9 0-16,8 0 0 15,7 9 0-15,3 7 0 16,1 6 0-16,3 12 0 15,-4 7 0-15,11 12-1 16,-4 10 1-16,8 5-1 16,-1 14 1-16,4 6 0 15,-10 6 0-15,10 0-1 16,0 9 1-16,0 0 0 16,0-6 0-16,3 1 0 0,1-11 0 15,-1-2 0-15,-6-16 1 16,6-7-1-16,1-8 0 15,-4-11 0-15,0 1 0 16,0-6 0-16,-4-10 0 16,4-3 0-16,-7-9 1 15,7-17-1-15,-7-11 0 32,11-48-1-32,-1 10 1 15,4 6 0-15,0 16 0 0,0 2 0 16,-3 11 0-16,3 2 0 15,0-6 0-15,0 10 0 16,4-4 0-16,-1 4 0 16,4-10 0-16,4 0 0 15,3 0 0-15,4 3-1 16,0 7 1-16,-4 5 0 16,-4 4 1-16,1 6-1 15,0 7 0-15,-8 2 0 16,4 1 0-16,0 6 0 15,1 0 0-15,6 3-1 16,7 3 1-16,7 0 0 16,8 0 0-16,6 3-1 15,0 1 1-15,1-1 0 16,3 7 0-16,-8 5 0 16,-9 1 0-16,-1 0 0 15,-7 3 0-15,-3 0 0 16,-4-6 0-16,0 6 0 0,-3-13 1 15,-4 0-2-15,-3 1 1 16,-1-1 0-16,-3-3 0 16,0 1 0-16,-7-7 0 15,0 0 0-15,0 0 0 16,-3-3 0-16,-4-7 0 16,-4-2 0-16,-3-4 0 15,-11-9 0-15,-6-3 0 0,-5 3-1 16,-2 3 1-16,-5 0-1 15,-6-3 1-15,-1-4 0 16,8 4 0-16,3 0-1 16,4 3 1-16,3 0 0 15,4 10 0-15,3-1 0 16,4 4 0-16,7-4 0 16,0 1 0-16,3 5 0 15,1 7 0-15,3 4 0 16,0 8 0-16,0-3 0 15,0 17 0-15,3 2-1 16,-7 13 1-16,4 2 0 16,-3 17 0-16,6 6-1 15,-6 12 1-15,-4 1-1 16,-1 5 1-16,1 1 0 16,0-3 0-16,-3-10-1 15,2-6 1-15,1-10 0 16,7-6 1-16,-7-12-1 0,7-7 0 15,4-12 0-15,-4 0 0 16,0-10 0-16,3-3 1 16,4-12-2-16,0-13 1 15,4-6 0-15,3-12 0 16,0-14 0-16,7-2 0 16,0-10-1-16,11-2 1 15,-1-8 0-15,1 1 0 16,0 6 0-16,-4 10 0 0,-4 0 0 15,-2 9 0-15,-1 9 0 16,-4 3 1-16,-3 10-1 16,0 7 0-16,0-1 0 15,0 3 1-15,1 7-1 16,-1-1 0-16,3 4 0 16,4 9 0-16,0 13 0 15,18 3 0-15,3 9 0 16,4 6 0-16,4 4 0 15,-1-4 0-15,11-2-9 16,-4-4 0-16,8-12-1 16,-11-16 1-16</inkml:trace>
  <inkml:trace contextRef="#ctx0" brushRef="#br0" timeOffset="68760.53">3986 14242 101 0,'-21'4'50'0,"14"-11"-48"16,7 14 51-16,0 2-53 15,-3 10 0-15,3 25 0 16,-7 15 0-16,3 26-1 0,-3 22 1 15,-4 15-1-15,1 16 1 16,-11-6 0-16,-4-16 0 16,4-13-1-16,3-9 0 15,-3-22 1-15,0-15 0 16,0-17-1-16,3-21 1 16,-3-12 0-16,3-17 0 15,4-15 0-15,-4-19 1 16,-3-22-1-16,14-15 1 0,4-10-1 15,3-6 1-15,0-16-1 16,10-6 1-16,1-7 0 16,-1 32 0-16,19-50-1 15,-1 9 1-15,7 13-1 16,0 12 1-16,4 3-1 16,-7 23 1-16,0 5-1 15,0 17 0-15,6-1 0 16,8 13 1-16,4 25-1 15,-8 6 0-15,7 19 0 16,-6 6 0-16,-8 16 0 16,-10 9 0-16,-11 7 0 15,-11 18 0-15,-13 13 0 16,-12 3 1-16,-16 4-1 16,-1 2 1-16,-3-9-3 15,3-3 0-15,-11 0-15 16,1-7 1-16,-11-12-1 0,4-6 1 15</inkml:trace>
  <inkml:trace contextRef="#ctx0" brushRef="#br0" timeOffset="69076.48">4226 14562 104 0,'-10'10'52'0,"13"-13"-68"0,4 3 87 0,11-4-71 16,14 1 1-16,6 0 0 15,5 3 0-15,13 0-2 16,4 0 1-16,11 6 0 15,-1 1 0-15,1 2-1 16,-1 0 0-16,-10 7-6 16,-3-13 1-16,-8-12-15 15,1-10 1-15,-12-3-1 16,-6-15 1-16</inkml:trace>
  <inkml:trace contextRef="#ctx0" brushRef="#br0" timeOffset="69986.71">5898 13847 107 0,'-10'-15'53'0,"-1"30"-77"0,11-15 102 0,-7 0-78 16,4 7 0-16,-4-1 0 16,0 6 0-16,-8 1 0 15,15-1 0-15,0-2 0 16,-10-1 0-16,-1-2 0 15,4 2 1-15,0 4-1 16,-7 18 0-16,-4 16 0 16,4 12 1-16,-10 10-1 15,2 7 1-15,1 2 0 16,4 10 0-16,3-10-1 16,3-6 0-16,4-12 0 15,0-13 1-15,3-12-1 16,1-7 0-16,-1-6 0 15,1-3 1-15,3-4 0 16,-7-2 0-16,3-1-1 16,4 1 1-16,-7-1 0 0,7-2 0 15,0-1-1-15,0-3 0 32,18-43 1-32,-4-16 1 15,4-1-1-15,3-2 1 16,3-4-1-16,8 10 1 15,0 6-1-15,0 3 0 16,-4 7-1-16,0 9 0 16,-7 3 0-16,0 3 0 15,8 3 0-15,-8 7 1 0,-4 3-1 16,12 6 0 0,-15 3 1-1,3 12 0-15,-3 4-1 0,1 13 1 0,-5 5-1 16,1 10 1-16,-8 7-1 15,1-4 0-15,3 3 0 16,0-12 1-16,0-7-2 16,-3-5 1-16,3-14 0 15,3 1 0-15,-6-10 0 16,6-6 1-16,1-9-1 16,3-10 1-16,-3-3-1 15,-1-16 1-15,1-2-1 16,6-14 0-16,5-2 0 15,9-7 0-15,8 4-1 16,0-4 1-16,-14 10-1 0,-1 12 1 16,-3 9 0-16,-6 4 0 15,-1 9 0-15,-4 1 1 16,1 2-1-16,-8 7 0 16,4 2-4-16,-3 1 1 15,-4 6-18-15,3-6 1 16,1-10-1-16,-8 10 1 15</inkml:trace>
  <inkml:trace contextRef="#ctx0" brushRef="#br0" timeOffset="70717.3">6996 13590 108 0,'-43'-34'54'0,"-38"-70"-69"15,53 76 88-15,-7-19-74 16,-29-13 0-16,-31-2-1 15,-11 2 0-15,-28-3 2 16,-32 4 1-16,-10 12-2 16,-39 9 0-16,21 10 1 15,-25 3 0-15,0 6 0 0,4 10 0 16,-7 2 0-16,21 14 1 16,7 15-1-16,3 9 1 15,18 19-1-15,4 10 1 16,0 21-1-16,-1 20 1 15,11 21-2-15,22 16 1 16,10 19-1-16,25 9 0 16,13 9-1-16,26 20 0 0,24-1 0 15,21 7 0-15,36-16 0 16,21-6 1-16,31-19 0 16,29-7 0-16,11-21 2 15,31-13 0-15,21-28 0 16,25-9 0-16,10-13 0 15,12-13 1-15,20-22-1 16,4-18 0-16,17-10-1 16,-3-18 0-16,11-19 0 15,-11-16 0-15,3-10-1 16,-6-6 0-16,-33-6 0 16,11-3 1-16,-24-22 0 15,-18 3 1-15,-21-3 1 16,-18-9 0-16,-14 2 2 15,-14-15 0-15,-11-3-1 16,-24 0 1-16,-25-10-1 16,-22-2 0-16,-24 2-1 0,-21 1 0 15,-35 5-2 1,-11 4 1-16,-32 6-3 0,-21 13 0 16,-3 15-12-16,3 13 1 15,-21 9-1-15,-21 19 1 16</inkml:trace>
  <inkml:trace contextRef="#ctx0" brushRef="#br0" timeOffset="71228.28">4932 14130 114 0,'0'12'57'0,"-7"-6"-71"16,7 1 84-16,-4 2-70 15,4 0 0-15,4 4-2 16,6 6 1-16,8-4 0 16,3 1 0-16,7 3-1 15,1 0 1-15,2 0-1 0,1 3 1 16,7-4 0-16,-7-2 1 16,3 6 0-16,-14-3 1 15,-10 3 0-15,-8-3 0 16,-3-1 0-16,-3 1 0 15,-8-3 0 1,1 0 0-16,-1-4-1 0,-7 1 1 16,1-4-1-16,-4 0 1 0,-1 10-1 15,-9 0 0-15,-15 3-1 16,3 6 1-16,-6-3-1 16,-11 0 1-16,14-3-3 15,0-3 0-15,11 0 0 16,3-3 1-16</inkml:trace>
  <inkml:trace contextRef="#ctx0" brushRef="#br0" timeOffset="72714.42">8424 13995 94 0,'4'-22'47'0,"17"15"-39"0,-17 7 48 16,3 10-56-16,-7 24 0 16,0 10-1-16,-4 13 0 15,1 9-3-15,-4 9 1 16,-1 19-9-16,-2-6 1 16,-1-4-10-16,1-2 0 15,-1-16 0-15,4-13 1 16</inkml:trace>
  <inkml:trace contextRef="#ctx0" brushRef="#br0" timeOffset="73119.77">8371 13835 101 0,'-3'9'50'0,"10"-34"-71"15,4 16 102-15,3-7-81 16,10 7 1-16,8-4 0 16,7 4 0-16,3 9-2 15,1 9 0-15,13 10 0 16,-10 15 0-16,-4 4-1 0,1 22 1 15,-5 2-2-15,-6 7 1 16,-4 0 0 0,-10 3 0-16,-11 1 1 0,-7 11 1 15,-21-2 0-15,-11 2 0 16,-17-8 1-16,-18 5 1 16,3-9-1-16,4-12 0 15,7-13-6-15,11-19 1 0,7 0-17 16,3-18 1-16,14-10-1 15,1-10 0-15</inkml:trace>
  <inkml:trace contextRef="#ctx0" brushRef="#br0" timeOffset="73303.66">9137 14509 104 0,'-7'3'52'0,"14"-3"-115"15,0-3 102-15,-3-3-39 16,6-10 0-16</inkml:trace>
  <inkml:trace contextRef="#ctx0" brushRef="#br0" timeOffset="73666.97">9832 13734 111 0,'-21'-15'55'0,"10"5"-65"0,4 7 77 16,0-9-68-16,-7 2 1 0,-14 1-3 15,-4-1 1-15,0 7 1 16,4 6 0 0,0-3-3-16,0 13 1 0,3 9-1 15,-3 16 1-15,-1 12 0 16,8 22 0-16,0 13 1 16,0 15 1-16,10-3 0 15,4-9 0-15,4 9 2 16,-8-9 1-16,-10-16 1 15,0 0 1-15,-4-3-1 16,-10-19 1-16,-15-6-9 16,-2-16 1-16,6-6-3 15,0-15 1-15</inkml:trace>
  <inkml:trace contextRef="#ctx0" brushRef="#br0" timeOffset="75237.8">9243 14907 88 0,'7'16'44'0,"10"-22"-34"16,-6 6 46-16,10-7-55 15,4-5 1-15,3-7-2 16,4-3 1-16,7-9-3 16,21 2 0-16,0-8 0 15,10-13 0-15,8-1-1 16,-8-8 1-16,-6-13 2 16,-8 3 1-16,-6-6 2 15,-8-7 1-15,-14 0 1 16,-3 1 0-16,-7 3-1 15,-4 5 0-15,-7 14-2 16,0 15 1-16,-4 3-3 0,1 10 1 16,-8 15-2-16,-3 13 1 15,-7 19-2-15,-3 15 1 16,-15 22 0-16,-3 10 0 16,-4 19-1-16,3 2 1 15,8 7 0-15,3 13 0 16,11-13 0-16,7-7 1 15,7-15-1-15,4-6 0 0,6-19 0 16,12-10 0 0,2-12 0-16,8-12 1 0,0-17 0 15,0-21 0-15,-1-6 0 16,8-4 0-16,7-6-1 16,-4 3 1-16,-3 4-1 15,-4-1 1-15,-3 10 0 16,-7 3 1-16,-8 6 0 15,-2 3 0-15,-1 4 0 16,-4 6 1-16,1 6-1 16,-4 6 1-16,0 6-1 15,-7 10 0-15,-4 7 0 16,-3 2 0-16,0 13-2 16,4 0 1-16,-1-4-7 15,1-2 0-15,3-10-18 16,7-9 1-16,0-13-1 15,3-6 1-15</inkml:trace>
  <inkml:trace contextRef="#ctx0" brushRef="#br0" timeOffset="75402.7">10188 14035 105 0,'-56'4'52'0,"52"18"-101"0,4-22 108 0,0 3-59 16,0-3 0-16</inkml:trace>
  <inkml:trace contextRef="#ctx0" brushRef="#br0" timeOffset="75659.56">11045 13640 111 0,'-14'10'55'0,"32"21"-61"16,-22-12 70-16,-10 9-64 16,-3 10 0-16,-8 6-1 15,-3 15 1-15,-4 10-1 16,0 10 0-16,-10-7-2 15,3 0 1-15,4 0-7 16,3-3 1-16,4 3-17 0,-4 0 1 31</inkml:trace>
  <inkml:trace contextRef="#ctx0" brushRef="#br0" timeOffset="75838.45">10460 14346 96 0,'60'3'48'0,"24"-9"-58"0,-38 3 72 0,14-13-63 16,21-3 0-16,4-9-16 16,10 0 1-16,8-4 16 15,-5 1 1-15</inkml:trace>
  <inkml:trace contextRef="#ctx0" brushRef="#br0" timeOffset="76314.77">8022 15647 101 0,'0'19'50'0,"-3"34"-58"0,13-24 69 0,-10 2-61 15,7 22 0 1,-3 4-1-16,3 9 1 0,3 9-1 16,5 6 1-16,2-12-1 15,-6-6 0-15,3-6 0 16,11-20 1-16,3-9-2 15,7-21 1-15,11-17-8 16,-4-21 1-16,25-13-10 16,0-9 1-16,-3-1-1 15,-1-2 1-15</inkml:trace>
  <inkml:trace contextRef="#ctx0" brushRef="#br0" timeOffset="76513.64">7789 15519 105 0,'-21'15'52'0,"28"-40"-77"0,7 19 102 15,8-10-78-15,27-2 0 16,18-4-13-16,7-7 1 15,4 1-2-15,-4-3 1 16,-7 3-8-16,10 6 0 16</inkml:trace>
  <inkml:trace contextRef="#ctx0" brushRef="#br0" timeOffset="76739.12">7818 15986 98 0,'-11'9'49'0,"36"1"-72"15,-8-7 96-15,8-3-75 16,24-6 1-16,15-7-27 16,14-9 1-16,6-16 28 15,18-5 0-15</inkml:trace>
  <inkml:trace contextRef="#ctx0" brushRef="#br0" timeOffset="76919.02">9356 15538 105 0,'17'3'52'0,"-17"0"-61"0,-10 3 85 16,-1 7-76-16,-7 2 0 15,-3 4-4-15,-21 16 0 16,-11 2 0-16,-3 7 1 15,3 9-4-15,0 7 0 16,-7 0-3-16,3 5 1 16,-6-5-11-16,6-4 0 15,8-9 3-15,-14-12 0 0</inkml:trace>
  <inkml:trace contextRef="#ctx0" brushRef="#br0" timeOffset="77154.71">8569 15751 88 0,'32'0'44'0,"17"-7"-52"15,-28 11 80-15,11-1-71 16,7 3 0-16,0 0 0 16,3 10 0-16,0 9-2 15,8 10 0-15,-4 8 1 16,-1 8 0-16,-2 8-5 15,-4 1 0-15,-4-1-14 16,-3-15 0-16,-4-12 0 16,0-20 1-16</inkml:trace>
  <inkml:trace contextRef="#ctx0" brushRef="#br0" timeOffset="77691.05">9430 15274 101 0,'3'0'50'0,"26"-9"-68"0,-22 12 94 15,7 3-76-15,-4 16 1 16,-3 16-2-16,0 21 1 0,-7 23-1 16,-3 18 1-16,-4 10 0 15,0 12 0-15,0 10-1 16,0-4 0-16,0-12 0 15,0-12 1-15,-1-13-1 16,5-16 0-16,-1-18 0 16,1-13 0-16,-1-13-1 15,1-22 1-15,-1-12 0 16,4-16 0-16,0-15 1 16,4-10 1-16,-1-16-1 15,4-2 0-15,8-4 0 16,-1 3 1-16,3-3-1 15,1 7 1-15,14-1-1 16,-1 7 1-16,-2 3 0 16,2 9 0-16,1-9 0 15,-4 6 1-15,-3 6-1 0,0 10 1 16,-4 3-1 0,4 6 1-16,-4 6-1 0,-4 10 0 15,5 19-1-15,-5 6 1 16,-6 9-1-16,-8 13 0 15,-10-3-1-15,-7 9 1 16,-7 3-2-16,-7-2 1 16,-18-7-6-16,4-10 1 15,3-3-14-15,7-9 1 16,-3-9-1-16,10-10 0 16</inkml:trace>
  <inkml:trace contextRef="#ctx0" brushRef="#br0" timeOffset="78057.28">10121 15813 97 0,'7'19'48'0,"53"16"-66"15,-46-32 87-15,-3 0-69 16,0 0 1-16,-4-6-1 15,0-3 0-15,-4-7 0 16,1-6 0-16,-15-15 0 16,11-4 0-16,-10 4 0 15,13-7 0-15,-21 3-1 16,11 10 1-16,-10 9 0 16,3 1 0-16,-8 8-1 0,1 20 1 15,-3 8 0-15,-1 20 0 16,4 3-1-16,3 9 1 15,4 0 0-15,3 7 0 16,4-4-1-16,7 3 0 16,7-9-4-16,11-9 1 15,7-7-15-15,21-2 0 16,3-14 0-16,7-18 1 16</inkml:trace>
  <inkml:trace contextRef="#ctx0" brushRef="#br0" timeOffset="78606.12">10474 15597 97 0,'-49'13'48'0,"27"-7"-66"15,22-6 91-15,0 0-73 16,11 3 0-16,3 0 0 15,4 3 0-15,6 1 0 16,1-1 0-16,0 0-1 16,3 7 1-16,0 6-1 15,4 6 1-15,7 0 0 16,-7 6 0-16,-8 7 0 16,-3-4 0-16,-17 1 0 15,0-7 0-15,-12-3-2 0,-2-6 0 16,-1-7-2-16,4-5 0 15,-3-7 0-15,-1-7 0 16,4-8 1-16,0-4 0 16,3 0 3-16,4-3 0 15,0-6 3-15,0 0 0 16,4 0 1-16,-1-1 1 16,5 4-1-16,6 0 0 0,7 3-1 15,7-3 1-15,0 0-3 16,4-3 1-16,0 9-1 15,-1-3 0-15,-2 9 0 16,2 1 1-16,-6 9 0 16,-4 9 0-16,-7 7-1 15,-14 5 1-15,0 7-1 16,-3 4 0-16,-4 5-10 16,3-6 0-16,8-6-1 15,-1-3 1-15</inkml:trace>
  <inkml:trace contextRef="#ctx0" brushRef="#br0" timeOffset="78764.56">10820 15387 103 0,'-32'-38'51'0,"35"20"-72"15,5 11 66-15,-1-2-86 0,3-4 0 16,8 1 0-16,3-4 1 16</inkml:trace>
  <inkml:trace contextRef="#ctx0" brushRef="#br0" timeOffset="79664.64">11176 15462 112 0,'-21'60'56'0,"3"21"-82"0,15-65 114 0,-1 12-88 16,1 4 0-16,-1 5-2 15,1-2 0-15,3-1 1 16,0-2 1-16,0-1-2 16,0 0 1-16,0-2-1 15,-4-4 1-15,0-3 0 16,1-10 0-16,-1-2-1 15,1-4 0-15,-1-9 0 16,4-10 0-16,0-6 0 16,4-3 0-16,-1-6 0 15,1-10 1-15,3-5 1 16,4-4 0-16,3 3 1 16,3-7 1-16,5 11-1 15,13-4 0-15,4 6 0 16,3 7 0-16,0 3-1 0,8 3 1 15,-4 9-1-15,-8 6 0 16,-6 10 0-16,-7 13 1 16,-8 9 0-16,-10 16 0 15,-10 9 0-15,-8 9 0 16,-3 0 0-16,0 1 1 16,-7-4-2-16,0 1 1 15,0-14-2-15,3-5 1 16,4-10-3-16,0-9 1 0,7-13-1 15,3-6 1-15,4-19-1 16,4-3 1-16,3-16 1 16,10-6 0-16,1 0 1 15,3-3 0-15,11 2 1 16,-7 14 0-16,6-4 0 16,1 7 1-16,0 3-1 15,-4 12 0-15,-3 7-1 16,-4 6 1-16,0 12-1 15,-7 10 1-15,0 6-1 16,-7 16 1-16,1 9 0 16,-1 0 0-16,-4 0-1 15,4 0 1-15,4-9-1 16,17-10 1-16,0-9-2 16,7-12 1-16,4-13-1 15,11-16 1-15,-4-13-1 16,-4-8 1-16,-7-4 0 15,-3 0 0-15,0-13 0 0,-4 1 0 16,-7 3-1-16,0 6 1 16,-7 0 0-16,-3 9 0 15,-8 4 0-15,-3 12 0 16,-7 9-1-16,-3 7 1 16,-8 12 0-16,-10 10 0 15,-4 15 0-15,0 10 1 16,1 6-1-16,2 9 1 15,8 4-1-15,11 6 0 0,6-13-4 16,15-3 0-16,10-9-20 16,11-16 1-16,-1-16-1 15,1-12 0-15</inkml:trace>
  <inkml:trace contextRef="#ctx0" brushRef="#br0" timeOffset="80307.78">12481 15487 97 0,'4'-9'48'0,"-8"18"-64"16,4-9 94-16,-3 0-77 15,-4 10 0-15,0-4 0 16,-7 0 0-16,3 10-2 16,0 3 0-16,4 0 1 15,4-1 0-15,-4 1-1 16,14 0 0-16,-14 9 0 0,17-3 1 15,-13-3 0 1,6-3 0-16,1-3 0 0,-1-4 0 16,-10-2 0-16,14-4 1 15,0-6-1-15,0-16 0 16,8-2 0-16,6-1 0 16,0-10-1-16,4 4 0 15,6-3 0-15,5 9 0 16,-8 4 0-16,0 5 0 15,0 13 0-15,1 7 0 0,-1 2 1 16,0 4 0-16,0 9 1 16,15 6 0-16,-12-5 0 15,1-8 1-15,-4-5 0 16,-10-1 0-16,0-5-1 16,-4-17 0-16,0-5-1 15,3-7 0-15,-2-16-1 16,-1-6 1-16,3-3-2 15,4-3 1-15,4-3-1 16,-4-4 1-16,4-9 0 16,-4 4 1-16,0 5 1 15,-3-2 0-15,-7 12 1 16,-4 6 1 0,-4 16 0-16,-3 3 0 0,0 9 0 15,0 16 1-15,-7 10-2 16,0 9 0-16,3 15-1 15,1 11 0-15,-1 8-1 0,1 4 0 16,-1 9-1-16,1-4 1 16,-1-2-5-16,4-6 1 15,7-10-14-15,7-19 0 16,1-16 1-16,2-9 0 16</inkml:trace>
  <inkml:trace contextRef="#ctx0" brushRef="#br0" timeOffset="80490.75">12827 15443 109 0,'0'7'54'0,"42"2"-68"0,-10-6 90 0,21 0-76 16,21-3 0-16,14-3-4 15,-21 0 0-15,89-16-5 16,2-18 0-16,26-7-2 15,6-19 0-15</inkml:trace>
  <inkml:trace contextRef="#ctx0" brushRef="#br0" timeOffset="80971.03">17840 12555 122 0,'14'-34'61'0,"18"12"-76"0,-22 16 92 16,1-1-77-16,-4 1 0 15,4 12-1-15,-8 13 1 0,4 19 0 16,-14 18 0-16,0 26-1 16,-7 34 1-16,0 34 0 15,-4 35 0-15,-3 29 0 16,-4 33 1-16,-3 17 0 16,0-1 0-16,3-9 0 15,1 6 0-15,6-12-1 16,-3-3 1-16,-4-16 0 15,7-13 0-15,4 4 0 16,0-4 0-16,-3-15-1 16,-1-1 1-16,7-21-1 15,1-10 1-15,6-24-2 16,-3-23 1-16,4-25-5 16,3-25 1-16,-4-22-17 15,1-31 0-15,-15-38 0 16,-3-34 0-16</inkml:trace>
  <inkml:trace contextRef="#ctx0" brushRef="#br0" timeOffset="82304.86">19777 12675 120 0,'74'21'60'0,"-74"-21"-60"0,0 4 60 16,3 5-61-16,1 10 1 15,-4 12-1-15,-4 22 1 16,-10 16 0-16,-3 16 0 15,-5 12-2-15,5 10 1 16,-1 0 0-16,8-4 0 16,2-6-1-16,1-12 1 15,4-13-1-15,-1-9 1 0,1-13 0 16,-1-12 1-16,4-7-1 16,4-9 1-16,-1-19 1 15,8-3 0-15,14-19 0 16,-1-15 1-16,8-13 0 15,7-19 0-15,3-3-1 16,18-10 1-16,0 4-2 16,-3 3 1-16,-8 9-1 15,7 1 1-15,-10 11-1 16,-7 8 0-16,-7 11-1 16,-4 13 1-16,-3 7 0 15,-4 12 0-15,0 19-1 16,0 15 1-16,0 16-1 15,-6 13 1-15,-1 12 0 16,-7 13 1-16,0-3-1 16,-4 3 0-16,1-10 0 15,-4-6 1-15,0-12-1 0,3-20 1 16,8-8-1 0,3-17 1-16,7-24 0 0,18-16 0 15,7-31-1-15,0-23 0 16,0-15 0-16,3-3 1 15,-7 0-2-15,-10-7 1 16,-4 4 0-16,-6 9 0 16,-1-6-4-16,-4 6 1 15,4 3-16-15,-3 3 0 0,0 10 0 16,-4 15 0-16</inkml:trace>
  <inkml:trace contextRef="#ctx0" brushRef="#br0" timeOffset="82857.67">21064 13446 108 0,'7'9'54'0,"4"1"-68"0,0-10 87 0,20 0-70 16,8-3 0-16,14-4 1 15,21-2 0-15,11-7-6 16,38-12 0-16,15 0 3 16,3-10 0-16,18 1-2 15,10 8 1-15,-17-5-1 0,-1 2 0 16,-6 4 0 0,-7 0 0-16,-22 6 1 0,-21 0 0 15,-6 3 0-15,-19 0 0 16,-10 4 1-16,-11-4 0 15,-10 3 0-15,-11-9 0 16,-10 3 0-16,-14 3 0 16,-11 1 0-16,-15 2 0 15,-23 3-1-15,-15 4 1 16,-18 3-2-16,7-1 1 0,8 4 0 16,14 3 0-16,10-3-1 15,14 3 0-15,7 3 0 16,11 7 0-16,7 5 0 15,11 4 1-15,17 13 0 16,-7 8 0-16,0 1 1 16,-10 16 0-16,-14 2-1 15,-12-6 0-15,-2-2-7 16,3-4 1-16,3-10-22 16,4-8 1-16,0-11-1 15,14-21 1-15</inkml:trace>
  <inkml:trace contextRef="#ctx0" brushRef="#br0" timeOffset="83401.46">23837 12549 114 0,'18'25'57'0,"-8"10"-81"0,-6-13 117 16,-4 9-93-16,0 10 1 16,-4 6-1-16,-3 9 1 15,-3 16-2-15,-1 0 0 16,1-6-1-16,3-9 0 0,-4-1-1 16,4-6 0-16,0-12-1 15,-4-7 1 1,1-6 0-16,-1-3 1 0,1-6 1 15,-1-3 1-15,-3-13 1 16,0 9 1-16,3-15-1 16,4-1 1-16,7-18-1 15,4-15 1-15,6-17-1 16,4-21 0-16,4-13-1 16,3-19 1-16,4-12-2 15,-1 3 1-15,5 3-1 16,10 9 1-16,-1 16-1 15,8 6 0-15,0 10 0 16,10 9 0-16,-3 13 0 16,0 9 0-16,0 10 1 15,-3 18 0-15,-1 28 1 16,-21 20 0-16,-10 18 0 16,-22 22 0-16,-13 22 1 15,-29 7 0-15,-11-1-6 16,-10-6 0-16,0-9-23 0,11-10 0 15,10-9 0-15,11-22 0 16</inkml:trace>
  <inkml:trace contextRef="#ctx0" brushRef="#br0" timeOffset="83917.7">19128 14349 105 0,'3'31'52'0,"36"-12"-76"0,-7-13 105 16,17 1-81-16,39-7 0 15,39-7 0-15,7-8 0 16,46-7-1-16,11-6 0 16,27-16 0-16,12 0 1 15,24-19-1-15,-4 4 0 0,18-4 0 16,-14 6 1-16,-7 1-4 15,-14 15 1-15,-39 7-8 16,-32 9 1-16,-10 12-9 16,-25 4 0-16,-32 2 0 15,-28 10 0-15</inkml:trace>
  <inkml:trace contextRef="#ctx0" brushRef="#br0" timeOffset="84311.47">19135 14732 101 0,'-78'12'50'0,"25"-15"-70"16,53 3 96-16,18-6-76 15,17-1 0-15,25-5 0 16,14-4 0-16,39-9 0 0,28-3 0 16,14 3-1-16,39-7 1 15,7 1 0-15,46-13 0 16,21-3 0-16,11-6 1 16,14-7 0-16,-7-2 0 15,7-4 1-15,-22 6 1 0,-10 10-1 16,-17 9 0-16,-33 4-1 15,-31-4 1-15,-14 9-8 16,-32 7 1-16,-28 0-21 16,-21 6 1-16,-29-6-1 15,-24-6 1-15</inkml:trace>
  <inkml:trace contextRef="#ctx0" brushRef="#br0" timeOffset="85362.87">20175 12236 83 0,'-77'-54'41'0,"6"23"-54"0,57 28 77 0,-11-4-63 15,-10 7 1-15,-14 7 1 16,-4-1 1-16,-21 3-4 16,3 7 0-16,4 6 3 15,7 9 0-15,4 13-1 16,-8 19 1-16,1 12-2 15,13 26 1-15,1 24-1 16,7 19 0-16,6 22-1 16,8 19 1-16,3 7-1 15,15-1 0-15,10-25 0 16,14-12 0-16,21-19 0 16,15-10 1-1,115 13-1 1,19-16 1-16,13-27 0 0,-3-17 0 15,25-9 0-15,10-22 1 16,29-16-2-16,-8-24 1 16,29-11-1-16,-7-27 0 15,24-16 0-15,4-28 1 16,0 3-1-16,7-19 1 16,-11-10 0-16,0 4 0 15,-13 3 0-15,-12 3 1 16,-17 3-1-16,-35 7 1 0,-4-7 0 15,-14 0 0-15,-28-6-1 16,-21-3 0-16,-7-22 0 16,-19-13 0-16,-23-12-1 15,-1-10 1-15,-17-3-1 16,-29 13 0-16,-28 12-1 16,-20 10 1-16,-23 3-1 15,-30 3 1-15,-15 16-1 16,-25-4 1-16,-39 4-1 15,-3 3 1-15,-24-1 0 16,-29-2 0-16,-7 12-1 16,-25 7 1-16,-14 9-1 15,-24 18 1-15,-8 17-1 16,-10 18 1-16,0 9-1 16,-7 14 1-16,0 5 0 15,-4 7 0-15,15 15 0 16,-8-6 0-16,14 13 0 15,-6 6 1-15,35 6 0 0,-1 6 0 16,8 7-1-16,28 3 0 16,3 18 0-16,12 11 0 15,13 5-1-15,14 13 1 16,21 12-4-16,8 16 1 16,21 7-17-16,24 12 0 15,29-13-1-15,24-22 1 16</inkml:trace>
  <inkml:trace contextRef="#ctx0" brushRef="#br0" timeOffset="87172.54">25400 13374 99 0,'-25'3'49'0,"25"-3"-44"15,4-6 49-15,3-4-55 16,11-12 1-16,13-3-1 15,43-6 0-15,18-7-4 16,3 4 0-16,22-1-7 0,6 1 1 16,1 9-12-1,-18 3 0-15,-18 3 0 0,-11 3 1 16</inkml:trace>
  <inkml:trace contextRef="#ctx0" brushRef="#br0" timeOffset="87533.37">27400 12308 94 0,'-35'-4'47'0,"14"4"-68"15,17 4 99-15,1 2-78 16,3 19 1-16,0 6 0 15,3 10 0-15,-3 16-5 16,0 21 1-16,-3 13-18 16,-4 16 1-16,-11-1-1 0,0-18 0 15</inkml:trace>
  <inkml:trace contextRef="#ctx0" brushRef="#br0" timeOffset="87862.32">27340 11796 88 0,'4'-78'44'0,"21"19"-56"0,-15 46 80 0,4-3-66 16,4 4 0-16,14-1-1 15,-1 10 1-15,-2 6-4 16,-1 10 0-16,4 9 1 16,-4 18 1-16,-4 23-2 15,-6 16 0-15,-7-1 0 16,-11 7 0-16,0-10-2 16,-7-6 0-16,0-10-9 15,0-11 0-15,-4-17-1 16,-7-19 1-16</inkml:trace>
  <inkml:trace contextRef="#ctx0" brushRef="#br0" timeOffset="88310.94">27993 11517 83 0,'3'0'41'0,"19"10"-41"0,-12-1 66 15,-3 10-64-15,-10 12 1 16,-1 10 0-16,-3 22 0 16,0 3-4-16,0 6 0 15,0 6 2-15,3 10 0 16,1 6-1-16,3 3 0 16,0-6-1-16,0-6 1 0,-4-7-1 15,1-18 1-15,-4-1 0 16,3-18 1-16,-6-9-1 15,-1-10 0-15,8-13 0 16,3-12 0-16,0-16-1 16,14-9 1-16,0-13-2 15,14-3 1-15,0-6 0 16,0 9 0-16,4 7 0 16,-4 5 1-16,-3 8 1 15,-4 5 0-15,0 6 0 16,1 10 1-16,-5 19 0 15,-3 3 0-15,-3 6 0 16,-4 10 0-16,0 0-3 16,-3 6 1-16,-4-1-9 15,0 1 0-15,0-3-15 16,0-3 0-16,0-7-1 16,-4-6 1-16</inkml:trace>
  <inkml:trace contextRef="#ctx0" brushRef="#br0" timeOffset="88652.65">28706 12421 82 0,'-8'-4'41'0,"5"-14"-56"0,-1 18 83 0,1 9-68 15,-4 7 1-15,-14 2 0 16,0 8 1-16,-1 8-3 15,8 4 1-15,4-4-1 16,6 1 1-16,18-4-2 16,4-3 1-16,3-12-1 15,4 3 0-15,3-13 1 16,-3-6 1-16,-1-3 3 16,-6-3 0-16,-4-1 1 15,-3 4 1-15,-4-6-2 16,-7-4 0-16,-4-2-21 15,-3-4 1-15,-7-6-4 16,3-4 1-16</inkml:trace>
  <inkml:trace contextRef="#ctx0" brushRef="#br0" timeOffset="88853.7">29065 11712 78 0,'22'-19'39'0,"45"-9"-44"0,-53 25 67 16,0 6-58-16,0 3 1 15,-4 3 1-15,-2 13 0 0,-8 10-8 16,-4 12 0 0,-7 3 5-16,-10 9 0 0,0 10-12 15,3 3 1-15,4-3-2 16,4 9 1-16</inkml:trace>
  <inkml:trace contextRef="#ctx0" brushRef="#br0" timeOffset="89313.48">28854 12289 95 0,'3'-6'47'0,"89"-10"-54"15,-64 10 64-15,11-4-58 16,10-5 1-16,4-1-2 16,0-3 0-16,0 6 1 15,11 1 1-15,-8 6-2 0,-7-1 0 16,-6 7 2-16,-8 10 0 15,-7 9 1-15,-10 9 0 16,-4 9 1-16,-10 14 0 16,-8 2-1-16,1 0 1 15,-12 1-2-15,1-4 0 16,0-6-1-16,11-10 1 0,-1-3 0 16,15-9 0-16,-1-9 1 15,4-7 0 1,1-12 1-16,2-10 0 0,1-9-1 15,-1-6 1-15,-2-16-1 16,-5-6 0-16,-3 5-12 16,-3 5 0-16,-8-1 0 15,-6 3 0-15</inkml:trace>
  <inkml:trace contextRef="#ctx0" brushRef="#br0" timeOffset="90202.64">30004 12395 84 0,'-67'41'42'0,"60"-31"-36"0,7-7 52 15,0-3-57 1,0 0 1-16,7-7-2 0,24-11 1 16,5-14-3-16,3 1 0 15,6-4 0-15,1 7 1 16,-10 0 0-16,-8 6 1 16,-7 6 1-16,-10 10 0 0,-15 12 2 15,-10 7 0-15,-11 9 0 16,-14 15 0-16,-10-2-2 15,3 9 1 1,4-3-3-16,7 3 0 0,-1-1 0 16,12-2 0-16,9-6-1 15,8-1 0-15,11-9 0 16,7-3 1-16,24-9 1 16,11-10 0-16,3-12 0 15,11-13 1-15,0-19 0 16,3-13 0-16,-3-18 0 15,11-9 0-15,-7-13 0 16,-1 0 0-16,-7-16 0 16,-13 32 1-16,-1-13 0 15,0 9 0-15,-10 10 0 16,-7 16 0-16,-4 8-1 16,-7 14 1-16,-14 9-2 15,-3 12 0-15,-8 29-1 16,-7 9 0-16,-3 28-1 0,-10 13 1 15,-5 13 0-15,4 8 0 16,8-2 0-16,3 6 1 16,3-9-1-16,7-1 1 15,8-15-1-15,10-10 0 16,11-15-1-16,6-13 0 16,4-12-1-16,4-10 0 0,14-12 0 15,-4-10 1-15,1-6 1 16,-1-6 1-16,-3 3 1 15,-4 0 0-15,-7 3 2 16,-6 3 0-16,-5-6-1 16,-3 0 1-16,0 3-2 15,-10 0 1-15,-4 0-2 16,-4 7 1-16,-10 5 0 16,4 4 0-16,-4 9 0 15,0 3 0-15,3 10-1 16,0 9 1-16,4 10-1 15,0 8 1-15,4-2-3 16,6 3 1-16,4 0-3 16,0 0 0-16,4-6-7 15,3-7 1-15,0-9-1 16,-3-13 0-16</inkml:trace>
  <inkml:trace contextRef="#ctx0" brushRef="#br0" timeOffset="90468.49">31528 12301 90 0,'0'-9'45'0,"-4"-4"-45"0,1 10 60 16,-8 0-60-16,-7 3 1 15,-20 3 0-15,-1 13 1 0,-7 0-3 16,-10 15 1-16,-1-3 0 15,8 10 1-15,6 3-2 16,8 6 0-16,10 6-3 16,11-9 0-16,11-3-5 15,17-7 1-15,11-9-12 16,10-12 1-16,21-13 1 16,1-22 0-16</inkml:trace>
  <inkml:trace contextRef="#ctx0" brushRef="#br0" timeOffset="90701.36">32011 11709 83 0,'0'-10'41'0,"4"-12"-48"16,-4 22 77-16,0 0-66 15,0 0 0-15,0 0 1 16,0 3 0-16,0 4-7 15,-4 8 0-15,1 17 4 0,-1-7 1 16,0 31-2-16,1 10 0 16,-1 13-4-16,1-4 0 15,3 6-11-15,0 1 1 16,3-4 0-16,1-9 0 16</inkml:trace>
  <inkml:trace contextRef="#ctx0" brushRef="#br0" timeOffset="91253.04">31746 12195 84 0,'11'-13'42'0,"24"-12"-44"0,-21 22 58 0,18-3-54 15,0 3 0-15,0 3 1 16,-1 0 0-16,1 3-4 15,3-3 1-15,-6 9 2 16,-1 1 0-16,-3 8-1 16,13 4 0-16,1 7-1 15,-3 11 0 1,-1 20 0 0,-11-4 0-16,-6-6 0 15,-7-6 1-15,-8-3-1 16,-3-13 1-16,-7-9-1 15,-7-3 1-15,3-16-2 0,-6-6 1 16,10-10-4-16,14-9 1 16,7-3-2-16,7-16 1 15,4 9 0-15,-8 7 0 16,26-3 1-16,-1 2 0 16,-3 4 3-16,3 3 1 15,-6 7 2-15,-5-4 1 16,-2 6 1-16,-5 7 1 0,-3 3-1 15,-3 0 1-15,-4 6 0 16,0 0 0 0,-7 0-3-16,0 3 1 0,-7 4-3 15,-3 9 1-15,-4 9-2 16,0 0 0 0,0 3-6-16,0 4 0 0,0-1-8 15,3 1 0-15,4-7 0 16,0-6 0-16</inkml:trace>
  <inkml:trace contextRef="#ctx0" brushRef="#br0" timeOffset="91376.97">32597 12069 96 0,'0'10'48'0,"10"-20"-81"15,-3 7 72-15,4-3-39 16,3-7 0-16</inkml:trace>
  <inkml:trace contextRef="#ctx0" brushRef="#br0" timeOffset="91685.79">33189 12167 105 0,'4'3'52'0,"-8"22"-55"0,1-16 68 0,-8 7-65 15,-10 3 1-15,-18 12-2 16,-7 3 1-16,1 4-3 16,-1 3 1-16,-4-3-3 15,26-1 0-15,13-2 0 16,11 2 0-16,14-9 0 15,21-6 0-15,11-9 1 16,-3 0 1-16,-1-4-7 16,-7 0 0-16,-7 4-1 15,-10 3 1-15</inkml:trace>
  <inkml:trace contextRef="#ctx0" brushRef="#br0" timeOffset="92184.51">28755 13559 97 0,'-4'-28'48'0,"4"18"-51"16,0 1 76-16,0-1-71 15,0 10 1-15,0 7 0 16,0 5 0-16,0 16-6 16,0 16 1-16,4 19 1 15,3 9 1-15,0 13-2 16,7 6 0-16,0-13 0 15,18 1 0-15,3-17 1 16,4-5 0-16,0-20 0 0,3-12 1 16,11-21-5-16,-3-20 1 15,-5-15-10-15,1-13 1 16,-3-10-1-16,-5-8 0 16</inkml:trace>
  <inkml:trace contextRef="#ctx0" brushRef="#br0" timeOffset="92439.38">28787 13527 89 0,'-21'0'44'0,"17"-3"-52"0,8-6 65 0,-4 3-58 16,7-1 0-16,7-2-3 15,14-4 0-15,21-2 0 16,22-4 1-16,3-3-15 16,-4-3 0-16,-2 9-1 15,-12 7 1-15</inkml:trace>
  <inkml:trace contextRef="#ctx0" brushRef="#br0" timeOffset="92621.28">28688 13857 84 0,'-4'12'42'0,"50"-2"-62"0,-25-10 80 15,25 0-62-15,4-3 1 16,10-7-17-16,14-9 1 15,-11-3 17-15,-6-3 1 16</inkml:trace>
  <inkml:trace contextRef="#ctx0" brushRef="#br0" timeOffset="92934.88">30078 13230 102 0,'-11'-13'51'0,"-24"22"-64"16,21-9 85-16,-4 4-72 16,1 2 0-16,-5 0-1 15,1 10 1-15,0-4-1 16,0 17 1-16,3 8-1 15,4 26 1-15,4 28-1 16,3 22 1-16,10 31 0 16,4 3 0-16,0 1-7 0,4-1 0 15,-4-12-14-15,-4-19 0 16,1-19 0-16,-4-15 1 16</inkml:trace>
  <inkml:trace contextRef="#ctx0" brushRef="#br0" timeOffset="93283.68">30593 13236 101 0,'-39'-19'50'0,"7"-3"-69"16,25 16 98-16,-7 0-79 16,0-1 1-16,-4-2 0 15,-6-1 0-15,3 7-2 16,-4-3 1-16,-3 12 0 16,-8 13 0-16,5 3-1 15,-1 25 1-15,7 22-1 16,4 28 1-16,7 26 0 15,10 8 0-15,4 14-5 16,4-11 1-16,10-2-18 16,4-19 0-16,-1-6-1 15,1-10 1-15</inkml:trace>
  <inkml:trace contextRef="#ctx0" brushRef="#br0" timeOffset="93493.56">29612 14029 107 0,'-7'10'53'0,"21"12"-77"0,-3-26 103 0,21-8-84 15,3-1 0-15,11-9-29 16,24-12 1-16,11-13 35 15,22-10 1-15</inkml:trace>
  <inkml:trace contextRef="#ctx0" brushRef="#br0" timeOffset="93901.52">30505 13988 91 0,'3'0'45'0,"64"-12"-57"0,-42 2 69 15,10-18-61-15,15-6 1 16,6-4-2-16,-3 4 0 15,-7 2 7-15,-7 7 1 16,-8 3-2-16,-6 7 0 16,-7 2 3-16,-1 7 1 0,-10-4 0 15,-10 10 0-15,-11 3-1 16,0 10 0-16,-4 3-3 16,-17 6 0-16,-4 3-2 15,4 12 1-15,-4 17-1 16,11 2 0-16,3 1-9 15,7-4 1-15,15-6-1 16,10-16 1-16</inkml:trace>
  <inkml:trace contextRef="#ctx0" brushRef="#br0" timeOffset="94170.4">31482 13832 83 0,'-11'3'41'0,"-24"0"-32"16,21 0 50-16,-18 0-58 0,-3 10 1 16,-4 6 0-16,-14-1 0 15,11 1-4-15,7 6 1 16,6 7-5-16,8-7 1 15,18 3-5-15,10-3 1 16,14 3-6-16,7-12 0 16,21-4-4-16,-3-5 1 15,-3-4 4-15,-1-9 1 16</inkml:trace>
  <inkml:trace contextRef="#ctx0" brushRef="#br0" timeOffset="94421.76">31824 13179 97 0,'-7'0'48'0,"4"10"-67"16,6-7 101-16,-3 6-81 15,7 4 1-15,0 3-1 16,11 2 1-16,3 11-3 15,-3 2 1-15,-1 16 0 16,1 9 1-16,-4 7-4 16,0 3 1-16,-3-6-12 15,-1-1 1-15,-3 1-1 16,-3-10 1-16</inkml:trace>
  <inkml:trace contextRef="#ctx0" brushRef="#br0" timeOffset="94601.66">31584 13465 83 0,'7'-19'41'0,"96"10"-43"0,-72 5 53 0,19 1-51 16,-1 0 0-16,0 0-17 15,-3-3 0-15,-7-4 17 16,0-5 0-16</inkml:trace>
  <inkml:trace contextRef="#ctx0" brushRef="#br0" timeOffset="95157.19">30893 13785 64 0,'0'0'32'0,"3"9"-22"0,-3-9 32 16,0 0-38-16,4 0 1 15,3 0 2-15,3-6 1 16,8-7-11-16,3-6 1 16,4-6 5-16,10 0 1 0,-3 0-2 15,-4 3 0-15,-7 3 1 16,-3 10 0-16,-7-4 1 15,-1 4 1-15,-3 0-1 16,-3-4 1-16,-11 7-2 16,-7-4 1-16,-1 1-4 15,-2 6 1-15,-1 0-2 16,-3 3 0-16,-4 9 0 16,-3 7 1-16,0 9 0 15,-11 9 0-15,0 7 1 16,4 0 0-16,7 6 0 15,10 0 0-15,18-9-4 16,18-1 1-16,10-12-12 16,11-9 0-16,24-13 0 15,1-9 1-15</inkml:trace>
  <inkml:trace contextRef="#ctx0" brushRef="#br0" timeOffset="96955.35">18697 16456 89 0,'-24'-22'44'0,"45"-3"-43"16,-14 19 45-16,0 0-48 15,7-4 1-15,4 4-2 16,6-7 0-16,12 7 3 15,24 0 0-15,17 3-3 16,15-3 1-16,10-1 1 16,29-2 1-16,20-7 0 15,5 7 0-15,20-1 1 16,11-2 0-16,18 15 0 16,6-9 0-16,15-7-1 15,7 1 0-15,-11-1 0 16,32-3 1-16,-14-2 0 0,35-11 1 15,-24-2 0-15,17-4 0 16,-18 1 0-16,-6 12 1 16,-15 0-1-16,-35 10 1 15,-14 8-2-15,-25 4 1 16,-28 4-1-16,-21 2 0 16,-11 0 1-16,-10 0 0 15,-18-2 0-15,-18-1 1 16,-6-10-1-16,-15-2 0 0,-18-10-2 15,-20 3 0-15,-18-2-4 16,-36 8 1-16,-10 4-1 16,-39 12 0-16,-24 1 0 15,-26 8 1-15,-31 4 0 16,11 6 1-16,-25 0 2 16,-15-3 0-16,-6-3 1 15,-14-13 0-15,-1-9 1 16,-17 6 0-16,4 3-1 15,-4 4 1-15,14-1 0 16,-4 1 0-16,32-1-1 16,8 1 0-16,-1-4-1 15,25-3 1-15,11-3 0 16,21-3 0-16,-4-3-1 16,18-7 1-16,21 0 0 15,21 1 0-15,0 2 1 16,7 4 1-16,22-3-1 15,13 3 1-15,12-4-1 0,9 10 1 16,8 6-2-16,10 7 1 16,8 3-2-16,-1 2 1 15,1 1-1-15,-1 13 1 16,-6 5-1-16,-1 4 0 16,-3 12 0-16,-15 16 0 15,-2 7 0-15,-5 21 0 16,-6 19 0-16,-18 25 0 0,-7 9 0 15,-14 10 0-15,-1 0-1 16,12-22 1-16,6-9-1 16,8-23 0-16,6-18-3 15,4-16 1-15,7-25-14 16,11-6 1-16,0-25 0 16,7-7 0-16</inkml:trace>
  <inkml:trace contextRef="#ctx0" brushRef="#br0" timeOffset="98089.24">23717 16162 96 0,'11'-4'48'0,"21"-11"-61"0,-25 8 76 0,0 4-64 16,0 0 1-16,-4-3-4 16,-3 6 0-16,7 3 3 15,0 0 1-15,4 0-3 16,3 0 1-16,0-3 0 15,4 4 0-15,3-4 4 16,7 0 0-16,0-4 2 16,1-5 1-16,-8 0 0 15,-7-1 0-15,-3 4 1 16,-4 0 0-16,-7 6-2 16,0 3 0-16,0 9-2 15,-4 7 0-15,1 6-2 16,-8 22 1-16,-7 7-1 15,1 5 0-15,-4 4-1 16,-1 12 1-16,-2-6 0 0,-5 6 0 16,1 1 0-16,0-1 0 15,-11-9 0-15,4-7 0 16,7-12 0-16,-1-6 1 16,8 3-1-16,4-9 1 15,-1-7-1-15,4 0 0 16,0-9-1-16,0 6 1 15,0-6-1-15,-1 3 1 0,1 0-1 16,-3-7 1-16,-8 1 0 16,0-7 0-16,-3 4 0 15,7-4 0-15,0 1 0 16,0 2 0-16,-1 1 0 16,-2 12 0-16,-5 3 0 15,-9 0 0-15,-19 1 0 16,-3-1 0-16,-21-3 0 15,4 0 0-15,-8-6 0 16,-17-7 0-16,-25 1 0 16,-8-7 0-16,-23 0 0 15,-15 7 1-15,11-4-1 16,-22 10 1-16,1-3-1 16,13-7 1-16,-17-2-1 15,8-7 1-15,16 0-1 16,1-10 0-16,7-2-1 15,-4-13 0-15,11 6 0 16,-7 0 1-16,-11 3-1 16,11 1 1-16,3 5 0 0,4 4 0 15,-8-4 0-15,19 7 1 16,20 3-1-16,-2 3 0 16,9-3 0-16,1 0 0 15,10-3 0-15,7 0 1 16,11 3-2-16,7 0 1 15,-7 6 0-15,10-2 0 16,8-4 0-16,6 3 1 0,8 0-2 16,10 3 1-16,11-3-7 15,7 0 1-15,10 1-9 16,11-4 1-16,7-4-1 16,4 4 0-16</inkml:trace>
  <inkml:trace contextRef="#ctx0" brushRef="#br0" timeOffset="99343.13">23745 14556 90 0,'-28'0'45'0,"-49"19"-51"15,59-16 65-15,-10 9-59 16,-15 7 0-16,-6 0 0 15,0 6 0-15,-8 3-1 16,-13 10 0-16,-8 6 0 16,-24 16 1-16,-8 2-1 15,-20 29 0-15,-22 3 0 0,8 3 1 16,-5 10 1-16,-2-3 0 16,-1-1 0-16,11 4 1 15,0-10 0-15,14-6 1 16,0 0 0-16,10-16 0 15,8-3 0-15,17-6 0 16,-3-3-1-16,10-10 0 16,11-6-1-16,11-12 1 0,10-7-1 15,14-9 0-15,11-10-1 16,10-12 0-16,8-16-1 16,10-3 1-16,10-3-1 15,-3 3 1-15,25-22-1 16,-4-3 1-16,7 0 0 15,-3-6 0-15,3-7 0 16,22-12 1-16,3 0 0 16,0-6 0-16,10 9-1 15,-10 6 0-15,-10 13 1 16,-11 9 0-16,-4 6-1 16,-10 17 1-16,-4-1-1 15,-7 13 1-15,-4 6-1 16,-3 3 1-16,-3 0-1 15,0 9 0-15,-4 10 0 16,-4-3 0-16,-7 6-1 16,-10 16 1-16,-10 9 0 15,-5 10 0-15,-3 6 0 16,-13 9 0-16,6-9 0 0,7-7 1 16,4-5-1-16,6-4 0 15,8-6 0-15,4-10 0 16,2-3 0-16,5-5 0 15,3-4-1-15,0-4 1 16,0-5 0-16,3-1 0 16,-3-2 0-16,0-4 0 15,4 0 1-15,-1 1 0 0,0 2 0 16,1 0 0-16,3-5-1 16,0 2 1-16,3 0-1 15,5 0 1-15,2-6-1 16,11-3 1-16,22 3 0 15,10-3 1-15,17-6 0 16,4-7 0-16,0 7-1 16,14-7 1-16,-6 3-2 15,-1 4 1-15,0 0-3 16,-14-1 0-16,-11 4-4 16,-13 0 0-16,-5-4-22 15,-9-9 0-15</inkml:trace>
  <inkml:trace contextRef="#ctx0" brushRef="#br0" timeOffset="105607.06">21551 15484 69 0,'-17'-9'34'0,"17"-10"-34"16,0 19 35-16,0-13-32 0,0 1 0 16,0 6 3-16,-4 2 1 15,0-2-8-15,1 3 1 16,-1 6 5-16,-6 7 0 15,-8 8 0-15,1 8 1 16,-5 5-2-16,-2 0 0 16,6 4-1-16,4 9 1 15,0 3-2-15,3 0 1 0,-3 3-3 16,4 0 1-16,-5-3-1 16,1 3 0-16,-10 0 0 15,2-3 1-15,-6-9-1 16,4-3 1-16,6-4-1 15,4-9 1-15,3-6-1 16,1-1 0-16,3-2 0 16,0-4 1-16,3-3-1 15,11-2 0-15,0 2 0 16,11 0 0-16,-4 0 0 16,0 7 0-16,-3 6 0 15,3 3 0-15,-4-3 0 16,8 3 1-16,-4-1-1 15,7 1 0-15,0-6 0 16,18-3 0-16,0-7 0 16,0-6 0-16,7 3 0 15,10 3 0-15,8-3 0 16,3 4 0-16,-4-1 0 16,11 0 0-16,-10-3-4 0,-1-6 0 15,1-6-16-15,3-13 1 16,3-16-1-16,-13-18 1 15</inkml:trace>
  <inkml:trace contextRef="#ctx0" brushRef="#br0" timeOffset="106219.32">21608 15519 73 0,'-25'-3'36'0,"7"-4"-33"16,15 4 59-16,-4 0-57 16,3 3 1-16,-3 0 2 15,0-3 0-15,4 3-11 16,-1-3 1-16,0 3 6 16,1 3 0-16,-8 13-3 15,-6 9 0-15,-8 19-1 0,-7 12 1 16,1 13-1-16,-5 6 1 15,-17 10-1-15,7-10 1 16,4-6 0-16,7-6 0 16,7-10-1-16,3-6 1 15,7-12-1-15,4-13 1 16,4 0-1-16,3-7 0 0,3-5 0 16,4-4 1-16,7-3-1 15,4-6 0-15,20-3 0 16,8-1 0-16,4-2 0 15,17 0 1-15,7-1-2 16,7-2 1-16,28-1-1 16,14 1 0-16,-17 2-1 15,-18 4 1-15,-14 6-1 16,-7 6 0-16,-14 4-14 16,-7 2 0-16,-7-2 0 15,-11-7 1-15</inkml:trace>
  <inkml:trace contextRef="#ctx0" brushRef="#br0" timeOffset="106812.04">21452 15578 58 0,'-49'-40'29'0,"49"21"-20"0,4 12 27 0,-4 7-31 16,0 0 0-16,0 0 4 15,3 0 1-15,1 7-11 16,-4 8 1-16,-4 7 8 16,-3 16 1-16,-4 12-4 15,1 7 1-15,-8 2-3 16,4 4 0-16,-7-10-2 16,7-6 0-16,-11 3-1 15,4-9 0-15,-4-3 0 16,15-7 1-16,-11 0 0 15,17-5 0-15,-10-4-1 16,24-1 1-16,1-2 0 16,0 0 0-16,-1-9-1 15,8 5 0-15,-1-15 0 16,1 6 1-16,0-6-1 16,3 4 0-16,-3-4 1 15,6 9 0-15,5-6-1 16,-8 7 1-16,3-1 0 0,1-3 0 15,3 1-1-15,0-4 1 16,4-3-2-16,18 0 0 16,-1-10-1-16,-3 4 0 15,-4-3-6-15,-7 2 1 16,-6 1 0-16,-5 15 0 16</inkml:trace>
  <inkml:trace contextRef="#ctx0" brushRef="#br0" timeOffset="110422.94">20539 16779 81 0,'-7'19'40'0,"10"-22"-35"0,4 0 40 16,0-3-39-16,-3-10 0 16,-1-3 1-16,-3-9 0 15,0-4-11-15,-7 1 1 0,-3-10 6 16,-4 4 1-16,-8-13-4 16,-6-19 1-16,-18-19 0 15,1-9 0-15,-19-16 0 16,-3-16 0-16,7 7 0 15,7 18 0-15,4 7-1 16,6 16 0-16,5 5-11 16,-1 1 1-16,-7 12-1 15,14-9 1-15</inkml:trace>
  <inkml:trace contextRef="#ctx0" brushRef="#br0" timeOffset="110798.26">20461 16861 88 0,'-7'-19'44'0,"0"19"-50"0,3-6 55 0,-6-1-49 16,-1-2 0-16,-13 0 5 16,-5-7 0-16,-6-15-5 15,-14-4 1-15,-15-18 3 16,-3-16 0-16,-17-22 0 15,-8-16 0-15,-25-9-3 16,19 6 1-16,13 16-3 16,14 7 0-16,15 11-14 15,10 14 1-15,7 8 0 16,-3 4 0-16</inkml:trace>
  <inkml:trace contextRef="#ctx0" brushRef="#br0" timeOffset="111174.91">20376 17062 100 0,'-60'9'50'0,"-17"-22"-62"0,38 4 78 0,-10-10-67 16,-11-6 1-16,-25-25-2 15,-35-3 1-15,7-13 1 16,7-6 1-16,-14-10-2 15,4 4 1-15,-4-10 0 16,18 9 1-16,14 7-4 16,13 13 0-16,12 9-15 15,-8-1 1-15,15 8-2 16,10 11 1-16</inkml:trace>
  <inkml:trace contextRef="#ctx0" brushRef="#br0" timeOffset="111641.81">20817 17146 101 0,'-31'-25'50'0,"2"-34"-64"16,19 21 91-16,-18-19-77 16,3-21 1-16,0-3 0 15,4-17 0-15,3-8-2 16,1 8 1-16,3-11 0 16,3-1 1-16,1 0-2 15,-1-12 1-15,4 6-2 16,0-3 0-16,3-7-5 15,4 13 0-15,0 4-10 16,4 24 0-16,-1 19 0 16,1 29 1-16</inkml:trace>
  <inkml:trace contextRef="#ctx0" brushRef="#br0" timeOffset="112031.92">21551 16955 63 0,'-7'-3'31'0,"0"-13"-32"0,7 16 39 0,0-12-34 16,0-4 1-16,0 0 3 16,0-6 1-16,0-6-10 15,0-3 0-15,0-20 8 16,-3-8 1-16,-5-13-2 16,-13-16 0-16,-3-9-2 15,-1-10 1-15,-3 4-2 16,7 2 1-16,3-2-3 15,7 15 1-15,1 0-5 16,10 4 0-16,7 2-20 16,3 4 0-16,1 2 0 15,-7 7 0-15</inkml:trace>
  <inkml:trace contextRef="#ctx0" brushRef="#br0" timeOffset="112437.69">21548 16826 107 0,'-25'-50'53'0,"-28"-47"-80"15,39 56 109-15,-7-28-83 16,7-22 1-16,3-28-2 16,8-16 1-16,6-18-5 15,22 2 1-15,3 1-13 16,-7 8 0-16,0 23 0 16,0 25 0-16</inkml:trace>
  <inkml:trace contextRef="#ctx0" brushRef="#br0" timeOffset="115233.43">20479 17024 78 0,'-57'31'39'0,"-41"26"-44"15,73-48 61-15,-7 4-54 16,-3-1 0-16,0-6 0 15,6 4 0-15,5-4-3 16,6 0 0-16,11-2 2 16,3-4 0-16,15-4-1 0,7-2 0 15,6-6 1-15,8-7 1 16,14-6 0-16,7-10 1 16,3-6-1-16,18-6 1 15,4-6-1-15,-7 9 1 16,-4 7-2-16,0 5 0 15,-15 7-1-15,-9 6 1 16,-8 4-1-16,-10 5 0 0,-15 4 0 16,-13 3 1-16,-11 3-1 15,-11 6 1-15,-24 10-1 16,-4 9 1-16,-4 9 0 16,1 10 0-16,-18 10-1 15,-4-1 0-15,-6 13 0 16,6-13 1-16,18-6-1 15,11-12 1-15,13-7-2 16,22-13 1-16,14-5 0 16,21-16 0-16,11-13-1 15,17-13 1-15,1-5-1 16,6-7 0-16,-3-3 0 16,21 0 1-16,-7-3-1 15,-3 9 0-15,-15 6 1 16,-6 7 0-16,-8 6 0 15,-7 7 1-15,-7 2 0 16,-7 4 0-16,-14 2 0 16,-7 10 1-16,-7 4-2 15,-28 15 1-15,-1 3-1 16,1 3 0-16,0 3-1 16,3-2 0-16,-3-1-6 0,-4-3 1 15,3-3-17-15,5 0 1 16,9-3 0-16,1-10 0 15</inkml:trace>
  <inkml:trace contextRef="#ctx0" brushRef="#br0" timeOffset="115532.27">19727 17027 43 0,'-130'-53'21'0,"-8"-51"-24"0,117 76 29 15</inkml:trace>
  <inkml:trace contextRef="#ctx0" brushRef="#br0" timeOffset="117168.38">23989 14951 95 0,'-35'19'47'0,"13"-13"-58"0,15 0 74 0,-3 1-63 16,-4 2 1-16,-7 1 0 15,-4 2 0-15,-3 1-2 16,-18 2 1-16,-11 14 0 16,-24 2 1-16,0 7-2 15,-4 5 1-15,-28 11-1 16,-14-1 1-16,4 0-1 15,7 7 1-15,-18 0 0 16,3 15 0-16,0-9 1 16,15-1 0-16,-4-2 1 15,14 0 0-15,8-7 0 16,-8-2 1-16,14-1-2 0,11-6 1 16,14-9-2-16,10-4 0 15,8 1-1-15,7-10 0 16,6-3-1-16,12 6 0 15,-5-12-1-15,8 6 1 16,4-7-7-16,2-2 1 16,-2-7-9-16,10-6 0 15,7 0 0-15,0-13 1 16</inkml:trace>
  <inkml:trace contextRef="#ctx0" brushRef="#br0" timeOffset="117573.14">21840 15751 86 0,'-31'41'43'0,"-57"12"-51"16,73-34 76-16,-2 6-68 15,-4 0 1-15,-4 0-1 16,4 0 1-16,3 3-1 16,4-6 0-16,0 6 0 15,3-6 0-15,4-3-1 16,0 3 1-16,4-6 0 16,3-1 1-16,0 1-1 0,0-3 1 15,3-1 0 1,4-2 0-16,4-4 0 0,3 0 1 15,7-6 0-15,21-3 0 16,11-3-1-16,14-7 1 16,7-2-1-16,-3-1 0 15,3 0-6-15,7 7 1 16,0-1-13-16,-7 4 0 16,1-6 0-16,2-4 0 0</inkml:trace>
  <inkml:trace contextRef="#ctx0" brushRef="#br0" timeOffset="118652.53">24130 15315 76 0,'7'0'38'0,"0"9"-43"0,-7-6 56 0,0-3-51 16,0 0 1-16,-7 0 0 15,4 0 0-15,-12 4-1 16,-9 5 1-16,-19 7 0 16,1 2 1-16,-4-2 0 15,-7 9 0-15,-21 10-2 16,-10-1 1-16,-19 7-2 15,1 6 1-15,-11 9-1 16,4-2 0-16,-11 2 1 16,17 1 0-16,12-7 0 15,6-9 0-15,7-4 1 16,1 1 0-16,6-13 0 16,4 3 0-16,11 0-1 15,-4-3 0-15,3 1 0 16,8-11 1-16,14 1-1 0,6-4 0 15,8-2 0-15,7-4 0 16,11-3 0-16,13-6 0 16,8-13 0-16,7-6 0 15,3-3 0-15,0-6 0 16,14 0 0-16,-6-1 1 16,-5 4-1-16,-2 0 1 15,-5 0 1-15,1 6 0 0,-4 0 0 16,-3 6 1-16,-4 0-1 15,0 4 0-15,-3-4 0 16,-1 7 0-16,-6-4-1 16,-4 13 0-16,-4 7-1 15,-3-1 1-15,-3 9-1 16,-12 4 0-16,-9 6 0 16,2 0 1-16,1 1-1 15,3 2 0-15,1-3 0 16,3 0 1-16,-1 3-1 15,1-9 1-15,-3 3-1 16,6-3 0-16,-7 0 0 16,8-7 1-16,-5-3-1 15,12 1 1-15,3-1 0 16,10 1 0-16,4-1-1 16,4 1 1-16,0-4-1 15,3 0 1-15,7 0-1 16,0 1 1-16,21-4-1 0,-10 0 1 15,10-3-1-15,1 0 1 16,-4-3-4-16,-1 0 1 16,-6-4 0-16,10 1 0 15</inkml:trace>
  <inkml:trace contextRef="#ctx0" brushRef="#br0" timeOffset="125990.02">24310 14277 79 0,'3'3'39'0,"4"-19"-28"0,-7 16 40 0,0 0-48 16,8 0 1-16,-5 4 1 15,1 2 1-15,3 0-8 16,0 10 0-16,3 6 5 16,1 6 0-16,-1 6-3 15,5 10 0-15,6 10-1 16,7 5 1-16,0 4-1 16,-7 0 1-16,-10-7 0 15,3 1 1-15,-17-4 1 16,-1-12 0-1,4-4-1 1,0-12 1-16,14-9-1 16,7-13 1-16,7-6-2 0,15-6 1 15,6-7-1-15,1-15 0 16,3 2 0-16,-1-2 0 16,8-4 0-16,-3 4 0 15,-4 6-4-15,-14-3 0 16,-8 9-1-16,-6 0 1 15</inkml:trace>
  <inkml:trace contextRef="#ctx0" brushRef="#br0" timeOffset="126806.05">24649 15798 68 0,'-7'-13'34'0,"10"20"-12"16,1-4 15-16,-4 0-34 0,0 3 0 16,3 3 2-16,1 7 1 15,-4 6-7-15,3 13 1 16,-3 8 4-16,4 11 0 15,-1 5-2-15,-3 13 1 16,4-3-5-16,-4-9 1 16,0-7-8-16,3 1 1 15,1-14-12-15,-1-5 0 0,-3-13 1 16,0-10 0-16</inkml:trace>
  <inkml:trace contextRef="#ctx0" brushRef="#br0" timeOffset="127123.87">24610 15826 94 0,'-21'-9'47'0,"17"-32"-63"16,8 16 93-16,3-3-77 15,10-13 1-15,4 3-1 16,18-3 1-16,-3 4-2 16,-1 5 0-16,0 10 0 15,0 10 1-15,-3 9-2 0,-4 9 1 16,-3 13 0-16,-7 6 0 16,-4 9 1-16,-7 17 0 15,-7-1 1-15,-7 3 1 16,-4-6-4-16,-3 0 0 15,0-12 0-15,0-1 0 16</inkml:trace>
  <inkml:trace contextRef="#ctx0" brushRef="#br0" timeOffset="127871.24">25125 15487 72 0,'-18'-18'36'0,"-28"11"-22"0,32 1 21 15,0 0-32-15,0-4 0 0,-4-2 3 16,-3-1 0-16,-7 1-6 16,-4-4 0-16,-14 3 4 15,-7 7 1-15,-3 6-3 16,-18 13 0-16,7 12-2 15,3 12 1-15,11 14-3 16,8 24 1-16,6 13 0 16,11 9 0-16,10 6 1 15,14 7 0-15,8 3 0 16,7-3 1-16,13-16-2 16,19 3 1-16,-1-12-1 15,4-16 1-15,14-10-2 16,0-15 1-16,0-12 0 15,10-11 1-15,15-14 1 16,3-17 0-16,0-12 1 16,-7-6 1-16,-10-3 1 15,-11-13 1-15,-7-9-1 16,-11-20 1-16,-10-14-2 16,-11-7 1-16,-10-13-2 0,-11-12 0 15,-11 6-3-15,-10 13 0 16,-18 12-8-16,-3 19 0 15,-15 19 0-15,-6 25 1 16</inkml:trace>
  <inkml:trace contextRef="#ctx0" brushRef="#br0" timeOffset="128199.71">24666 16190 95 0,'-10'-3'47'0,"17"-26"-55"15,-4 23 56-15,1 0-58 16,3-10 1-16,0-3-22 16,0 1 1-16,11-4 31 15,6 0 0-15,1-3-20 16,7-4 0-16</inkml:trace>
  <inkml:trace contextRef="#ctx0" brushRef="#br0" timeOffset="133835.82">19756 12195 99 0,'-57'-19'49'0,"64"6"-43"0,0 1 50 16,4-7-56-16,6 3 1 16,5 1-1-16,-1 5 1 15,0 13-2-15,0 16 1 16,-3 16 0-16,-4 31 0 0,0 6 0 16,0 9 0-16,4 1-1 15,10-13 1-15,35-32-1 16,-17-8 1-16,71-70 0 15,45-41 1-15,14-31-1 16,11-31 0-16,7 3 1 16,-14 6 0-16,-24 7 0 15,2 15 0-15,-13 19-3 16,-15 22 0-16,-20 9-22 16,-8 13 0-16,15 9 0 15,-15-31 1-15</inkml:trace>
  <inkml:trace contextRef="#ctx0" brushRef="#br0" timeOffset="134244.22">23491 10859 104 0,'-28'-25'52'0,"42"62"-76"0,-10-33 101 16,14 27-77-16,3 13 0 16,0 3 0-16,4 22 1 0,-1-6-1 15,1 15 0-15,-4 0 0 16,-7 4 0-16,0-23 0 15,-3-5 0-15,3-20 1 16,11-12 0-16,10-25 0 16,32-22 0-16,28-31 0 15,11-17 1-15,7-11-1 16,18-1 1-16,6-3-1 16,1-6 0-16,-1 3-3 15,-3 19 1-15,4 9-18 16,-8 13 0-16,5 0-1 15,-26-9 0-15</inkml:trace>
  <inkml:trace contextRef="#ctx0" brushRef="#br0" timeOffset="146357.91">19886 10959 85 0,'-21'-31'42'0,"-32"-35"-36"0,35 50 43 15,-6-6-47-15,-8-9 1 16,-25-3-1-16,1 2 1 16,-4 4-4-16,4 9 0 15,-11 7 2-15,-7 5 1 16,-4 7-1-16,-3 19 0 15,7 6-1-15,7 13 1 16,7 9 0-16,7 9 0 16,-4 13 0-16,8 19 0 0,0 0 0 15,6 9 0-15,-3 3 0 16,0 17 1-16,-17 5-1 16,7 13 0-16,3 3 0 15,3 12 0-15,4 1 0 16,8 12 0-16,6 0-1 15,4 16 0-15,-4 2 0 16,-3 4 1-16,-1 0-1 16,-3 4 1-16,1 5 0 15,2-6 0-15,-9-3 1 16,-1-3 0-16,7-3 0 16,7 0 0-16,11-4-1 15,7-2 0-15,17 8 0 16,8-2 1-16,7-3-2 15,-1 6 1-15,-3-22-1 16,-3 0 0-16,-1-13 0 16,-6 0 1-16,0-12-1 15,-4-9 0-15,0-1 0 0,3-12 0 16,1 3 0-16,-4-16 1 16,3 1-1-16,-6-10 0 15,3-4 0-15,0-5 0 16,0-4 0-16,0-15 0 15,3-10-1-15,-3-9 1 16,7-9 0-16,0-4 0 31,14-6 0-31,11-3 0 0,3 0-1 16,4-3 1-16,4-3 0 16,2 2 1-16,22-5-2 15,8-1 1-15,20 1 0 16,-7-7 0-1,102-25 0 1,-20-6 0-16,20 0-1 16,-3-3 1-16,-14 3-1 15,11 3 1 1,6-3 0-16,-6 3 0 16,17 6 0-16,0-9 0 15,17 0 0-15,5 0 0 0,13 0 0 16,4-16 0-16,-14 4 0 15,35-4 0-15,-21 6 0 16,24 4 0-16,-17 3-1 16,14 9 1-16,-7 6-1 0,14 4 1 15,-3 0-1-15,14 9 1 16,-8-7-1-16,15 4 1 16,-21-3 0-16,10-4 0 15,-14-2 0-15,7-4 1 16,-21 4-1-16,7-4 1 15,-11 0-1-15,-17 1 0 16,3-4 0-16,1 0 1 16,13 0-1-16,-3-12 0 0,3-1 0 15,1 1 0 1,-18 0 0-16,3 3 0 0,-10 6 0 16,-25 3 0-16,0 9 0 15,-11 7 0-15,-28 6 0 16,-10 7 0-16,3 15 0 15,0 0 0-15,-10 3 0 16,-11 0 0-16,-7 1 0 16,3-4 1-16,-10-3 0 15,0-4 0-15,-21 1 0 16,-11-3 0-16,-10 0 0 16,-8-1 0-16,4-2 0 15,0-1 0-15,0 1-2 16,-3-4 1-16,-1-5-1 15,1-4 0-15,-4 3 0 16,-7-3 1-16,-4-3 0 16,-3-1 0-16,-4 4 1 0,-3 0 0 15,0 4 0-15,3 2 0 16,-3-3 0-16,-7 3 1 16,3-3-2-16,-7 4 1 15,4-4-1-15,14-6 1 16,0-7-1-16,-1-2 1 15,1-4-1-15,0-3 0 16,-4 7 0-16,-6-7 0 16,13 6-1-16,-10-6 1 15,-4 13 0-15,1-3 1 16,-1-1-1-16,4-5 0 0,10-14 0 16,-3 1 1-16,0-6-1 15,0-7 0-15,-1-3 0 16,-6 3 1-16,-7-3-1 15,-7 4 0-15,-4-4 0 16,-4 3 1-16,-2-6-1 16,2-3 0-16,1-4 0 15,10-11 1-15,0-8-1 16,4-2 0-16,0-9 0 16,3-14 1-16,4 11-1 15,3-4 1-15,-3 0-1 16,-4 0 0-16,-6 0 0 15,-1-6 1-15,0 2-1 16,4-8 1-16,-1-10-1 16,1-9 0-1,46-91 0-15,-4 24 1 16,-11 11-1-16,-13 15 0 16,-4 15 0-16,-11-5 0 15,-3 18 0-15,-4 9 0 16,-3-12 0-16,-1-3 0 15,-3 6 0-15,-3 10 0 16,-4-7 0-16,-3 1 0 16,-1 5 0-16,1 16 0 15,-4 1 0-15,-3 2 0 16,-1 10 0-16,1 3 0 0,-1 6 0 16,1 3 0-1,-1 10 0-15,4-3 0 0,0-4 0 16,0 7 0-16,-3 3 0 15,3 6 0-15,-4 0-1 16,1 3 1-16,-4 13 0 16,0 3 0-16,0 6 0 15,-4 4 0-15,1-4 0 16,-1 10 0-16,4-1 0 16,-3 4 0-16,-1 0 0 15,1 3 0-15,-1 0 0 16,-3-7 0-16,0 7 0 15,-7 0 0-15,-4 3 0 16,-6 3 0-16,-12 0 0 16,-6-2 1-16,-7-5-2 15,-15 4 1-15,-3-3 0 16,4-3 0-16,-4 0 0 16,-14 3 0-16,-8 0 0 0,-13-3 0 15,-4 2 0-15,-10 5 0 16,-1 5 0-16,-17 0 0 15,4 4 0-15,-11 2 0 16,-15-2 0-16,12-1 0 16,6 1 0-16,-13-1 0 15,-8-6 0-15,4 4 0 16,-4-11 0-16,-14 8 0 16,4-1 0-16,-11 0 0 0,-14 6 0 15,3-2 0-15,-13-1 0 16,3 4 0-16,6 2 0 15,-9-2 0-15,10-1 0 16,3 1 0-16,-13-1 0 16,17-6 0-16,-7 3 0 15,-14 1 0-15,14 2 0 16,-32-2 0-16,18 8-1 16,-4-8 1-16,-17 8 0 15,10-2 0-15,-3-4 0 16,14 4 0-16,-1 9 0 15,-9-6 0-15,17 6 0 16,-15-7 1-16,1 7-2 16,-7 0 1-16,-7 7 0 15,10-4 0-15,-24 6 0 16,13-2 0-16,4 5 0 16,-6 1 0-16,2-4 0 15,-3-6 0-15,22 3 0 16,-4-2 0-16,-8 2 0 0,12 0 0 15,-19 0 0-15,22 7 0 16,4 3 0-16,-15-4 0 16,25 7-1-16,-18-3 1 15,1 2 0-15,20 8 0 16,-3-8 0-16,4 1 0 16,20-3 0-16,8 0 0 15,-4-7 0-15,7 3 0 16,25 1 0-16,4-4 0 0,6 4 0 15,-10-4 0-15,25 1 0 16,10-1 0-16,18-3 0 16,10-2 0-16,18-1 0 15,8 0 0-15,6 0 0 16,11-3 0-16,6 3 0 16,5-3 0-16,3 3 0 15,0-3 0-15,7 0 0 16,-1 3 0-16,5-3 0 15,-1 4 0-15,4-1-1 16,0 0 1-16,4 0 0 16,-1 0 0-16,1 3 0 15,3 10 0-15,0 9 0 16,0 3 1-16,0 19-1 16,-3 0 0-16,-1 10 0 15,1 2 1-15,-4 1-1 0,0-4 0 16,0 7 0-16,0 0 0 15,0 6 0-15,0 0 1 16,0 3-1-16,0-3 0 16,0-3 0-16,-4 3 0 15,1 9 0-15,-1 13 0 16,-3-9 0-16,0 9 0 16,-3-7 0-16,-5 1 0 0,1-3 0 15,-10 2 0-15,6-2 0 16,4 2 0-16,-4-8 0 15,4 2 0-15,0 4 0 16,0-1 0-16,0 10 0 16,-4 3 0-16,-3 3 0 15,-11 1 0-15,4 2 0 16,-7 3 0-16,3 1 0 16,4-7 1-16,-4 3-1 15,7 7 0-15,1 0 0 16,2-4 0-16,1 4 0 15,0 2 0-15,0 8 0 16,-4 5 0-16,-10 0 0 16,0 4 0-16,3-10 0 15,-3-10 0-15,3 7 0 16,0-3 0-16,-3-13 0 16,-4 0 0-16,7-12 0 15,1 3 1-15,2-4-1 16,5 4 0-16,3-3 0 15,-4-7 0-15,4 4 0 0,-1-13 1 16,5-10-1-16,-1-5 0 16,4 5 0-16,3-12 0 15,1 3 0-15,-1 4 0 16,4 2 0-16,-7 1 0 16,0-1 0-16,-4 1 0 15,4-4 0-15,0-3 0 0,-3-3 0 16,2 0 0-1,-2 22 0 1,3-22 0-16,0 6 0 16,3-9 0-16,4 0 0 15,0-6 0-15,0-1 0 16,0-8 0-16,0-4 0 16,3 0 0-16,1-3 0 15,-1 3 0-15,1 3 0 16,3-3 0-16,-4 0 0 15,1 0 0-15,-1 10 0 16,4-4 0-16,-4-6 0 16,4-9 0-16,0 3 0 15,-3-4 1-15,3 4-1 16,-4 0 0-16,1 3 0 16,-1-3 0-16,1 9-1 15,-1 0 1-15,4 4 0 0,-3 5 0 16,3-5 0-16,0-4 0 15,3-6 0-15,1-3 0 16,6-7-1-16,-3 4 1 16,4-10 0-16,0 0 0 15,-1 7 0-15,1 3 0 16,3-1 0-16,7 1 0 16,4 3 0-16,-4-3 0 15,-3-1-5-15,-1-5 1 16,4-14-1-16,4-36 0 0</inkml:trace>
  <inkml:trace contextRef="#ctx0" brushRef="#br0" timeOffset="150904.82">29072 11831 67 0,'15'-22'33'0,"23"-34"-23"0,-20 43 33 0,0-6-44 16,-1 4 1-16,-3-1 0 15,0 6 1-15,-3 1 0 16,-4 0 0-16,0-1 1 15,0 4 0-15,0 3 1 16,0 0 0-16,0 3 3 16,0 3 0-16,1 3-1 15,-5 4 1-15,1 2-1 16,-1 7 1-16,-3 19-2 16,0 2 1-16,0 10-4 15,-3 10 1-15,-1 0-1 16,-3-1 0-16,0 1-1 15,3-4 1-15,1 10-1 16,-1 3 1-16,1-6-1 16,3-4 1-16,0-5 0 15,0 2 0-15,0-3-1 16,0-9 1-16,0 0 0 16,-4-3 0-16,1-10-1 15,-1-2 0-15,1-7 0 0,3-4 0 16,0-2 0-16,-4-7 1 15,4 1-3-15,0-4 1 16,0-3-11-16,0 7 0 16,0-7 0-16,7-16 0 15</inkml:trace>
  <inkml:trace contextRef="#ctx0" brushRef="#br0" timeOffset="199279.81">1468 12405 82 0,'-138'91'41'0,"99"66"-39"16,36-114 42-16,3 26-43 15,-7 26 0-15,7 14 1 16,7 26 1-16,-7 16-3 15,10 18 1-15,-3 16 2 16,-3 28 1-16,-8 26-1 16,-10 18 1-16,0 25-1 15,3 16 1-15,-6-7-3 0,6-24 1 16,11-13-1-16,11-25 0 16,-1-25-1-16,19-16 1 15,9-25-1-15,12-19 0 16,10-18 0-16,3-10 0 15,8-16 0-15,24 0 0 16,14-9-5-16,22-3 1 16,28 6-1-16,31-15 0 15</inkml:trace>
  <inkml:trace contextRef="#ctx0" brushRef="#br0" timeOffset="199996.91">13077 12954 101 0,'4'0'50'0,"24"-22"-51"16,-7 12 50-16,15 4-50 16,6 12 0-16,11 7-1 15,21 9 0-15,18 12 1 16,10 20 0-16,4 18-2 15,17 22 1-15,1 15-1 16,13 23 1-16,-13 0 0 16,3 31 1-16,-18 9 3 15,-14 20 1-15,-24 8 1 0,-29 14 0 16,-28 18 2 0,-35 12 1-16,-25 39-1 0,-24 5 0 15,-15-12-2-15,1-19 0 16,6-37-11-16,18-20 1 15,18-21-2-15,10-38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03T09:22:42.6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5080 4267 55 0,'60'-47'27'0,"70"-40"-16"0,-91 58 27 16,7-5-32-16,7-4 1 0,-4-9 4 15,4-9 0-15,-10-13-14 16,3-13 1-16,-15-9 8 16,8 0 1-16,-28-6-3 15,-8 9 0-15,-13 1-2 16,-11 14 0-16,-29 17-1 15,-13 3 1-15,-26 15 0 16,1 13 0-16,-4 6-1 16,-6 19 0-16,-1 6 0 15,-3 20 0-15,-4 5-1 16,14 19 1-16,-7 10-1 16,8 27 1-16,2 7-1 15,-16 13 0-15,20 15 0 16,14 20 0-16,8-8 0 15,21 1 0-15,10 9-1 16,14-2 1-16,15-8-1 16,34-11 1-16,8-14 0 0,11 7 0 15,20-15 0-15,1-7 1 16,-1-25 0-16,18-16 1 16,11-6-1-16,3-22 1 15,4-15-1-15,7-17 1 16,4-15-1-16,6-15 0 15,-14-10-1-15,-10-10 1 16,11-5-1-16,-12-7 0 16,-20 0 0-16,-7-13 1 15,-12 1-1-15,-9-1 1 0,-11-12 0 16,0-6 1-16,-15-1-1 16,-3-2 1-16,-7 3 0 15,-6 2 0-15,-12 4-1 16,-7 0 1-16,-6 13-2 15,-22-1 1-15,-10 10-1 16,-4 6 1-16,-18 7-6 16,-10 2 1-16,-25 4-23 15,14 3 0-15,4 6 0 16,11 9 0-16</inkml:trace>
  <inkml:trace contextRef="#ctx0" brushRef="#br0" timeOffset="473.3">4713 3681 85 0,'-32'6'42'0,"54"-21"-54"16,-12 5 80-16,18-5-66 15,8-7 1-15,24-19 1 16,24-6 0-16,26 0-5 16,24-16 1-16,21 0 3 15,14-3 0-15,1-3-2 16,9 4 1-16,-9-1-6 15,-11 3 1-15,-18 13-20 16,-21 6 0-16,-4 3 0 16,-24 7 0-16</inkml:trace>
  <inkml:trace contextRef="#ctx0" brushRef="#br0" timeOffset="685.17">5045 3982 100 0,'-14'3'50'0,"24"3"-73"0,4-15 98 16,11 0-76-16,28-10 1 16,25-13-1-16,24-5 1 0,28-10-1 15,26-6 0-15,-15-1-6 16,17-15 0-16,1 7-13 15,-18 5 0-15,-14 4 0 16,-28 18 1-16</inkml:trace>
  <inkml:trace contextRef="#ctx0" brushRef="#br0" timeOffset="922.03">5200 4205 102 0,'-7'22'51'0,"144"-29"-75"15,-84 1 99-15,21-19-76 16,32-6 1-16,25-19-8 0,3-1 0 16,14 1 1-1,-3-3 0-15,-11 3-4 0,-28 6 0 16</inkml:trace>
  <inkml:trace contextRef="#ctx0" brushRef="#br0" timeOffset="1119.92">4618 4785 106 0,'0'3'53'0,"88"-16"-66"0,-49-2 82 0,21-7-69 16,17-3 0-16,26-13 0 15,24-3 0-15,3 4-7 16,22-13 0-16,3-1 0 16,-3-2 1-16</inkml:trace>
  <inkml:trace contextRef="#ctx0" brushRef="#br0" timeOffset="3146.76">11155 172 91 0,'-11'-34'45'0,"4"21"-37"0,7 13 46 15,0-6-52-15,0 12 0 0,0-12 0 16,0 15 0-16,0-3-3 15,0 23 0-15,0 5 2 16,0 4 1-16,0 15-2 16,0 0 1-16,0 10-1 15,4 25 0-15,-4 9 0 16,0 19 0-16,0 0 1 16,0 13 0-16,0 18-1 15,0 1 1-15,0 8 1 16,0-5 0-16,-4-7 0 15,-3-9 1-15,0-3-1 16,0-23 1-16,0 1-1 16,3-16 1-16,1-19-1 15,-1-9 0-15,1-19-1 16,-1-3 0-16,4-19-4 16,0-6 1-16,-3-9-11 15,3-10 1-15,0-10 0 16,3-2 0-16</inkml:trace>
  <inkml:trace contextRef="#ctx0" brushRef="#br0" timeOffset="4376.12">11112 3035 84 0,'-7'-9'42'0,"4"-1"-31"15,3 10 44-15,0 0-53 16,-4 3 1-16,1 4 0 15,-1 2 1-15,1 0-6 16,-1 10 1-16,1 16 2 0,-1 2 0 16,1 23-1-16,-4 22 1 15,0 8-1-15,0 14 0 32,-8 97 0-32,5-26 1 15,-4-5 0-15,0-1 0 16,0-12 0-16,-1 3 1 15,1 0 0-15,-3 6 0 16,-1-3 0-16,-7 9 1 16,8-12-1-16,-5 6 0 0,8-6 0 15,-10-9 1-15,3-4-1 16,-1 4 0-16,1-10 0 16,4-9 0-16,-1 2-1 15,0 1 1-15,-3-3-2 16,0-10 1-16,3 1 0 15,1-11 0-15,6-2-1 16,0-16 1-16,8-6-1 16,-1-6 1-16,4-13-1 15,0-10 0-15,0-2 0 16,0 2 0-16,0-6 0 16,-3 1 1-16,3-13-1 15,-4 2 0-15,4-2 0 16,-3-3 1-16,3-7-1 15,-4-6 0-15,4-3 0 0,0-3 0 16,4 0-1 0,-4-7 1-16,0 1-1 0,3-4 1 15,1 1-2-15,-4-1 1 16,0-3-10-16,0-6 1 16,0-12-1-16,0-13 1 15</inkml:trace>
  <inkml:trace contextRef="#ctx0" brushRef="#br0" timeOffset="4947.68">10633 8808 86 0,'24'-6'43'0,"-9"3"-34"0,-15 3 44 16,0 0-51-16,0 0 1 15,3 6 1-15,1 6 1 16,-4 14-6-16,0 5 1 0,-4 19 4 16,1 22 0-1,-1 19 0-15,-3 28 0 0,-4 35 0 16,-3 28 0-16,0 34 0 16,-11 19 0-16,-3 13-2 15,-7-6 1-15,7-23-3 16,3-34 1-16,7-34-6 15,8-26 1-15,3-37-12 16,0-16 1-16,-4-31-1 16,-10-41 1-16</inkml:trace>
  <inkml:trace contextRef="#ctx0" brushRef="#br0" timeOffset="5720.31">9970 1894 99 0,'-11'-38'49'0,"-10"-6"-51"0,7 25 68 15,-8 0-66 1,-2 7 1-16,-12 3-1 16,-16-1 0-16,2 7-1 0,4 3 1 15,4 0-1-15,7 3 0 16,6 3-1-16,8 19 0 15,11 4 0-15,6-1 0 16,11 6 0-16,25 10 1 16,7 10 0-16,10-7 0 15,4 9 1-15,-3 19 0 0,-8-12 1 16,-3 9 1-16,-11-15 0 16,-7 5 1-16,-14-2-1 15,-21-7 1-15,-14-6-2 16,-15-6 1-16,-17-3-7 15,1-13 0-15,2 3-17 16,4-19 1-16,-7 1-1 16,11-1 0-16</inkml:trace>
  <inkml:trace contextRef="#ctx0" brushRef="#br0" timeOffset="5922.19">9931 2358 96 0,'74'-47'48'0,"-50"37"-61"16,-16 10 90-16,-1 0-75 15,-4 3 0-15,-3 13 1 16,0 3 0-16,-3 3-5 0,-1 12 1 16,1 7 1-16,3 6 1 15,0 6-4-15,3 7 0 16,1 6-14-16,-4 15 1 15,-4 4 0-15,1 0 1 16</inkml:trace>
  <inkml:trace contextRef="#ctx0" brushRef="#br0" timeOffset="6672.77">9934 7986 97 0,'7'-15'48'0,"-77"-23"-56"16,56 26 76-16,-8-1-67 15,-6-3 1-15,-18 4-1 16,1 2 1-16,-1 4-4 16,3 3 1-16,1 3 1 15,0 9 0-15,-1 7-2 16,5 6 1-16,6 0-1 15,4 13 0-15,13-1-1 16,22 13 0-16,4 3 0 16,7 4 0-16,-1-1 1 15,5 3 1-15,-1 1 2 16,-11 5 1-16,1-5 2 16,-8-4 1-16,-6 1 0 0,-15-14 0 15,-17-2-4-15,-11-10 0 16,-7-12-19-16,-3-7 1 15,-1-9-3-15,22-6 0 16</inkml:trace>
  <inkml:trace contextRef="#ctx0" brushRef="#br0" timeOffset="7138.02">9821 8441 107 0,'-46'28'53'0,"-10"10"-70"16,35-32 95-16,0 4-77 15,7-4 0-15,7 0-2 16,3 1 1-16,15-1-2 15,6-3 1-15,8 0-1 16,7 3 0-16,-1-9-2 16,12 3 1-16,-8-3-1 15,-7 3 1-15,-3 6 1 16,0 4 1-16,-15 9 1 16,-3 12 0-16,-21 3 2 15,-18 13 0-15,-6 7 0 0,-12 8 1 31,-13 14-2-31,17-7 1 16,18-16-1-16,10-6 0 16,25-6-2-16,11-7 1 15,6-2-1-15,5-10 1 16,9-7-5-16,5-5 0 16,-4-7-19-16,3-9 1 0,7-4 0 15,25-12 0-15</inkml:trace>
  <inkml:trace contextRef="#ctx0" brushRef="#br0" timeOffset="12004.31">5500 2182 63 0,'-46'-31'31'0,"25"-4"-13"0,17 26 31 0,4-1-44 16,-7 1 0-16,4 3 3 16,3 6 1-16,10 6-12 15,11 13 1-15,8 3 7 16,6 12 0-16,14 26-3 15,36 28 1 1,10 18-2-16,11 23 0 0,10 21-1 16,15 13 1-16,-18 41-1 15,-11 13 0-15,-35 12 0 16,-17-7 0-16,-33 10 0 16,-17 10 1-16,-49-10 0 15,-1 0 1-15,-10-19 0 16,-17-3 0-16,-11-19 1 15,-11-18 0-15,7-19-1 16,4-13 0-16,-7-10-2 16,0-5 1-16,-4-13-7 15,7-16 0-15,14-22-16 16,25-31 1-16,15-25-1 0,9-3 0 16</inkml:trace>
  <inkml:trace contextRef="#ctx0" brushRef="#br0" timeOffset="12972.74">6329 1834 70 0,'-74'-12'35'0,"56"21"-26"15,18-9 36-15,0 6-43 16,4 7 1-16,24 12 2 0,18 19 0 16,14 12-5-16,21 16 0 15,4 32 4-15,17 21 0 16,0 10-3-16,-3 34 1 15,-11 16-2-15,-14 25 0 16,-17-6 0-16,-19 22 0 16,-16 6 1-16,-29 6 0 15,-18-5 1-15,-14-5 1 16,-24 1 0-16,-4-9 0 16,-8-26-1-16,-6 7 0 15,-21-19-2-15,-7-29 1 0,10-18-3 16,-21-6 1-16,0-7-6 15,-7-6 1-15,14-15-13 16,0-14 1-16,18-21 0 16,28-28 0-16</inkml:trace>
  <inkml:trace contextRef="#ctx0" brushRef="#br0" timeOffset="13411.49">7123 1806 108 0,'-11'-38'54'0,"0"32"-79"0,15 12 102 16,14 10-77-16,3 6 0 15,7 12-1-15,4 26 1 16,10 12-1-16,32 38 1 16,25 31-2-16,3 38 0 15,1 24-1-15,16 48 0 0,-9 6 0 16,-15 32 1-16,-24-4-1 15,-36 16 1-15,-28-3 2 16,-46 16 0-16,-14-10 3 16,-42-6 0-16,-28 6 0 15,-8-15 1-15,-28 8-1 16,-10-11 1-16,14-16-2 16,14-29 0-16,14-50-5 15,31-34 1-15,15-44-10 16,25-28 0-16,17-42-1 15,18-39 0-15</inkml:trace>
  <inkml:trace contextRef="#ctx0" brushRef="#br0" timeOffset="13909.26">8417 1361 102 0,'-17'-22'51'0,"13"65"-63"0,8-24 74 0,6 10-62 16,-3 14 0-16,4 14-2 16,10 28 1-16,18 15 0 15,10 19 0-15,8 28-2 16,17 32 0-16,7 34 0 16,18 41 1-16,3 47 0 15,-10 19 1-15,-4 13 1 16,-14 12 0-16,-25-4 2 15,-24-2 0-15,-21-10 1 16,-19 23 0-16,-34-17 0 16,-21-9 1-16,-26 7-2 15,-20 8 1-15,-25-18-2 16,3-15 1-16,-14-17-2 16,-10-24 1-16,21-32-7 15,4-25 1-15,6-34-8 16,0-35 1-16,26-28 0 15,16-38 0-15</inkml:trace>
  <inkml:trace contextRef="#ctx0" brushRef="#br0" timeOffset="15402.91">11180 1865 78 0,'-22'-18'39'0,"19"8"-42"0,6 4 49 15,8-3-47-15,3-1 0 16,7 1-2-16,4 2 1 0,3 14 1 16,0-4 0-16,4 6-3 15,0 7 1-15,0 9 0 16,13 6 0-16,1 23 1 16,0 12 1-16,4 18 1 15,-5 32 0-15,-2 16 2 16,-1 22 0-16,-21 15 1 15,-7 7 0-15,-14-4 0 16,-14 4 0-16,-7-10 1 16,-18-16 1-16,-10-5-1 15,-4-23 1-15,-7-16-3 16,-7-8 1-16,0-14-10 16,3-8 1-16,-6-1-2 15,-4-9 0-15</inkml:trace>
  <inkml:trace contextRef="#ctx0" brushRef="#br0" timeOffset="15907.3">11391 1241 93 0,'-28'-25'46'0,"17"22"-55"16,11-6 67-16,7-4-60 15,11 10 0-15,10-6-1 16,22 9 1-16,3 9 2 16,10 19 1-16,32 32-3 15,18 21 0-15,-3 29 0 16,3 38 0-16,-1 21-2 15,-13 22 0-15,-25 13-1 16,-28 0 1-16,-32 3 0 16,-24-3 1-16,-19 6 2 0,-23 0 0 15,-23 3 4-15,-27-9 1 16,0-7 1-16,-15-5 0 16,8-4-1-16,0-16 1 15,10-18-11-15,14-29 1 16,11-5-2-16,18-36 0 15</inkml:trace>
  <inkml:trace contextRef="#ctx0" brushRef="#br0" timeOffset="16461.98">11606 740 97 0,'-17'-25'48'0,"20"-19"-57"16,8 28 70-16,6 7-62 16,12 5 1-16,13 14-1 0,22 24 1 15,10 20-2-15,17 8 1 16,1 20-3-16,24 25 1 16,15 27-2-16,-11 17 0 15,0 31-1-15,0 18 1 16,-14 17 1-16,-15-1 0 15,-24 13 2-15,-17 3 1 16,-29 10 3-16,-35-1 0 16,-21-9 1-16,-11-6 1 0,-28-7 1 15,-32-18 0-15,-4-16-1 16,-17-6 0-16,-21-29-1 16,4-12 0-16,-8-22-2 15,-7 0 0-15,0-12-6 16,15-13 0-16,-8 0-17 15,11-16 1-15,3-22-1 16,33-18 0-16</inkml:trace>
  <inkml:trace contextRef="#ctx0" brushRef="#br0" timeOffset="17748.75">10679 2888 67 0,'-4'-16'33'0,"-14"10"-19"0,11-1 33 15,0 4-45-15,0 3 1 16,0 0 0-16,4 0 0 15,3-6-4-15,0 6 0 16,10-3 2-16,18-6 1 16,11 2-1-16,7-2 0 15,14-1-1-15,0 4 0 0,0 3 0 16,-7-3 0-16,-4-4-1 16,-6 7 1-16,-5 3 0 15,-2 0 0-15,-8 0 0 16,4-6 0-16,-15 6 1 15,-2 0 0-15,2 0 1 16,-13-6 0-16,-11 3 0 16,-7-4 0-16,-11 10 0 15,-7 1 1-15,-14-1-2 16,-10 0 1-16,-1 0-2 16,-6 3 0-16,3-6 0 15,14 3 0-15,11 4 0 16,6-7 1-16,15 0-1 15,14 0 0-15,14 0 0 16,11 0 1-16,3-10-3 16,18 4 1-16,4 0-8 15,-1-1 1-15,0 1-1 16,15-3 0-16</inkml:trace>
  <inkml:trace contextRef="#ctx0" brushRef="#br0" timeOffset="18294.45">10545 8306 88 0,'-18'-6'44'0,"11"19"-44"0,7-10 57 16,0-3-56-16,3 3 0 15,4 0-4-15,4-3 1 16,10 3 0-16,7 0 1 16,18-9-4-16,7 3 1 15,11-7-4-15,6 1 1 0,-6-7-3 16,-4 4 0-16,-11-1 1 15,-7 4 0 1</inkml:trace>
  <inkml:trace contextRef="#ctx0" brushRef="#br0" timeOffset="18655.25">10636 7532 98 0,'-10'-44'49'0,"13"9"-64"16,4 26 81-16,4-7-66 16,6 13 1-16,12 0-1 0,6 9 1 15,0 16-2-15,4 10 0 16,0 12 0-16,10 12 0 15,1 13 0-15,-4 34 0 16,-4 13-1-16,-7 16 1 16,-7 16 0-16,-10 8 1 15,-15-2 1-15,-6 3 0 16,-15-10 0-16,-17-18 0 16,-7-10-1-16,-4-19 1 0,-21-12-11 15,7-16 0-15,7-19 0 16,0-18 0-16</inkml:trace>
  <inkml:trace contextRef="#ctx0" brushRef="#br0" timeOffset="19059.54">10876 7099 105 0,'-14'-19'52'0,"0"-31"-64"16,14 31 79-16,10 4-68 15,5-1 0-15,6 3-1 0,11 13 1 16,6 13 0-16,5 15 0 15,6 22-2-15,22 32 1 16,3 21-1-16,3 26 0 16,4 21 1-16,-10 20 0 15,-18 18 2-15,-14 22 0 16,-29 6 2-16,-31 29 0 16,-32-7 1-16,-21-12 0 15,7-25-1-15,0-32 1 0,0-34-8 16,11-28 1-16,-1-23-19 15,1-24 1-15,-15-19 0 16,4-20 0-16</inkml:trace>
  <inkml:trace contextRef="#ctx0" brushRef="#br0" timeOffset="19486.3">10950 6196 107 0,'-67'-3'53'0,"57"6"-83"0,17 13 107 15,7 2-78-15,25 4 0 16,3 7-1-16,14 21 0 16,36 22 1-16,25 25 1 15,-1 32-5-15,14 24 1 16,-6 32-1-16,-15 19 1 16,-17 9 1-16,-14 7 1 15,-15 9 2-15,-35 3 1 16,-21-3 2-16,-21 19 0 0,-35-7 1 15,-18 10 1-15,-28-3-2 16,-22-10 0-16,-13-6-4 16,-15-13 1-16,0-18-8 15,4-32 1-15,28-37-1 16,18-53 0-16</inkml:trace>
  <inkml:trace contextRef="#ctx0" brushRef="#br0" timeOffset="19983">11127 5826 102 0,'-11'25'51'0,"4"-16"-58"0,10 1 69 15,5 2-63-15,6 13 0 16,74 66-8-1,14 13 1-15,8 24 5 16,17 32 1-16,14 38-8 16,-7 31 0-16,-7 19 1 15,-7 9 1-15,-18 3 7 16,-21-3 0-16,-24-6 5 16,-29 12 0-16,-39-12 3 15,-21 10 1-15,-31-7-1 16,-29-4 1-16,-17 4-4 15,-25 4 0-15,-7-11-2 16,-15-21 1-16,1-19-12 16,0-35 0-16,-4-34-1 15,22-62 0-15</inkml:trace>
  <inkml:trace contextRef="#ctx0" brushRef="#br0" timeOffset="20965.97">12188 392 86 0,'-7'-44'43'0,"7"19"-48"0,0 25 54 0,0 0-50 16,7 6 0-16,1 3 0 15,2 4 0-15,8 12 1 16,6 19 1-16,26 19-2 16,13 15 0-16,22 22 0 15,-4 16 1-15,4 19-1 16,17 25 1-16,7 3 0 15,8 22 0-15,-15-3 0 16,-10 9 1-16,-14-3 0 16,-1 4 0-16,-10-4 0 15,-7 13 1-15,-7-23-2 16,-11 4 1-16,-6 0 0 16,-1-6 0-16,-10-10 0 15,-8 3 0-15,-3 1 0 16,-14-1 0-16,-17-9 0 15,-29 6 1-15,-7-9 0 16,-7-10 0-16,-32 1-1 0,-10-1 0 16,-7-19 0-16,-11-2 1 15,-14-13-1-15,-15 0 1 16,1-10-1-16,-10-9 1 16,-12-12 0-16,18-7 0 15,1-6-1-15,-1-9 1 16,0-13-2-16,18-7 0 15,-7-2-2-15,18-13 0 16,-1 3-2-16,15-3 1 0,14 1-7 16,10-8 1-16,22 1 0 15,10-3 0-15</inkml:trace>
  <inkml:trace contextRef="#ctx0" brushRef="#br0" timeOffset="22063.5">11137 5512 102 0,'-3'7'51'0,"10"-11"-62"16,3 4 74-16,8 0-63 16,17 0 0-16,11 10 0 15,14-1 0-15,11 10-2 16,10 3 1-16,14 13-1 15,11 21 0-15,14 4 0 16,-7 5 0-16,14 14 0 16,-11 12 1-16,-7 3 0 0,-3 6 0 15,-14 16 0-15,-21-6 1 16,-11 19-2-16,-8 9 1 16,-9-7 0-16,-8 7 0 15,-3-3 0-15,-7 6 1 16,-8-3 1-16,-3 3 1 15,-7 0 1-15,-3-3 0 16,-4 3 0-16,-7-15 1 0,0 6-2 16,0-10 0-16,0-3-1 15,-4-3 0-15,0 0 0 16,-3 0 0 0,0-6-1-16,-7 0 0 0,0-10 0 15,-4 3 1-15,4 1-1 16,-4-4 1-16,-6-12-1 15,-1 0 0-15,-18-3 0 16,5-10 1-16,-1 9-1 16,3 7 0-16,1-3 0 15,-18 6 0-15,0 7-1 16,-3 5 1-16,-15 4 0 16,4 0 1-16,7-10-1 15,-4-6 0-15,-6-3 1 16,-4-6 0-16,-11-10 0 15,0-9 0-15,4 6 0 16,-11-6 0-16,0 0 0 16,-14 3 0-16,1 0-1 15,2 0 1-15,1 0-1 0,0-7 0 16,-1-8-1-16,15-7 1 16,3-13-1-16,18-9 0 15,11-6-3-15,10-9 0 16,7-4-15-16,-7-6 1 15,0-10-1-15,-3-8 1 16</inkml:trace>
  <inkml:trace contextRef="#ctx0" brushRef="#br0" timeOffset="22896.8">18260 329 104 0,'7'-35'52'0,"28"35"-53"16,-17 19 52-16,10 6-52 15,14 22 0-15,4 32-1 16,-4 46 0-16,1 57 1 16,-11 56 1-16,-1 73-4 15,-6 56 1-15,3 43-1 0,-17 45 1 16,-1 59 1 0,-13 45 0-16,-18 36 2 0,-15 64 1 15,-34 43 2-15,3 7 1 16,-7-7 1-16,-11 1 0 15,7-35 0-15,8-29 0 16,14-33 0-16,17-29 0 31,18 272-1-31,6-237 1 16,5-160-7-16,-1-101 1 16,-17-82-25-16,-21-71 1 0,-1-82-2 15,-34-78 0-15</inkml:trace>
  <inkml:trace contextRef="#ctx0" brushRef="#br0" timeOffset="25291.97">13215 2847 79 0,'-63'-6'39'0,"24"-7"-48"0,35 10 68 15,4 3-58-15,14-9 1 16,22-1 1-16,13-9 1 16,25-6-4-16,18-6 0 0,21-4 3 15,-4-9 0-15,7 7-1 16,1 9 0-16,-4 3-2 15,-11 6 0-15,-17 6-2 16,-11 13 0-16,-7 13-1 16,-11 18 1-16,15 22 0 15,-22 32 0-15,-6 41 1 16,-19 43 0-16,-17 38 1 16,-10 59 0-16,-4 17 1 15,-7 33 0-15,-8 17 0 16,-2 8 0-16,-22 8 1 15,0 5 0-15,-10-3 0 16,-1 19 0-16,-17-6 0 16,4-13 1-16,10-15-1 15,10-35 1-15,11-29-1 16,1-24 1-16,2-35-1 16,-6-21 1-16,-4-42 0 0,0-21 0 15,-21-23 0-15,0-33 0 16,-7-14-1-16,-21-18 0 15,-29-16-1-15,4-16 0 16,0-2-2-16,-14-4 1 16,-10-3-1-16,10 0 0 15,10 3 0-15,1-3 0 16,6 3 1-16,4 0 0 16,22 0 0-16,13 0 0 15,22 4 0-15,13-7 1 0,15-3-1 16,28 3 0-16,28-4-1 15,25-5 0-15,7-3 0 16,7 2 0-16,25 4 0 16,14-4 0-16,-4 4 1 15,0 6 0-15,-3 0 0 16,4 6 1-16,-5 1 0 16,5-7 0-16,-12-10 0 15,-6-2 0-15,-7-4-1 16,6-3 0-16,-3-9-1 15,-6 3 0-15,-8 3-1 16,-11 3 1-16,-10 0-1 16,-11 7 1-16,0-7 0 15,-6 0 1-15,2-6 0 16,-2-9 0-16,-1-13 1 16,0-16 0-16,7-9 0 15,1-19 1-15,-5-6-1 0,19-13 0 16,-15 3 0-1,-3 1 0-15,-8-10-1 0,-2-13 1 16,-8-21-1-16,0-14 0 16,0-33-1-16,0-13 1 15,4-16-1-15,3 0 1 16,0 19-1-16,4 10 0 16,-8 18 0-16,-3 16 1 15,-3 22 0-15,0 0 0 0,-4 9 0 16,7-3 1-16,0-3-1 15,7-25 1-15,4-3-1 16,3-16 1-16,4-3-1 16,0 3 0-16,-4 7 0 15,-4 11 1-15,-9 20-1 16,-5 28 0-16,-6 13 0 16,-4 9 1-16,-7 12-1 15,-4 4 0-15,0 2-1 16,-3 1 1-16,0-3-1 15,0 12 0-15,-11-6 0 16,-3 12 0-16,0 13 1 16,-7 3 1-16,-4 4 0 15,-18 18 0-15,-3 0 0 16,0 9 0-16,1 4-1 16,-9 12 1-16,-2 6-2 15,10 1 0-15,4-4 0 0,-4 0 0 16,3 4 0-16,4-10 0 15,4 3 0-15,-1 3 1 16,5-6 0-16,2 0 0 16,4 0 0-16,11-6 1 15,7 3-2-15,10-4 1 16,11-8-2-16,18 2 1 16,28-12-2-16,17 0 0 15,19 3 0-15,-5-3 0 16,1 6 0-16,-1 0 1 0,5 4 0 15,-12 2 1-15,-3 4 1 16,-10 2 0-16,-8 7 1 16,-7 0 1-16,-3 4 0 15,0 5 1-15,-7 7-1 16,-4 9 1-16,-7 3-1 16,-7 10 1-16,-3 12-2 15,-8 12 0-15,-3 11-1 16,-7 14 1-16,-3 20-1 15,-4 18 0-15,3 20 0 16,0 15 0-16,4 21 0 16,0 14 1-16,0 15-2 15,0 16 1-15,0 6-1 16,4 0 1-16,-1 0 0 16,4-6 0-16,-7 3 0 15,-4 3 0-15,1-10 1 0,-4 7 0 16,0-3 1-1,-1 0 0-15,1-4-1 0,0-2 1 16,-14-19-1-16,3-13 1 16,4-10-2-16,0-14 1 15,0-23-1-15,0-22 1 16,-1-22-1-16,1-9 0 16,0-13 0-16,-4 0 1 15,-3-9-1-15,-7-3 1 16,-4-7-1-16,-3 4 1 0,3-7-1 15,0-3 1-15,0-9-1 16,1-6 0-16,2-4-1 16,5-9 1-16,-1-3 0 15,0-4 0-15,-7-2-1 16,-17 0 1-16,-11 9-1 16,-25-4 0-16,0 11-3 15,4 2 1-15,-14-3-19 16,3-6 0-16,21-9 0 15,22-10 1-15</inkml:trace>
  <inkml:trace contextRef="#ctx0" brushRef="#br0" timeOffset="33457.8">24409 2706 81 0,'-14'0'40'0,"14"-16"-36"16,3 7 40-16,1-4-44 16,3 1 1-16,0-1-1 15,10 4 0-15,12-7 0 16,-8 3 0-16,3-5 0 16,1-7 0-16,3-7 0 15,4-9 0-15,10-2 0 16,1-11 0-16,-4-8 0 15,-4-1 0-15,-3-9 0 16,-8-7 0-16,1-9 1 0,-7 1 0 16,-4-7 0-16,0-13 0 15,-4-18 1-15,5 9 1 16,2-1-2-16,33 1 0 16,-8-6-1-16,11 12 1 15,3 13-1-15,4 3 0 16,-7 13-1-16,-3 8 0 15,-5 8 1-15,-2 5 0 16,6 7 0-16,15 9 0 16,-4 6-1-16,-4 19 1 0,15 1-1 15,-8 11 1-15,1 7 0 16,-1 16 0-16,15 3 0 16,-1 15 0-16,-6 4 0 15,-1 15 0-15,-2 16 2 16,-9 3 0-16,-2 13-1 15,-1 9 1-15,15 22-1 16,14 13 1-16,-1 12 0 16,8 3 0-16,-11 3-2 15,-7-9 0-15,-10-6 0 16,6-13 0-16,1 4 0 16,-4-14 1-16,-4-5-1 15,4-16 0-15,0 3 0 16,-3-19 1-16,3-6-1 15,14-7 0-15,0 4 0 16,0-10 1-16,4-9-1 16,-7 0 1-16,-8-22 0 0,-10-3 0 15,-7-7 1-15,-4-21 0 16,15-4 0-16,-8-6 1 16,1-15 0-16,-1-26 0 15,11-18-1-15,-3-19 1 16,-4 6-2-16,-4-3 1 15,1-7-2-15,13 4 1 16,1-3-1-16,3 0 1 16,7 2-1-16,0-5 0 15,-3-4-1-15,17-3 1 16,0-6 0-16,8 4 0 16,-12 2-1-16,-10 0 1 0,-10 16 0 15,-8 9 0-15,-10 16-1 16,14 7 1-1,-3 8 0-15,-4 10 0 0,10 10 0 16,-3 6 0-16,1-1-1 16,-1 11 1-16,17-7 0 15,-6-4 0-15,-1 20-1 16,-2-4 1-16,-8 10 0 16,-18-3 0-16,-7 3 0 15,-10 6 0-15,-4 3 0 16,0 10 0-16,1 25-1 15,-5 18 0-15,1 10-8 16,3 16 0-16,1 18 0 16,9 4 1-16</inkml:trace>
  <inkml:trace contextRef="#ctx0" brushRef="#br0" timeOffset="34192.37">24049 2518 80 0,'-28'0'40'0,"-15"-10"-32"0,36 10 37 16,-7 0-44-16,14-6 0 16,14 3 3-16,7 3 0 15,18-10-5-15,21-5 1 16,28-10 2-16,46-4 0 0,22 1-1 16,38-3 1-16,17 9-2 31,50 3 0-31,-7-3 0 0,32 10 1 0,14-4-2 15,7-3 1-15,42 0 0 16,15-15 1-16,13-4 0 16,18-6 0-16,28-9 0 15,29 9 1-15,14 6-1 16,-25 4 0-16,-32-1-1 16,-3 23 1-16,-43 2-1 15,-31 4 0-15,-57 6 0 16,-11 6 0-16,-31-6 0 15,-32 4 1-15,-42 5-7 16,-11-3 1-16,-35 4-1 16,-28-7 1-16</inkml:trace>
  <inkml:trace contextRef="#ctx0" brushRef="#br0" timeOffset="36370.94">24627 2446 67 0,'0'0'33'0,"11"-10"-14"16,-7 1 20-16,3-4-37 16,3-6 1-16,-3 7-1 15,7-10 1-15,4 9-4 0,3-2 0 16,-3 2 2-16,-4-6 1 15,0 4-2-15,4-14 0 16,-1-2 1-16,4 0 0 16,1-4 0-16,6-9 0 15,11 0 0-15,14 0 1 32,10-31 0-32,-10 6 1 0,0-3 0 15,-4 0 0-15,-10 0-1 16,-7-7 0-16,-4-8 0 15,-3 8 0-15,-8 13-2 16,1 4 1-16,-4 2-1 16,-3 13 0-16,-1-6 0 15,1-4 1-15,3 4-1 16,4 3 1-16,3-7-1 16,7-5 0-16,4-7 0 15,10 12 0-15,-7 4 0 16,1 3 1-16,-5 3 0 15,-6 12 0-15,0 16-1 16,-8 1 1-16,1 2-1 16,0 7 1-16,-1-7-1 15,15 6 0-15,-4-2 0 16,1 12 0-16,-1-6 0 16,4 6 0-16,-4 0 0 15,4 6 0-15,-8 13 0 0,8 0 0 16,-4-1 0-16,7 17 1 15,-3-1-1-15,3 4 0 16,1-4 0-16,-1 1 0 16,4-7 0-16,0 7 1 15,-8-7-1-15,-2 6 0 16,-5 4 1-16,-6-4 0 16,0 20-1-16,-4-7 1 15,-4-3 0-15,4 3 0 0,-3-3-1 16,0 0 0-16,3 6 0 15,0-13 1-15,0 7-1 16,0-6 0-16,0 0 0 16,0 2 0-16,0 4 0 15,-3 3 1-15,0-3-1 16,-1 0 0-16,1 9 0 16,13-9 1-16,-2 0-1 15,-5-6 1-15,4-1 0 16,1-2 0-16,2 3-1 15,1-4 1-15,0 1-1 16,10-7 1-16,-3 6 0 16,-1 1 0-16,-6-7-1 15,-4 6 1-15,4-8-1 16,-7 2 0-16,-1-9 0 16,1-10 1-16,-1 7-1 15,5-7 1-15,-5 0 0 16,4 1 0-16,-3-1-1 0,3-2 1 15,4 2 0-15,7 0 0 16,-4 10-1-16,-3-6 1 16,3 2-1-16,0 1 0 15,-7-3 0-15,0 2 0 16,4 4 0-16,3-3 0 16,4 3 1-16,0-1 0 15,-4 11-1-15,-3-1 1 16,-1 3 0-16,-2-3 0 15,-1-2-1-15,0-1 1 0,0-3-1 16,0 3 1-16,-3-10-1 16,0 4 0-16,6 0 0 15,8-3 0-15,0-4 0 16,-4 4 0-16,4 3 0 16,-1-7 1-16,1 4-1 15,11 0 0-15,-1 2 0 16,-7-2 0-16,-3 3 0 15,0 0 1-15,-1-13-1 16,1 0 0-16,0 4 0 16,7-4 0-16,3 0 0 15,-3-3 1-15,3 4-1 16,-3 2 1-16,0-9-1 16,3 3 0-16,0 3 0 15,-6-6 0-15,-1-9 0 16,-3 3 1-16,3-7-1 15,-3-6 0-15,0 4 0 0,-1-10 0 16,15 6 0-16,-11-6 1 16,1 0-1-16,-5 3 0 15,1-3 0-15,-7-4 1 16,3-8-1-16,-3-7 0 16,3 0 0-16,7-16 0 15,-3 7 0-15,-4 6 0 0,-3-3 0 16,-4 9 0-1,0-3 0-15,-3 13 0 0,-4 3 0 16,-3 6 0-16,-4 6 0 16,0-3 0-16,-4-6-1 15,1 6 0-15,-4-6-8 16,-4-3 0-16,-3 0 0 16,-21 3 0-16</inkml:trace>
  <inkml:trace contextRef="#ctx0" brushRef="#br0" timeOffset="36926.55">27012 2010 89 0,'0'-19'44'0,"11"-6"-31"0,-8 22 40 16,4-4-51-16,0 4 1 15,-7 3 0-15,7 10 1 16,-3 8-6-16,-4 8 1 0,-4 14 3 16,-3 14 0-16,0 8-2 15,0 7 1-15,4 3-2 16,-8 7 1-16,11-16-1 16,0-10 0-16,0-9 0 15,0-7 1-15,0-8 1 16,0-4 0-16,0-16 1 15,0-9 0-15,0-9 0 16,0-26 1-16,4-9-1 16,3-22 0-16,0-9-2 15,7 0 1-15,0 12-1 16,4 10 0-16,-4 9-1 16,0 6 1-16,-3 13-1 15,-4 0 0-15,-4 6-2 16,1 10 0-16,-8 0-10 0,-3-1 1 15,-7-6-1 1,0 1 1-16</inkml:trace>
  <inkml:trace contextRef="#ctx0" brushRef="#br0" timeOffset="37675.12">25919 536 102 0,'-11'-16'51'0,"15"22"-59"16,-4-6 72-16,3 13-64 15,4 18 1-15,0 16-1 16,0 22 0-16,0 16-1 16,0 22 0-16,4 24-1 15,0 14 1-15,-1 5-3 16,4-6 1-16,0-3-1 16,0-15 0-16,-3-7 0 15,0-15 1-15,-4-14-1 16,-4-8 0-16,-3-22-16 15,-7-13 0-15,-3-13 0 16,-1-6 0-16</inkml:trace>
  <inkml:trace contextRef="#ctx0" brushRef="#br0" timeOffset="38157.85">24275 2066 81 0,'-22'-94'40'0,"12"16"-47"16,13 59 77-16,4-9-65 16,8 3 1-16,2-1 2 15,11 14 1-15,25-4-11 16,7 16 0-16,18 35 7 15,-4 18 1-15,-3 29-3 16,-4 18 0-16,-4 35-3 16,-6 12 1-16,6 7-3 15,-3-4 1-15,-11-21-5 0,-13-7 0 16,-12-15 0-16,-10-26 0 16,-6-31-12-16,-16-12 1 15,-13-38 1-15,0-28 0 31</inkml:trace>
  <inkml:trace contextRef="#ctx0" brushRef="#br0" timeOffset="38593.66">28952 1423 108 0,'-7'-41'54'0,"0"26"-71"0,4 15 92 16,6 15-75-16,-6 23 0 16,-4 31 0-16,0 41 0 15,14 22 0-15,0 12 0 16,0 6-1-16,7-2 1 15,7-7-2-15,-3-16 0 16,3-12-6-16,0-16 0 16,-3-15-12-16,-4-19 0 0,-14-19 0 15,-11-13 0-15</inkml:trace>
  <inkml:trace contextRef="#ctx0" brushRef="#br0" timeOffset="43051.69">5221 3189 84 0,'-49'-25'42'0,"21"31"-41"0,24-3 43 16,-10 0-44-16,0 3 0 15,-4 1 0-15,4 2 1 16,-14-3-1-16,7-6 0 16,-8 0 0-16,-2 4 1 15,2 2-1-15,1-6 0 16,-14 15 0-16,-8 17 0 0,1 27 0 15,-7 17 0-15,3 18-1 16,-7 3 0-16,0 10 0 31,0 9 1-31,10 6-1 0,1-6 1 0,17-9 0 16,4 9 1-16,7-7 0 16,10 4 1-16,11-9-1 15,11-4 1-15,21-3-1 16,-1 0 1-16,15-9-1 15,-3-6 0-15,17-29-1 16,7-6 0-16,-4-16 1 16,8-12 0-16,-4-22 0 15,-4-9 1-15,1-20 0 16,-4-5 0-16,10-10 0 16,1-16 1-16,6-9-2 15,15-7 0-15,-11-2-1 16,7-10 1-16,1 3-1 0,-8-3 1 15,-11-3-1-15,-3 0 1 16,-21 6 0-16,-7 0 0 16,-11 7 0-16,-7-4 0 15,-10 4 0-15,-11-1 1 16,-4 1-1 0,-13 8 0-16,-4 1 0 0,-8 7 0 15,1 8 0-15,-4 10 0 16,-3-3-1-16,-18 6 1 0,-7 3 0 15,-3 0 0 1,-25 10-1-16,-1 6 0 0,8 9 0 16,-10 7 0-16,-15 9-1 15,-4 12 1-15,15 10 0 16,0 7 0-16,3 8 0 16,-3 13 0-16,10 4 0 15,-14 18 1-15,8-3-1 16,17 12 0-16,10 1 0 15,15 9 0-15,-1 12 0 16,19 4 0-16,2 3-1 16,12 6 1-16,6 0 0 15,8-7 1-15,13 4-1 16,1-15 0-16,17-7 0 16,7-10 0-16,11-15 0 15,4 0 0-15,9-13 0 16,1-6 1-16,-7-3-1 15,7-9 1-15,11-4-1 0,3-6 1 16,7-6-1-16,7-13 0 16,-7-12 0-16,1-16 1 15,9-10-1-15,5-8 0 16,-12-14 0-16,4-5 1 16,-10-7-1-16,-14-9 1 15,-8-1 0-15,-3-2 0 16,-7 0 1-16,3-4 0 15,4-6-1-15,-7 4 1 0,-4-4 0 16,-10 6 0-16,-7 1-1 16,-11-1 0-16,-7 4-1 15,-18-7 1-15,-10 1 0 16,-4-1 0-16,-3 10-1 16,-4 6 1-16,1 12-1 15,-8 13 0-15,-3 0 0 16,-4 10 0-16,3 9 0 15,-17 6 0-15,0 10 0 16,4 5 0-16,3-2 0 16,-7 12 1-16,-7 4-1 15,-7 6 0-15,-14 15-1 16,-11 13 1-16,11 15 0 16,7 4 0-16,-11 9-1 15,4-3 1-15,10 3 0 16,1 10 0-16,13 2 0 15,8-5 0-15,20 2 0 0,12 4 0 16,20 0-1-16,15 3 1 16,6 9-1-16,15 3 1 15,7-3-1-15,0-3 1 16,7 7-1-16,10-7 1 16,4-10-1-16,7-15 1 15,7-9 0-15,7-19 1 16,-3-4-1-16,-1-18 1 15,-2-12-1-15,2-7 1 0,1-13-1 16,-1-15 1-16,4-7 0 16,-10-5 0-16,0-14-1 15,-11-9 0-15,-4-6 0 16,-3-6 1-16,7-3-1 16,-7-4 1-16,-7 1-1 15,-15 6 0-15,-9 2 0 16,-15-5 0-16,-18 3 0 15,-10-4 0-15,-7 10 0 16,-4 4 1-16,-14 11-1 16,4 10 0-16,-4 7 0 15,11 2 0-15,-1 1 0 16,5 5 1-16,9 4-2 16,1 13 1-16,-28-23-8 15,28 26-18 1,-18-10 0-16,-11 3-1 15,-27-2 1-15</inkml:trace>
  <inkml:trace contextRef="#ctx0" brushRef="#br0" timeOffset="44326.79">3203 3110 101 0,'7'25'50'0,"4"0"-50"16,-4-18 51-16,-4 12-51 16,4 9 0-16,4 6 0 15,0 29 0-15,-8-10 0 16,22 4 0-16,-4 2 0 16,0-8 0-16,-3-11 0 15,-4-5 0-15,4-16 0 16,3-7 0-16,0-9 0 15,4-12 0-15,6-7 0 16,19-15 1-16,10-19 0 16,0-4 1-16,10 1 0 15,1-10 0-15,17-9 0 0,0 3 1 16,-3 6-1-16,0 1 1 16,-4-1-2-16,-21 13 1 15,-7 3-1-15,-8 12 0 16,-6 4-1-16,-7 9 0 15,-14 10-5-15,3-4 1 16,-11 6-13-16,4 4 0 16,1 3 0-16,-5 6 1 15</inkml:trace>
  <inkml:trace contextRef="#ctx0" brushRef="#br0" timeOffset="49041.67">17219 1520 92 0,'-7'32'46'0,"109"-48"-38"0,-45 7 46 0,42-1-53 15,49 1 1-15,39-7 0 16,56-3 0-16,15 1-4 16,13-1 0-16,-6-6-8 15,3 0 0-15,-25 6-1 16,-3-9 0-16</inkml:trace>
  <inkml:trace contextRef="#ctx0" brushRef="#br0" timeOffset="49430.44">16972 3026 88 0,'-18'-19'44'0,"40"38"-40"0,6-19 55 0,11-10-58 15,24 1 1-15,29-1 0 16,35-5 0-16,39-20-7 16,21 7 1-16,17 3-5 15,22-3 0-15,-21 3-9 16,17-4 1-16,-14 1-5 15,-10-6 1-15,-8-4 3 16,-6 7 1-16</inkml:trace>
  <inkml:trace contextRef="#ctx0" brushRef="#br0" timeOffset="49776.28">17593 4600 98 0,'-32'-35'49'0,"36"7"-76"0,13 19 108 15,1-4-81-15,3 1 1 16,7-1-1-16,11-12 1 16,39 3-2-16,31 6 0 0,36-9-1 15,35 0 0-15,10-9-4 16,36 2 0-16,-14-2-3 16,17 9 0-16,-14 0-12 15,-24 9 1-15,-11 10 1 16,-29 6 1-16</inkml:trace>
  <inkml:trace contextRef="#ctx0" brushRef="#br0" timeOffset="50065.11">17304 5744 106 0,'-78'0'53'0,"85"7"-77"16,11-10 109-16,35-7-85 0,35-6 0 16,42-2 0-16,47-4 0 15,38-10-3-15,28 1 0 16,19 0-6-16,6-10 0 15,3 3-8-15,-17 7 0 16,-10-1 0-16,-33 7 0 16</inkml:trace>
  <inkml:trace contextRef="#ctx0" brushRef="#br0" timeOffset="50388.76">17011 7290 108 0,'-4'3'54'0,"117"-9"-74"16,-74 0 96-16,35 0-77 16,29-13 1-16,16-3-4 15,33-3 0-15,14-7-1 16,21-5 0-16,7-7-6 0,-14 3 1 16,7 7-9-16,-4-1 1 15,-27 10 1-15,-19 6 0 16</inkml:trace>
  <inkml:trace contextRef="#ctx0" brushRef="#br0" timeOffset="50705.1">17032 8629 96 0,'-70'47'48'0,"87"-50"-61"16,-10 3 88-16,21 3-73 15,11-6 1-15,14-12 1 16,46-7 0-16,28-16-6 16,42-3 1-16,22-6 0 15,20-9 0 1,160-35-23-1,-71 16 0-15,-60 15-1 16,-25 25 1-16</inkml:trace>
  <inkml:trace contextRef="#ctx0" brushRef="#br0" timeOffset="50963.96">17141 10015 105 0,'-74'47'52'0,"25"-25"-75"0,45-22 100 0,8 3-77 16,17-3 1-16,18 0-1 15,35-9 0-15,39-7-2 16,17-9 1-16,47-15-6 15,13-7 0-15,29-10-8 16,-4 1 1-16,-3 5-8 16,-11 1 1-16,-18 22 0 15,-31 6 1-15</inkml:trace>
  <inkml:trace contextRef="#ctx0" brushRef="#br0" timeOffset="51233.39">16510 11680 102 0,'-49'41'51'0,"119"-28"-77"0,-38-13 107 15,35-10-80-15,42-18 1 16,29-16-1-16,56-15 1 16,-4-4-7-16,40-15 1 15,-19 5-14-15,5-5 1 16,-5 12-2-16,-27 13 1 16</inkml:trace>
  <inkml:trace contextRef="#ctx0" brushRef="#br0" timeOffset="51530.22">16933 12759 95 0,'-81'79'47'0,"4"-57"-62"15,70-19 79-15,10 0-64 16,22 0 0-16,17 0 2 16,29-6 0-16,17-3-1 15,42-10 0-15,26-12 0 16,31-10 1-16,10-9-5 16,15-3 0-16,14-13-19 0,-25-6 0 15,3 0-1-15,-34-9 1 16</inkml:trace>
  <inkml:trace contextRef="#ctx0" brushRef="#br0" timeOffset="53709.39">20348 1266 73 0,'-49'-15'36'0,"35"-32"-36"0,14 34 37 15,-4-9-37 1,4 3 0-16,0-6 2 0,4 7 0 16,-1-8 0-16,8 8 0 15,-4 2 4-15,14 7 0 0,-7-4 0 16,0 7 1-1,-3 12-1-15,-1 7 0 0,1 12-3 16,0 3 1-16,-4 9-3 16,0 4 1-1,0 6-2-15,3-3 0 0,1-6-1 16,-4-7 0-16,0-9 0 16,-3-3 1-16,-4-7 0 15,-4-2 0-15,-3-20 0 16,0 4 1-16,-7-3-1 15,-7-10 1-15,3-9-1 16,0-7 1-16,1 1-1 16,6-10 1-16,4 6-1 15,4-6 0-15,3 7 0 16,10-4 0-16,1 3-1 16,3 4 1-16,-4 6 0 15,5-1 0-15,-1-2-1 16,3 3 1-16,8 0 0 0,0 9 0 15,10-6 0 1,11 6 0-16,-4 3 0 0,-3 13 0 16,-7-3-1-16,-8 12 1 15,-9-3 0-15,-8 13 0 16,-11-4 0-16,-21 14 0 16,1-1 0-16,-1 0 0 15,-3-7 0-15,3 11 1 16,4-10-1-16,7 6 0 0,7-10 0 15,7 4 0-15,7-6-1 16,25 2 1-16,3 1-1 16,7 3 1-16,-3 0-1 15,-4 6 1-15,-7-3 0 16,-10 12 0-16,-11 1-1 16,-10 2 1-16,-26 4-1 15,-9-13 1 1,-5-3-8-16,1-3 1 0,3-6 0 15,4 3 0-15</inkml:trace>
  <inkml:trace contextRef="#ctx0" brushRef="#br0" timeOffset="54539.92">20087 2439 59 0,'-74'10'29'0,"56"-32"-26"0,18 22 16 0,-3 0-21 16,3 3 1-16,0-3 0 16,3-3 0-16,4-7 4 15,4 4 1-15,7-3 3 16,-1-1 0-16,5 1 4 16,2 12 1-16,-6 3 0 15,3 19 1-15,-7 13-3 16,4 6 0-16,-8 3-5 15,4 3 1-15,1 0-6 16,2 13 1-16,1-13-2 16,-1-6 0-16,-6-6-1 15,0-10 1-15,-1-6 0 16,-3-3 1-16,-7-7 1 16,0-2 0-16,-10-14 0 15,3 4 1-15,-4-15-1 16,0 2 0-16,1-2-1 15,3-4 0-15,3-9-1 16,11 2 1-16,0-2-1 0,4-6 1 16,-4-1-1-16,0 1 1 15,-3-1 0-15,-1 7 0 16,-6 3 1-16,-1 3 0 16,-6-3 0-16,-1 6 0 15,0 3 0-15,1-2 0 16,3-4-1-16,0 6 1 15,0-12-1-15,0-4 0 16,3 10 0-16,1 0 0 0,-1 10 0 16,0-4 0-16,1 7-1 15,3-1 1-15,0 4 0 16,7 3 0-16,7-3 0 16,7 3 0-16,15-4-1 15,-8 4 1-15,11 3 0 16,-11-6 0-16,11 12 0 15,-11-6 0-15,7 22-1 16,-14 19 1-16,-3 12 0 16,-11-6 0-16,-7 7 0 15,-7 5 0-15,-4-6 0 16,-3 1 0-16,0-4 0 16,-4 0 0-16,-13-15-7 15,6 2 1-15,-3-2-18 16,-4-13 0-16,4 0 0 15,3-4 1-15</inkml:trace>
  <inkml:trace contextRef="#ctx0" brushRef="#br0" timeOffset="55405.41">20059 4186 98 0,'-32'12'49'0,"25"-15"-73"16,7 13 99-16,0-4-76 16,4 10 1-16,-1 6-3 0,22 6 1 15,-4 6 1-15,0-2 1 16,-3-1-3-16,0-3 1 16,-4-3 0-16,0-12 0 15,0-4 1-15,0-9 0 16,4-12 1-16,-4-7 0 15,0-19 0-15,-7-2 1 16,-7-7 0-16,-4-4 0 16,-3 4 0-16,0-3 0 0,-7 9 0 15,7 7 1-15,-14 3-1 16,14-7 0-16,3 3-1 16,11 1 1-16,4-4-1 15,7 4 0-15,6 2-1 16,15 4 1-16,0 6 0 15,-4 7 1-15,-3 5-1 16,-4 4 0-16,-3 3 1 16,0 6 0-16,-8 0 0 15,-3 3 0-15,-3 4-1 16,-8 2 1-16,-6 4-1 16,-1 0 1-16,-6 6-1 15,-1 3 1-15,-3-3-1 16,-7 3 1-16,7-3-1 15,3 6 1-15,8-9-1 16,3 3 0-16,7 0-1 16,7-7 0-16,3 4-1 0,-2 0 1 15,-1 3-1-15,-7 9 1 16,-11 4-1-16,-6 12 1 16,-22-13-6-16,-7 1 1 15,-14 2-14-15,-17-15 1 16,6 0-1-16,11-3 1 15</inkml:trace>
  <inkml:trace contextRef="#ctx0" brushRef="#br0" timeOffset="55977.4">19985 5230 107 0,'-25'13'53'0,"18"-1"-79"15,4-2 108-15,-1-1-83 16,1 19 1-16,-1 0-2 15,4 13 1-15,0 6 0 16,7 7 0-16,0-1-1 16,4-6 0-16,3 0-1 15,0-6 0-15,-4-16 0 0,8-3 1 16,-11-16 1-16,-3-3 1 16,-4-15 0-16,-7-7 0 15,-4-16 1-15,-3-5 0 16,-4-14 0-16,-3-5 0 15,4-7-1-15,2 0 1 16,8 3-1-16,11 1 1 16,14 2-2-16,13 4 1 0,15 2-1 15,4 13 1-15,2 19 0 16,8 7 0-16,-10 21-1 16,-8 13 1-16,-10 25 0 15,-4 19 1-15,-14 2-1 16,-10 7 1-16,-22 10-1 15,-3 6 1-15,-11-19-1 16,-7-6 0-16,-10-13-6 16,3-6 0-16,4-10-18 15,3-15 1-15,4 0 0 16,14 0 0-16</inkml:trace>
  <inkml:trace contextRef="#ctx0" brushRef="#br0" timeOffset="56893.81">19618 6792 63 0,'-14'-38'31'0,"28"-31"-43"15,-10 50 56-15,-4 4-39 16,3 5 0-16,-3 1 5 15,0 3 1-15,7 6-13 16,4 9 1-16,-1 7 9 16,1 12 0-16,-1 9-3 15,1 17 1-15,-4-1-3 16,-3 7 0-16,-1-1-2 0,-3-2 1 16,-3-7-2-16,3-6 1 15,0-7-1-15,0-5 0 16,0-10-1-16,0-16 1 15,0-6-2-15,3-13 1 16,-3-8-1-16,0-20 1 16,0-9-1-16,-3-13 1 15,3-3 0-15,0-9 0 0,0-1 1 16,3 14 0-16,4 2 0 16,0 10 1-1,0 6-1-15,4 3 0 0,14 1 0 16,-1 5 1-16,1 4-1 15,3-1 1-15,0 7-1 16,4 6 1-16,0 1-1 16,-4 8 1-16,-7 10 0 15,-7 16 0-15,-7 6 0 16,-7 12 0 0,-21 38 1-1,0-9 0-15,-4 3-1 16,11-13 1-16,4-6-1 15,6-6 0-15,11-13-1 16,7 1 1-16,8-17-5 16,9 7 1-16,-3 3 0 15,4 3 0-15,-18 0-1 16,-17 3 1-16,-8 7 0 16,-10 2 1-16,-11-2-6 0,-17-1 0 15,-4-2 0-15,-3-7 0 16</inkml:trace>
  <inkml:trace contextRef="#ctx0" brushRef="#br0" timeOffset="57629.77">19389 8099 82 0,'0'-6'41'0,"-4"16"-33"0,4-10 54 16,0 3-60-16,0-3 1 15,0 0-1-15,4 3 1 16,-4 0-5-16,3 9 1 16,1 17 2-16,-1 5 0 15,1 10-1-15,3 9 0 16,0 7-1-16,0-7 1 16,-4 1 0-16,1-7 0 15,-4-13-1-15,7-12 1 0,-3-16 0 16,-1-15 0-16,4-19-1 15,-3-26 0-15,-1-8 0 16,-3-20 0-16,-3-6 0 16,-1 4 0-16,1-1-2 15,6 7 1-15,4 12-1 16,11 3 1-16,10 16-1 16,7 9 1-16,1 7 0 15,-5 9 0-15,1 25 2 16,7 19 0-16,0 13 2 15,-4 15 1-15,-7 9 0 16,-3 14 1-16,-7 5-1 16,-4 0 0-16,-11-9 0 15,-17 0 1-15,-11-19-3 16,-6 1 0-16,-29-17-7 16,-7-9 1-16,0-12-1 15,3-4 0-15</inkml:trace>
  <inkml:trace contextRef="#ctx0" brushRef="#br0" timeOffset="59187.34">19516 9238 89 0,'-25'31'44'0,"14"0"-37"15,11-24 47-15,-3 8-55 16,-1 14 1-16,1 8-5 16,3 13 0-16,0 22 4 15,0 16 0-15,3-6-3 16,1-1 0-16,-1-9 0 16,11-15 1-16,8-13 2 15,-15-10 0-15,7-9 2 16,-11-9 1-16,-10-10 1 0,-3-12 0 15,-1-10 0 1,-3-12 1-16,-4-9-1 0,1-10 1 16,-1-13-2-16,0-3 0 15,8 1-2-15,6-14 1 16,8 4-2-16,3-3 1 16,7 0-1-16,7 2 0 15,11 4 0-15,0 1 1 16,-4 8 0-16,4 0 1 0,-1 10-1 15,1 3 1-15,3 3 1 16,4 10 0-16,-7 12-2 16,0 9 1-16,-4 7-1 15,0 3 0-15,-3 15 0 16,-7 10 0-16,-4 7 0 16,-7 11 0-16,-4 1 0 15,-6 3 1-15,-8 3-1 16,-6 0 0-16,-15-6 0 15,4 3 1-15,-1-4-1 16,5-5 1-16,2-4-1 16,12 7 1-16,10-4-1 15,7-2 1-15,11-4-2 16,6 7 1-16,1-1-1 16,3 13 0-16,0 3 0 15,-3 0 1-15,-11 4-1 16,-3-10 0-16,-11-4-7 0,-7-8 1 15,-11-17-12 1,-17-8 1-16,-8-7-1 0,1-3 0 16</inkml:trace>
  <inkml:trace contextRef="#ctx0" brushRef="#br0" timeOffset="60192.89">19233 10611 82 0,'-24'28'41'0,"45"4"-51"16,-14-17 76-16,-7 14-63 15,7 11 0-15,-11 4 0 16,1 10 1-16,-4 8-6 15,0-2 1-15,3-4 2 0,1-2 0 16,3-10-2-16,0-10 0 16,0-9-1-16,0-12 0 15,0-10 0-15,-4-9 1 16,1-4-1-16,-1-12 1 16,1-9 1-16,-1-7 1 15,4-9 0-15,4-9 1 16,3-13-1-16,14 3 1 15,4-6-1-15,6-3 1 16,5 15-1-16,24 13 1 0,0 16-2 16,-4 12 0-16,0 16-1 15,1 28 1-15,-4 15-1 16,-7 14 0-16,-11 5-1 16,-17 4 1-16,-18 0 1 15,-11-4 0-15,-14-2 0 16,-24-13 0-16,-4-4-1 15,-7-11 0-15,-3-7-12 16,-22-4 0-16,-10 1-2 16,-4 3 1-16</inkml:trace>
  <inkml:trace contextRef="#ctx0" brushRef="#br0" timeOffset="61186.74">19311 12119 69 0,'-7'0'34'0,"11"-15"-32"15,-4 15 45-15,0 9-46 16,3 10 1-16,1 16 0 16,-1 18 0-16,1 6-3 0,-1 10 0 15,1 10 2-15,-4 9 1 16,0-13-1-16,-4-12 0 16,1-16-1-16,-1-10 1 15,1-18-1-15,-4-10 1 16,-1-21-1-16,1-10 1 15,-7-19-1-15,0-3 0 16,4 0 1-16,3-9 1 16,-1-3 0-16,12-4 0 15,0 4 0-15,6-4 0 0,4-3-1 16,0-3 0-16,0 4-2 16,1-4 1-16,2 6-1 15,1 10 0-15,3 6 0 16,-3 13 1-16,-1 6 0 15,1 6 0-15,10 6 0 16,7 7 1-16,-6 12 1 16,-1 1 0-16,0 2-1 15,0 4 1-15,1 2-2 16,-5 1 1-16,-6 3-1 16,0 6 0-16,-11 3-1 15,-7 7 1-15,-4-1 1 16,-10 1 0-16,-14 12 1 15,-11-3 0-15,4-4 0 16,3-2 0-16,7-10 0 16,8-3 0-16,9-6-2 15,33-3 0-15,10-7-3 16,11 1 1-16,11-4-2 0,-4 6 0 16,-7 7 1-16,-8 6 0 15,-13 10 1-15,-14 2 1 16,-22 4 0-16,-24 3 1 15,-32-9-11-15,-4-7 1 16,4-16 0-16,18-15 0 16</inkml:trace>
  <inkml:trace contextRef="#ctx0" brushRef="#br0" timeOffset="68230.73">22715 3421 91 0,'-3'-57'45'0,"35"29"-41"0,-22 28 45 16,11 10-49-16,8 27 0 15,-5 26 0-15,-6 28 0 16,-18 40 0-16,-11 26 0 0,-3 9 0 16,0 29 0-1,3-26 0-15,4-12 1 0,4-32-1 16,3-9 1-16,3-18 1 15,26-17 1-15,6-27 0 16,11-23 0-16,24-25 0 16,11-9 1-16,39-16-1 15,25-9 0-15,39 0-2 16,17-16 0-16,31-6-2 16,30 0 1-16,48-4-2 15,18 10 1-15,25-15-1 16,28 5 0-16,32-2 0 15,-4 3 0-15,18-10 1 16,-18 19 0-16,14-9 1 16,8 15 0-16,-33-3 0 15,-17 13 1-15,11 9 0 16,-22 10 1-16,-17-1-1 16,-14-2 0-16,-18-4 0 0,-28 1 1 15,-22-1-2-15,-52-3 1 16,-25 0-1-16,-28-12 1 15,-25 9 0-15,-4 3 0 16,-27-6 0-16,-19 6 0 16,-9-15 0-16,-12-1 0 15,-3-12-1-15,-10-6 1 16,10-32-1-16,-7 1 1 16,-7-26-1-16,-4-12 1 0,-14-4 0 15,-7 13 1-15,-6 3-1 16,-12 7 1-16,-3 9-1 15,-3-3 0-15,-4 9-1 16,0 10 0-16,0 12-6 16,-7 12 1-16,-4 10-14 15,-17 7 1-15,-4 5-1 16,-3 20 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03T09:24:33.4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12802 4126 74 0,'11'-47'37'0,"-15"38"-34"0,1-1 37 16,-1 10-38-16,4-3 0 16,0 10 0-16,7-1 1 15,7 16-4-15,22 0 1 16,3 12 2-16,13 13 1 15,8 10-1-15,-3 27 1 16,-11 32 0-16,-22 29 0 16,-24 18-1-16,-21 15 1 0,-21 17-3 15,-11-26 0-15,7-25-11 16,4-34 0-16,7-41 0 16,13-59 0-16</inkml:trace>
  <inkml:trace contextRef="#ctx0" brushRef="#br0" timeOffset="581.66">13257 2797 105 0,'-7'-38'52'0,"21"-9"-69"0,-3 35 86 16,3 8-71-16,4 4 1 15,6 4-2-15,19 11 0 16,10 13 2-16,10 23 1 15,18 5-3-15,4 16 1 16,21 13-1-16,7 0 0 16,10 9 1-16,-10 9 0 15,-14 1 0-15,0 2 1 0,-18 1 0 16,-18 28 0-16,-31 25 1 16,-21 28 1-16,-15 25 0 15,-10 38 0-15,-7 6 0 16,0 16 1-16,-8-7-1 15,8-2 0-15,-7-10-1 16,7 6 0-16,-4-15-1 16,-7-17 0-16,-6 1 1 15,-22-12 0-15,0-17 1 16,-7-8 0-16,-18-7 2 16,22-50 1-16,-57 37 0 15,7-12 1-15,-7-22-2 16,10-22 1-16,-6-22-2 15,10-28 0-15,7-22-8 16,8-19 0-16,-15-19-19 16,-21-15 1-16,0-10-1 15,-14-19 1-15</inkml:trace>
  <inkml:trace contextRef="#ctx0" brushRef="#br0" timeOffset="3842.14">23125 7259 119 0,'109'38'59'0,"219"-54"-59"0,-229 7 60 16,197-23-63-16,85-5 0 15,60-10-3-15,42-16 0 16,25 0 6-16,11-9 1 15,-25 3-5-15,-14-6 0 0,-43 12-3 16,-21 13 1 0,-84 12-18-16,-39 7 0 0,-64 3 1 15,-45-4 0-15</inkml:trace>
  <inkml:trace contextRef="#ctx0" brushRef="#br0" timeOffset="4444.09">24352 6923 73 0,'-7'135'36'0,"11"-37"-34"0,-1-80 64 15,1-2-59-15,-4-7 0 16,3 1 3-16,-3-10 0 0,7-10-13 15,4-15 0-15,3-19 8 16,25-9 1 0,21-19-4-16,17-22 0 0,8-25-2 15,32-25 0-15,17-20-1 16,10-17 0-16,26-33 1 16,13-8 0-16,0 5 0 15,15 7 1-15,3 25 0 16,4 32 0-16,-4 24 0 15,-25 38 0-15,-24 41 0 16,0 37 1-16,-11 38-1 16,-7 44 1-16,-14 41-1 15,-14 47 1-15,-8 44-1 16,8 15 0-16,-4 13-3 16,8-6 0-16,-11-16-1 15,-4-29 0-15,7-27-3 16,-10-32 1-16,-18-34-8 15,-18-26 1-15,-20-31-12 0,-19-37 0 16,-31-41 0-16,-14-19 0 16</inkml:trace>
  <inkml:trace contextRef="#ctx0" brushRef="#br0" timeOffset="6364.52">25897 439 115 0,'-3'-29'57'0,"17"42"-70"0,-7-7 84 16,4 10-72-16,10 15 1 16,11 32-1-16,6 40 1 0,12 17-1 15,-1 55 1 1,-3 23-2-16,0 49 1 0,-7 39-1 16,-11 9 0-16,-10 37 0 15,-8 16 1-15,-10 13 0 16,-3 18 0-16,-12-3 1 15,-6 1 0-15,-10-7 1 16,-5-16 1-16,8-12 0 16,3-22 0-16,4-29-1 15,11-30 1-15,3-29-1 16,7-44 1-16,0-41-2 16,10-37 1-16,11-25-2 15,-3-23 1-15,0-40-1 16,-4-31 0-16,-4-32 0 15,-3-40 0-15,-3-32 0 16,-4-47 0-16,-14-44 1 16,-4-31 0-16,0-35-1 0,8-31 1 15,-4-19 0-15,3-25 1 16,1-6-1-16,3-16 0 16,0 0 0-16,3-3 1 15,0 19-1-15,4-16 1 16,-3 10 0-16,-4 27 0 15,-4 26-1-15,-3 28 1 16,-3 44-1-16,-5 38 1 16,5 25 0-16,-4 24 0 15,6 29-1-15,-2 25 0 0,6 22 0 16,4 22 1-16,4 13-1 16,3 15 0-16,3 28-1 15,4 26 1-15,4 21-1 16,3 51 1-16,-3 43 0 15,-1 48 1-15,-3 50-1 16,4 37 0-16,-1 22 0 16,4 13 1-16,1 28-1 15,2 7 1-15,22 8-1 16,0 7 1-16,0-9 0 16,-1-16 1-16,-2-19-1 15,-5-19 1-15,5-12-2 16,-5-25 1-16,-2-19-1 15,-8-16 1-15,-4-28-2 16,-6-25 1-16,0-16 0 16,-1-22 0-16,-3-21-3 0,0-26 0 15,-7-22-16-15,-10-19 1 16,-8-34-1 0,-7-15 1-16</inkml:trace>
  <inkml:trace contextRef="#ctx0" brushRef="#br0" timeOffset="7413.44">24038 13151 103 0,'36'101'51'0,"73"-29"-65"0,-81-72 78 15,7 3-65-15,8-22 0 0,20-9 2 16,4-10 0-16,14-21 0 16,1-14 1-16,-1-24 0 15,0-22 1 1,14-25 0-16,-10-19 0 0,-4-16-1 15,4-22 1-15,-15-3-2 16,-10-12 0-16,-3-13-1 16,-5-9 0-16,1-19 0 15,25-13 1-15,0-15-1 16,13-4 1-16,-2 1 0 16,2-4 0-16,22-3 0 15,7 10 0-15,7 3-1 16,-7 28 1-16,11 9-1 15,-8 13 0-15,-10 19-1 16,-18 34 1-16,-21 22-1 16,-14 22 0-16,-14 29 0 15,0 18 1-15,-14 19 0 16,3 16 0-16,-7 25-1 0,11 15 1 16,3 19 0-16,8 29 0 15,-1 18 0-15,0 35 0 16,1 22 1-16,-4 15 0 15,-7 26 0-15,-8 24 1 16,-10 20-1-16,-6 15 0 16,-12 22 0-16,8 22 0 15,-1 3-1-15,4 9 0 16,8 10 0-16,2-3 0 0,8 0 0 16,3-6 0-1,22-4 0-15,3-6 0 0,3-12 0 16,8 9 0-16,-1 0 0 15,-6-7 1-15,-4-5-1 16,3-13 0-16,8-7 0 16,3-11 0-16,11-20 0 15,-4-41 1-15,-4-18-1 16,4-38 0-16,11-31 0 16,3-32 1-16,-3-18-2 15,0-23 0-15,-15-12-8 16,-9-9 1-16,-16 6-21 15,-9-6 1-15</inkml:trace>
  <inkml:trace contextRef="#ctx0" brushRef="#br0" timeOffset="8462.45">25979 13120 108 0,'-7'12'54'0,"7"95"-70"0,0-63 85 16,0 34-70-16,0 26 1 16,-8 15-5-16,5 16 1 15,-8-7 3-15,4-12 0 0,4-22-2 16,-1-25 0-16,1-15 1 15,-1-20 1-15,-3-24 3 16,-11-23 0-16,-10-28 3 16,-4-12 0-16,-6-35 1 15,-15-22 0-15,3-18-1 16,12-16 1-16,13-13-3 16,28-3 0-16,22-6-2 15,21-13 1-15,7 13-3 16,7 0 1-16,0 12-1 15,17 16 1-15,-6 13-1 16,-7 8 0-16,-8 14 0 16,4 15 1-16,-4 7-1 15,-3 12 0-15,-3 9 0 16,-4 13 1-16,3 9-1 16,0 10 0-16,8 16 0 15,-8 15 0-15,-7 19 1 0,-6 9 0 16,-12 16 0-16,-13 10 1 15,-18 5 0-15,-14 10 0 16,-4 7 0-16,-3-7 0 16,3-3-1-16,4 0 0 15,7 3-2-15,7 6 0 16,10 4-1-16,12 9 1 16,20 12-1-16,7 7 1 15,0 9 0-15,-6 7 1 0,-19-1 2 16,-13-3 0-16,-32-2 0 15,-11-4 1-15,-11-22-2 16,-13-19 0-16,-8-25-16 16,-13-28 0-16,6-22-1 15,11-22 1-15</inkml:trace>
  <inkml:trace contextRef="#ctx0" brushRef="#br0" timeOffset="10295.15">29344 6616 96 0,'-39'25'48'0,"18"-12"-47"15,21-7 48-15,-3-6-48 16,6-9 0-16,4-16 0 16,11-32 1-16,28-40-4 15,17-29 1-15,29-49 0 16,-4-4 1-16,0-25 0 16,22-6 0-16,6 25 0 15,-3 25 1-15,-7 25 0 16,17 26 1-16,4 30 0 15,0 29 0-15,-14 28-1 16,-4 28 0-16,4 32-1 0,-10 47 1 16,13 31-1-16,-35-35 1 15,18 92-1-15,-11-1 1 16,22-12-1-16,20-9 0 16,-3-17-4-16,21-24 0 15,15-31-8-15,-19-35 1 16,-17-35-9-16,-28-18 0 15,-18-17 0-15,-32-14 0 0</inkml:trace>
  <inkml:trace contextRef="#ctx0" brushRef="#br0" timeOffset="13108.59">29524 6513 95 0,'-21'-13'47'0,"0"-25"-63"0,28 35 92 0,0-3-75 15,0 6 1-15,3 6-1 16,8 19 1-16,10 26-3 16,18 30 0-16,0 19 1 15,3 17 1-15,4 11-4 16,18 7 1-16,6 0-3 16,12-4 1-16,-5-11-1 15,-6-11 1-15,-8-5 2 16,-6-10 1-16,-15-16 2 15,11-15 1-15,-14-16 2 16,-3-12 1-16,-12-7 0 16,1-16 1-16,-4-21-3 15,4-32 0-15,0-18-2 0,17-32 1 16,4-13-2-16,4-24 0 16,2 5 0-16,19 1 0 15,7 3 0-15,3 3 0 16,-7 19 0-16,-7 6 1 15,-7 9 0-15,-7 7 0 16,0 9 0-16,4 3 0 0,-8 7 0 16,-7-1 0-16,-3-2-1 15,-3 9 1-15,-8 6-1 16,0 3 1-16,-14 13 1 16,-6 3 0-16,2 9 0 15,-10 0 0-15,-3 4 0 16,-1 2 0-16,-3 1-1 15,-3 3 0-15,-4 9-1 16,0-6 1-16,0 0-2 16,0 3 1-16,-4 9-1 15,-7 16 0-15,-10 19-1 16,-11 28 1-16,-7 25-1 16,-7 29 0-16,-17 18 0 15,-8 22 1-15,-13 7-1 16,6-10 1-16,4-13-1 15,7-9 1-15,0-12 0 16,-4-19 0-16,-3-23 0 16,-7-18 1-16,3-18 0 15,4-29 0-15,-4-16 1 0,-14-22 0 16,-17-21 0-16,10-20 1 16,11-12-1-16,10-12 0 15,4-4-1-15,0-9 1 16,14 0-1-16,11 3 0 15,3 9-1-15,3 1 1 16,-6 12 0-16,10 0 0 16,4 3 0-16,-1 3 1 15,1 7-1-15,3 6 1 0,4 3-1 16,3 9 1-16,7 13-1 16,1 3 1-16,6 6-1 15,4 7 1-15,7 9-1 16,3 9 0-16,11 16 0 15,11 13 0-15,7 9-1 16,24 25 1-16,8 3-1 16,13 4 1-16,1 12 0 15,-4 9 0-15,-4-3-1 16,-3 4 1-16,11-4 0 16,-4-6 0-16,-4-13-1 15,-3-12 1-15,4-13 0 16,-8-24 0-16,-3-14 0 15,4-18 0-15,-1-19 0 16,15-16 0-16,3-15 0 16,10-16 1-16,1-12-1 0,-4 2 0 15,-3 4 0-15,-1-7 1 16,8 7-2-16,3-6 1 16,4-10 0-16,-7-3 0 15,-4 0 0-15,-7-13 0 16,-11 7 0-16,11-1 0 15,-10 7 0-15,-11 22 1 16,-11 13 0-16,-10 11 0 16,-4 11 0-16,-7 9 1 0,-7 6-1 15,0 0 1-15,-3 9-1 16,-7 4 0-16,-1 2-1 16,-3 1 0-16,0 6 0 15,-3 0 0-15,-1 6 0 16,-3 4 0-16,0 15-1 15,-14 19 0-15,-7 25 0 16,-4 19 0-16,-7 28 0 16,-7 28 0-16,-17 22-1 15,-11 0 0-15,7 4 0 16,-11-20 1-16,7-9-1 16,1-15 1-16,6-20 0 15,-6-15 0-15,-4-22 1 16,0-15 0-16,-15-17 1 15,-2-21 1-15,-15-22-1 16,-35-19 1-16,7-16-1 16,-4-22 1-16,-7-18-2 15,-3-32 0-15,25-3-1 0,21-7 1 16,17 10-1-16,14 1 1 16,11 8-1-16,14 16 1 15,11 4-1-15,7 15 1 16,3 0 0-16,4 9 1 15,-4 10 0-15,11 12 1 16,-3 4-1-16,6 9 1 16,0 3-1-16,4 0 1 0,0 12-2 15,4 4 1 1,-1 3-1-16,4 9 1 0,-3-3-1 16,6 4 0-16,1-4-1 15,-1 9 1-15,-3-9-1 16,4 7 1-16,-4-4-1 15,0 0 1-15,0 1-1 16,0-4 1-16,-7-6 0 16,3 3 1-16,1 3-1 15,-8 0 1-15,1-3-1 16,-1 3 1-16,0-3-1 16,4 6 0-16,4-9 0 15,-1 6 0-15,4-3-1 16,0 0 1-16,0 0-1 15,-3-3 1-15,3 3 0 16,-4 0 0-16,1 0-1 16,3 6 1-16,-4-2-1 15,4-1 1-15,0 0 0 16,0-3 0-16,0 3 0 16,0-3 0-16,11 0 0 0,-1 0 0 15,-3 0 0-15,1 0 0 16,-1 0 0-16,0 3 0 15,-7-3 0-15,0 3 0 16,0-3 0-16,-7 0 1 16,0-3-1-16,3 0 0 15,0 6 0-15,8-3 0 0,0 0-1 16,6-3 1-16,-6-6 0 16,3 2 0-16,0 7-1 15,-4 0 1-15,1-3 0 16,-4 3 0-16,0 0 0 15,0 0 0-15,-4-3 0 16,1 6 0-16,6-6 0 16,-6 3 0-16,3 0 0 15,-4 0 0-15,4-3 0 16,0 3 0-16,-3-3 0 16,3 6 0-16,-11 0 0 15,1 0 0-15,-1 0-1 16,0 4 1-16,4-1-1 15,0 0 1-15,4-6-1 16,-1 3 1 0,1-3-1-1,-1 0 1-15,4 0 0 16,-3 0 0-16,-1 0 0 0,1-3 0 16,-1 3 0-1,0 3 0-15,1-3-1 0,-1 7 1 16,1-4-2-16,3 3 1 15,-4-3-1-15,1 0 1 16,3 0 0-16,0 4 0 16,0-7 0-16,0 0 1 15,3 3 0-15,-3 0 0 16,0 3 0-16,4-3 1 0,-1 0-1 16,1 1 0-16,-4-1 0 15,3 3 1-15,-3-3-1 16,0 0 0-16,0-3 0 15,0 0 0-15,0 3 0 16,0-3 1-16,0 0-3 16,0-6 0-16,0 6-16 15,-3-6 0-15,-8 0 0 16,-3 9 0-16</inkml:trace>
  <inkml:trace contextRef="#ctx0" brushRef="#br0" timeOffset="14035.72">29087 6500 84 0,'-11'-9'42'0,"18"-38"-52"0,0 25 63 15,18-16-51-15,-4-6 0 16,0 0 4-16,4-9 1 0,3 0-8 16,4-7 0-1,7-12 4-15,24 0 0 0,8-16-3 16,17-6 1-16,0-6-4 15,7-13 0-15,11 3-1 16,11 3 0-16,-12-2 1 16,-13 15 1-16,-11 6 3 15,-10 12 1-15,-4 17 1 16,3 15 1-16,-10 13 0 16,0 15 0-16,-7 13 0 15,0 12 0-15,4 19-3 16,-5 29 1-16,-2 12-2 15,-4 16 1-15,0 5-2 16,-4 1 1-16,14 7-1 16,1-7 1-16,-1-10-1 15,8-2 1-15,-4-7 0 16,-4-25 0-16,-6-7 0 16,-8-8 0-16,-7-7-1 15,-7-9 0-15,-6 2-16 16,-8-11 0-16,-4-7-1 0,1-7 1 15</inkml:trace>
  <inkml:trace contextRef="#ctx0" brushRef="#br0" timeOffset="14844.1">28547 6456 44 0,'-28'19'22'0,"17"-16"-6"16,11-3 16-16,0 0-31 15,0 0 0-15,11-6 1 16,-1 0 0-16,8-4-2 16,6 4 1-16,1 6 3 0,-4 3 0 15,1 3 2 1,-1 7 0-16,0-1 0 0,7 1 1 15,0-7 1-15,25-6 0 16,7-15-1-16,11-7 0 16,6-13-1-16,-20 10 0 15,17-28-2-15,11-1 1 16,-8-5-3-16,-6 9 1 16,-8-7-2-16,11 10 0 15,-10-3 0-15,-4-3 0 16,3-16-1-16,1 0 0 0,20-3 0 15,-2-13 0-15,9-9 0 16,-13 3 0-16,-11 6 0 16,-11 1 0-16,-10 15 0 15,-7 3 1-15,-7 12 0 16,-4 7 0-16,-7 13 0 16,0-4 0-16,-3 13-1 15,3 10 1-15,7-1-1 16,15 13 0-16,-1 12-1 15,4 10 1-15,14 15-1 16,-4 20 1-16,-3 12 0 16,0 12 0-16,-3 7 0 15,-5 9 0-15,22-3 0 16,-3 3 0-16,-1-3 0 16,12-7 1-16,-5-18-1 15,1-3 0-15,17-10 0 16,7-3 0-16,7-15 0 0,-17-4 0 15,-14-6 0-15,-11 0 0 16,-15-12-3-16,-9 3 0 16,-8-7-15-16,-7-6 0 15,-7-6 0-15,0-9 1 16</inkml:trace>
  <inkml:trace contextRef="#ctx0" brushRef="#br0" timeOffset="15898.79">9402 1000 49 0,'-96'0'24'0,"-48"19"-20"15,105-10 24-15,-4 16-40 16,-2 0 0 0</inkml:trace>
  <inkml:trace contextRef="#ctx0" brushRef="#br0" timeOffset="16197.62">8495 2411 42 0,'18'204'21'0,"31"19"-17"0,-21-161 28 16,29 13-29-16,6 4 0 15,22-7-1-15,45-9 1 16,1-13-5-16,28-9 1 16,20-23 4-16,-2-14 0 15,10-23 0-15,0-16 1 16,-28-9 3-16,-25-15 0 15,0-7 1-15,-18-6 1 16,-21-13 0-16,-6-9 0 0,-15-25-2 16,-11-6 1-16,-21-4-4 15,-20-15 0-15,-26-4-2 16,-38-8 0-16,-15 5-1 16,-27-6 0-16,-57 19-1 15,-11 13 1-15,-21 28-1 16,-3 18 1-16,-4 32-5 15,-4 25 0-15,18 22-16 16,18 32 0-16,7 21 0 16,11 13 1-16</inkml:trace>
  <inkml:trace contextRef="#ctx0" brushRef="#br0" timeOffset="17323.87">29020 6735 85 0,'-8'-9'42'0,"30"6"-38"15,-12 3 42-15,4 6-46 16,11 13 1-16,3 9 0 0,4 10 0 16,7 15-2-16,7 13 0 15,17 12 0-15,18 16 0 16,22 19-3-16,-1 10 0 16,21 2-2-16,8 0 1 15,-8-5-1-15,-13-8 1 16,-15-17 3-16,-3-14 1 15,-1-18 4-15,-6-22 1 16,3-26 3-16,-7-27 0 16,-3-26 0-16,0-25 1 0,13-28-3 15,1-22 1-15,14-31-4 16,-7 9 1-16,-4 1-2 16,-10 14 0-16,10 1 0 15,-3 13 0-15,-18 8-3 16,-14 17 1-16,-11 2-8 15,-14 10 0-15,-14 7-13 16,-6 5 0-16,-12 17 0 16,-6-1 0-16</inkml:trace>
  <inkml:trace contextRef="#ctx0" brushRef="#br0" timeOffset="18140.41">30346 4650 96 0,'-35'-91'48'0,"3"38"-66"0,28 40 100 16,-6 1-80-16,10 5 1 0,0 4 0 16,7 6 1-16,0 29-5 15,0 40 1-15,4 41 3 16,-1 69 0-16,1 47-2 15,3 34 1-15,3 29-2 16,1 18 1-16,0 7-2 16,-1-16 1-16,1-16-1 15,7-34 1-15,6-6 0 16,8-20 0-16,-3-24 0 16,-5-25 1-16,-2-20 0 15,-8-27 0-15,-4-29-1 16,-3-24 1-16,-3-26-2 15,-7-13 1-15,-1-21-1 16,-6-13 0-16,3-6-1 16,-4-3 0-16,4 6 1 15,-3-16 0-15,3 4 0 16,-4 2 1-16,0 1 0 0,1 3 1 16,-1-4 0-16,-3 4 0 15,0-4-1-15,-14-2 0 16,-4-7 0-16,4-9 0 15,4-10-1-15,3-3 1 16,3 7-1-16,4 3 1 16,0 6-1-16,3-1 1 15,1 8 0-15,3-1 1 0,0 3-1 16,0 4 0-16,-4-1 0 16,4 1 0-16,0-1 0 15,0 4 0-15,0 2 0 16,0 1 0-16,0 6 0 15,0 0 0-15,0 0 0 16,0-3 0-16,0 6-1 16,0-3 0-16,0 3-1 15,0-3 1-15,0 0-3 16,14-9-9 0,-3-1 1-16,-4 1 1 15,-18-4 1-15</inkml:trace>
  <inkml:trace contextRef="#ctx0" brushRef="#br0" timeOffset="18925.95">29348 13527 52 0,'-18'0'26'0,"-17"-21"-17"15,24 11 7-15,-3 1-18 16,-7-1 0-16,-14-2-10 16,-1-7 1-16,-6-12 12 15,-18-16 0-15</inkml:trace>
  <inkml:trace contextRef="#ctx0" brushRef="#br0" timeOffset="19393.68">28737 12744 85 0,'-21'6'42'0,"11"-25"-56"16,10 16 80-16,-4 0-63 0,0-4 1 15,1 4 1-15,-1 0 0 16,1 0-7-16,-1 3 1 15,1 19 4-15,3 9 0 16,7 35-2-16,7 31 1 16,7 22-1-16,7 12 0 15,22 1-1-15,6-7 1 16,1 4-1-16,13-4 0 0,-13-6 0 16,-8-19 1-1,-7-3 0-15,-3-6 1 0,-7-9-1 16,-4-4 0-16,-3-12 0 15,0-7 0-15,-4-12-1 16,10-13 0-16,15-12-1 16,4-22 1-16,17-22-1 15,0-22 1-15,-4-22-1 16,1-3 1-16,-8-19 2 16,-6-10 0-16,10-27 1 15,-11-1 1-15,-3-18 0 16,-4 3 0-16,-10 2-1 15,0 5 0-15,3-14-3 16,4-6 1-16,7 0-4 16,3 4 0-16,4-4-2 15,14-3 1-15,18-6-10 16,20 3 1-16,-6 0 1 16,-7 6 0-16</inkml:trace>
  <inkml:trace contextRef="#ctx0" brushRef="#br0" timeOffset="20179.24">29104 12025 87 0,'-14'32'43'0,"11"5"-45"0,3-18 51 15,3 16-46-15,4 12 1 16,14 15 0-16,0 7 0 16,1 10-8-16,-1-4 1 0,0 3 3 15,0-12 0-15,0-9-2 16,-3-10 0-16,-4-13 1 15,-3-5 0-15,-4-8 3 16,-4-8 0-16,-3-10 1 16,-3-9 1-16,-4-19 0 15,0-16 1-15,0-12-1 16,-1-13 0-16,5-9-3 16,-1-13 1-16,4 3-1 15,4 4 1-15,3 9-2 16,4 6 0-16,3 9 0 15,0 16 0-15,3 10 0 16,12 15 0-16,6 13-1 16,7 22 1-16,1 28-1 15,-1 22 1-15,11 25-1 16,-11 7 1-16,-10 8 0 16,-14 1 0-16,-18-13 0 15,-4-15 0-15,-10-13-4 16,-7-19 0-16,-29-16-12 0,-10-24 0 15,-7-16 0-15,-10-16 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03T09:24:03.9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3478 6196 108 0,'0'0'54'0,"4"-3"-54"0,3 6 54 15,0 13-54-15,4 9 0 16,-1 22 0-16,15 19 1 0,3 18-1 15,0 32 0-15,-6 16 0 16,-5 22 1-16,-6 34-1 16,-11 12 0-16,-18 11 0 15,-3 8 1-15,0-21-1 16,10-20 0-16,1-15-4 16,-1-25 0-16,15-22-12 15,3-21 0-15,7-30-1 16,3-18 1-16</inkml:trace>
  <inkml:trace contextRef="#ctx0" brushRef="#br0" timeOffset="963.44">3768 5823 102 0,'-71'-13'51'0,"1"23"-66"0,52-7 82 16,0-3-67-16,8 9 0 15,10-3 0-15,21 7 1 0,18 0-1 16,28 5 0-16,14-18 0 16,56-6 0-16,15-6 0 15,28-20 1-15,25-18-1 16,13 0 0-16,12-3-1 16,-1-4 1-16,-14 1 0 15,-7 5 0-15,-24 1 0 16,-4 13 0-16,-29 5 1 15,-13 1 0-15,-18 6 0 16,-18 9 1-16,-17 4-1 16,7 9 0-16,-18 6 0 15,0 12 0-15,-11 14-1 16,-6 14 0-16,-8 23 0 16,-14 25 1-16,-17 25-1 15,-14 25 0-15,-12 32 0 16,-9 12 0-16,-15 22 0 0,11 6 0 15,3-6-1-15,18-3 1 16,11-13-1-16,10-15 0 16,7-10 0-16,-3-19 1 15,10-21 0-15,-10-16 0 16,0-13 1-16,-11-16 0 16,-4-15 0-16,-6-13 0 15,-8-9 0-15,-10-9 0 16,-3-10-1-16,-15-3 1 15,-14-10-2-15,-3-5 1 16,-11-4-1-16,-14-3 0 0,-36 0-1 16,-6 0 1-16,-18 6-1 15,-32 7 1-15,14 5 0 16,-17 17 1-16,-18-4 0 16,25 4 0-16,-4-1 0 15,7 1 1-15,0-1-1 16,18 1 0-16,0-4 0 15,14-9 0-15,-3-3-1 16,10 3 1-16,7-3-1 16,24-1 1-16,1-2 0 15,11 3 1-15,24-7-1 16,3-2 1-16,19-4 0 16,6 0 0-16,11-6-1 15,14-3 0-15,0 3 0 16,0 0 0-16,0 0 0 15,0-3 0-15,-11 3-2 16,-6 0 0-16,-15-3-14 16,-3-3 0-16,-1-13 0 0,1-12 0 15</inkml:trace>
  <inkml:trace contextRef="#ctx0" brushRef="#br0" timeOffset="2779.3">3757 5911 34 0,'-18'18'17'0,"-10"-5"5"0,25-7 18 0,-8 0-34 15,4 1 1 1,4-4 5-16,-8 0 1 0,11-3-16 16,-7-3 1-16,3-3 9 15,1 2 1-15,3 4-5 16,-4 4 1-16,4-14-5 15,-7 10 1-15,4 0-2 16,-8 10 1-16,-10-4-1 16,7-3 0-16,0 6 1 15,3 1 0-15,1 2 2 16,3 7 0 0,-4 13 1-1,0 5 1-15,1 10 0 16,-1 3 0-16,1 1-13 15,3-4 1-15,7-3-1 16,28-19 0-16</inkml:trace>
  <inkml:trace contextRef="#ctx0" brushRef="#br0" timeOffset="14803.01">14905 329 60 0,'3'-22'30'0,"4"-9"-22"0,-3 21 30 16,7-6-31-16,-4-9 1 16,3 7 5-16,1-1 1 15,-4 0-17-15,0 10 0 16,-4-7 11-16,-3 25 0 16,0 7-3-16,-3 3 0 0,-4 15-3 15,0 10 0-15,0 6-1 16,3 4 0-16,1 5 0 15,3 20 1-15,0 12-1 16,3 15 1-16,1-5 0 16,-1 21 1-16,-3 13-1 15,0 6 0-15,-3-3 0 16,-1 19 0-16,1-10-1 16,-4 3 0-16,3 4-1 15,4 12 1-15,0-12-1 16,0 12 1-16,4-6-1 15,-4 3 1-15,0-9-1 16,0 12 0-16,-4 3 1 16,-3-12 1-16,-7 9-1 15,10-12 0-15,-6 0 0 0,6-13 1 16,1 3-1-16,3-12 1 16,3-7-2-16,-3 1 1 15,4-14 0-15,-4-18 0 16,-4 1 0-16,-6-17 0 15,-1-12-2-15,11-16 1 16,0-9-12-16,7-22 0 16,7-26-1-16,11-15 1 15</inkml:trace>
  <inkml:trace contextRef="#ctx0" brushRef="#br0" timeOffset="15900.09">13981 4195 91 0,'-43'-28'45'0,"-13"3"-40"15,45 16 46-15,-10-1-50 16,-18 10 1-16,-7-9 0 16,1 12 1-16,-19 3-5 15,11 4 1-15,4 5 1 16,10 10 0-16,7 7-3 15,11 5 1-15,10 10-1 16,11 10 0-16,22 15 0 16,6 6 0-16,4 10 1 15,-4 0 0-15,-7 0 4 16,-7 9 1-16,-14-9 1 16,-3-10 1-16,-22-12 0 0,-10-10 1 15,-8-15-2 1,-3-13 1-16,-17-12-13 0,-1-16 1 15,8-16-2-15,-1-9 0 16</inkml:trace>
  <inkml:trace contextRef="#ctx0" brushRef="#br0" timeOffset="16119.55">13981 4785 99 0,'10'0'49'0,"18"12"-50"0,-28-12 63 0,-10 13-62 16,-1 15 1-16,-3-9-4 15,0 25 1-15,0 9-4 16,3 10 0-16,1 25-10 16,3 9 1-16,3 3-1 15,-3 16 1-15</inkml:trace>
  <inkml:trace contextRef="#ctx0" brushRef="#br0" timeOffset="16805.75">14707 5838 94 0,'-49'19'47'0,"35"-6"-60"15,14-1 78-15,0-12-66 16,0 7 1-16,3 5-1 16,4 4 1-16,0 6 0 15,4 9 1-15,-4 7-1 16,0 9 1-16,-3 22 0 16,-1 15 0-16,-6 17 1 15,-1 12 0-15,1 9-1 16,-1 3 1-16,1-5-1 15,-1-4 0-15,-14 3 1 16,-3 3 0-16,0-12 0 0,3 0 1 16,-3-4 0-16,0-9 1 15,3 7 0-15,4-4 0 16,4-6-2-16,-1 0 1 16,8-6-3-16,-1-16 1 15,1-9-2-15,3-10 0 16,0-12-2-16,0-6 1 15,0-7-3-15,-4-9 0 0,1-13-13 16,-1-12 0-16,0-13 1 16,1-13 0-16</inkml:trace>
  <inkml:trace contextRef="#ctx0" brushRef="#br0" timeOffset="17493.28">13977 9050 75 0,'0'-32'37'0,"-18"4"-34"0,11 22 48 0,-7-4-48 15,-7-2 1-15,3-7 4 16,-6-9 0-16,-12-4-9 16,-2-2 0-16,-5-7 5 15,5 7 0-15,-12 5-2 16,1 7 1-16,6 4-4 16,8 18 0-16,7 6-3 15,7 22 1-15,7 7-1 16,7 8 1-16,10 20-1 15,15 9 1-15,3 0 1 0,0 1 1 16,-7-8 3-16,-3-5 0 16,-11 0 2-16,-25-13 0 15,-7-7 0-15,-6-5 0 16,-19-10-2-16,-13-6 1 16,-8-7-12-16,-7-9 1 15,15-3-2-15,13-12 0 16</inkml:trace>
  <inkml:trace contextRef="#ctx0" brushRef="#br0" timeOffset="17869.06">13667 9269 97 0,'-18'9'48'0,"22"-18"-55"16,3 12 65-16,7-3-59 16,14 3 1-16,0 7-1 15,4 9 1-15,-4-1-2 16,0 11 0-1,-3 5-1-15,-7 13 0 0,-8-3 1 0,-10 0 0 16,-7 6 0-16,-10-9 1 16,-12-4 3-16,8-8 0 15,7-7 0-15,21-10 0 16,11-9 0-16,10-9 0 16,28-10-9-16,11-6 1 15,15-3-2-15,-8 0 0 16</inkml:trace>
  <inkml:trace contextRef="#ctx0" brushRef="#br0" timeOffset="18497.84">14492 9181 95 0,'0'-15'47'0,"0"-23"-50"15,4 25 63-15,-1 1-58 16,1 2 0-16,-1-5 2 16,-3 2 0-16,0 4-6 0,-3 12 1 15,-1 3 2-15,-3 13 1 16,-3 6-1-16,-1 16 0 16,-3 3-1-16,3 22 1 15,1 3 0-15,3 18 0 16,3 17 0-16,4 21 1 15,0 10-1-15,0 16 1 16,-7 9-1-16,0 12 1 0,0-6-2 16,-4-3 1-1,4 7 0-15,4-4 1 0,3-3-1 16,0-3 0-16,7 6 0 16,0 0 1-16,0 4-1 15,0-4 1-15,-7-3-2 16,0 0 1-16,-4-16-1 15,-3-2 1-15,-3-4-1 16,-8-16 1-16,4-9 0 16,-4-6 1-16,4-13-1 15,11-9 0-15,10 6 0 16,3-13 1-16,5 1-2 16,-5-13 1-16,4-9-7 15,-7-17 1-15,-3-8-1 16,-29-29 1-16</inkml:trace>
  <inkml:trace contextRef="#ctx0" brushRef="#br0" timeOffset="54922.18">4286 7403 85 0,'32'10'42'0,"63"-1"-38"0,-74-9 42 16,8-3-46-16,-5-3 0 15,5-7 0-15,2-6 1 16,8-3-1-16,0 0 0 16,0-12 0-16,0-7 1 0,-1-12 1 15,5-10 0-15,-1-15 1 16,-3 2 0-16,-11 4 0 15,-7 16 1-15,-14-4 0 16,-17 7 1-16,-19 15-3 16,-13 10 1-16,-11 9-1 15,-7 19 0-15,7 13-1 16,-17 24 0-16,10 26-1 16,0 28 0-16,10 25 0 15,1 25 0-15,17 16 0 16,15 3 0-16,17-16-1 15,28-21 1-15,14-23-7 16,8-34 0-16,31-32 0 16,25-46 0-16</inkml:trace>
  <inkml:trace contextRef="#ctx0" brushRef="#br0" timeOffset="55151.05">5479 6008 106 0,'10'-6'53'0,"71"6"-58"0,-52-4 66 15,9-8-68-15,26-4 1 0,13-6-33 16,5-6 0-1,6-10 42-15,21 7 1 0</inkml:trace>
  <inkml:trace contextRef="#ctx0" brushRef="#br0" timeOffset="57532.67">4593 8043 82 0,'-10'9'41'0,"-1"-18"-40"0,11 9 42 0,11-3-43 16,-1-13 0-16,29 0 0 16,10-15 0-16,22-10 0 15,10-6 0-15,7-6-2 16,15-3 1-16,-5-7-8 15,1 6 1-15,-18 4-1 16,-14-13 0-16</inkml:trace>
  <inkml:trace contextRef="#ctx0" brushRef="#br0" timeOffset="58509.34">5722 7187 80 0,'-53'3'40'0,"43"-16"-32"16,10 13 41-16,0 0-49 16,10-3 1-16,29-9-1 15,31-1 0-15,15-12-1 16,49-9 0-16,25-7 0 15,31-9 0-15,40-13 0 16,41 3 0-16,54-5 0 16,31-14 0-16,68-5 1 0,59-23 0 15,57-9 0 1,21 3 1-16,17-6 0 0,-6-3 0 16,-8-7-4-16,-24 13 1 15,-25 12-17-15,-35 1 1 16,-15-1-1-16,-62 10 1 15</inkml:trace>
  <inkml:trace contextRef="#ctx0" brushRef="#br0" timeOffset="58976.07">6068 7701 99 0,'81'-16'49'0,"116"-34"-73"0,-105 28 99 16,63-25-75-16,71-22 1 15,60-9 0-15,88-16 0 16,99 0-2-16,63 9 1 16,74 7-1-16,22 15 1 15,34 10-4-15,36-4 0 0,-10 10-10 16,-8 0 0 0,-6-9 0-16,-36-13 0 0</inkml:trace>
  <inkml:trace contextRef="#ctx0" brushRef="#br0" timeOffset="59444.82">5521 7554 81 0,'102'-16'40'0,"152"-3"-37"0,-151 22 40 16,87 1-42-16,89 5 1 15,74 3-1-15,77 20 1 0,53 9-3 16,64 9 1-16,74 6 1 15,60 19 1-15,0 1-2 16,38-7 0-16,12-16-10 16,-40-12 0-16,-35-22-1 15,-42-23 1-15</inkml:trace>
  <inkml:trace contextRef="#ctx0" brushRef="#br0" timeOffset="59886.94">5941 7971 101 0,'240'-6'50'0,"264"75"-65"0,-313-44 81 0,116 22-66 15,98 19 0-15,96 6 0 16,78 25 1-16,49-19-2 16,67-9 1-16,7-15-1 15,0-20 1-15,-14-12-1 16,-32-6 0-16,-49-7-15 16,-64 10 0-16,-60-7 0 15,-74-8 1-15</inkml:trace>
  <inkml:trace contextRef="#ctx0" brushRef="#br0" timeOffset="60267.27">4822 7337 106 0,'-77'-47'53'0,"176"47"-75"0,-39-6 90 0,60-13-69 16,59-15 1-16,83-16 0 15,80-13 0-15,88-25 0 16,71-6 0-16,95-22 0 16,75-3 0-16,52-3-1 15,42-13 1-15,4 12-3 16,11 7 0-16,-50 13-13 16,-42 3 0-16,-60 12-1 15,-60-3 1-15</inkml:trace>
  <inkml:trace contextRef="#ctx0" brushRef="#br0" timeOffset="60622.07">4974 7422 98 0,'219'-66'49'0,"218"-9"-66"16,-274 47 83-16,112-16-67 0,127-19 1 0,109-31-1 15,96-19 1-15,95-22-2 16,60-9 1-16,81-25-2 16,22 3 1-16,-1-1 0 15,-3 20 0-15,-46 9-13 16,-74 41 0-16,-78 12 2 16,-78 19 0-16</inkml:trace>
  <inkml:trace contextRef="#ctx0" brushRef="#br0" timeOffset="60984.03">4762 8469 104 0,'170'-31'52'0,"158"12"-71"0,-198 16 89 0,132-6-70 15,97-7 0-15,93-9-1 16,91 9 0-16,46 4 0 16,71 2 0-16,60 10-1 15,17-3 0-15,18 0-8 16,-4-6 0-16,-17-13 0 16,-53-13 1-16</inkml:trace>
  <inkml:trace contextRef="#ctx0" brushRef="#br0" timeOffset="61379.32">5292 8162 84 0,'137'-16'42'0,"227"16"-44"0,-199 4 51 16,93 2-49-16,102 16 1 0,95 19-1 16,95 12 1-16,43 13-1 15,98-4 0-15,40-8 1 16,41-4 1-16,25-16-4 16,1-2 1-16,-12-1-20 15,-52 4 1-15,-14-13-1 16,-71-16 0-16</inkml:trace>
  <inkml:trace contextRef="#ctx0" brushRef="#br0" timeOffset="66406.99">23266 555 100 0,'7'-19'50'0,"32"-16"-44"0,-22 35 46 15,8-9-52-15,3 3 1 16,-7 3 0-16,-3 3 0 0,-4 9-2 16,0 0 1-16,-3 1 0 15,-1-1 1-15,-3 1-1 16,4-1 1-16,-4-3 0 15,4-3 0-15,3-6 0 16,0-3 0-16,-4-3 1 16,1-1 0-16,-4 1 1 15,0 6 0-15,0-4-1 16,0-2 1-16,-3 9-1 16,-4 0 1-16,3-9-1 15,1-1 0-15,-4-6-1 16,3-2 0-16,-3-1-1 15,4-9 1-15,-4 6-1 16,0 0 1-16,-4 6 0 16,4 0 0-16,-3 4-1 15,3 6 1-15,0 6-1 16,0 6 1-16,0 3-1 16,0 10 0-16,3 6 0 0,4 10 1 15,4 2-1-15,3 7 0 16,-3 13 0-16,3 15 0 15,-4 12 0-15,-3 7 0 16,-7 19 0-16,0 12 0 16,0 4 0-16,4 15 1 15,-4 6-1-15,7 29 1 16,0-16-1-16,0 9 1 16,0 13-1-16,0-6 0 15,4 15 0-15,-1 10 0 0,-3-7 0 16,0 16 0-16,-3 0 0 15,0 13 0-15,-4 3 0 16,0-1 0-16,0 17 0 16,-4-4 1-16,4 13-1 15,0-3 0-15,0 9 0 16,0-6 0-16,4 9 0 16,-1-6 0-16,1 3 0 15,3 0 0-15,0 0 0 16,0 4 0-16,3-14 0 15,4 7 0-15,1-3 0 16,2-3 0-16,-3 0 0 16,0 21 0-16,-3-18 0 15,0 0 0-15,-4-3 0 16,-4-4 0-16,-3 1 0 16,0-10 1-16,-3 7-1 15,-1-10 0-15,1 0 0 16,3-3 0-16,-4-13 0 15,4 0 1-15,0-5-1 0,0-14 0 16,-3 13 0-16,-5-9 0 16,-2 0 0-16,-4-1 0 15,-7-8 0-15,3-7 0 16,0 0 0-16,1-13 0 16,3-15 0-16,3-10 0 15,0 10 0-15,1-19 0 0,3-3 0 16,0-10 1-1,-11-2-1-15,0-11 0 0,1 5 0 16,3-5 0-16,-4-14-1 16,4-11 1-16,0 7 0 15,3-9 0-15,1-10 0 16,3 1 0-16,3-14 0 16,-3-2 0-16,3-10 0 15,1-3 1-15,-1-12-3 16,-3 2 1-16,4-5-18 15,-8-4 1-15,1-25-1 16,-1-19 1-16</inkml:trace>
  <inkml:trace contextRef="#ctx0" brushRef="#br0" timeOffset="71870.02">15194 12998 94 0,'-99'6'47'0,"57"25"-42"15,39-21 47-15,10-1-50 16,31 7 0-16,22-4 1 16,36-2 1-1,34-4-5-15,32-9 1 0,18 0 2 16,18-7 0-16,-15 4-1 15,-6 0 1-15,-15 2-1 16,-17 4 0-16,-25 0-1 16,-29 4 0-16,-20-4-1 15,-29-4 1-15,-21-11-3 16,-24-4 0-16,-43-12-2 16,-10 2 0-16,-29 1 0 15,-25 6 1-15,-9 7 2 16,-19 8 1-16,-3 10 3 0,-14 13 1 15,10 3 3-15,-17 12 0 16,-1 1-1-16,22-4 1 16,18 0-3-16,13 0 0 15,12-9-2-15,20 0 0 16,18-7-2-16,14 4 0 16,11 3-2-16,28 6 1 15,10 0 0-15,15 7 1 16,7 5 0-16,24 4 0 0,18 9 2 15,25 3 1-15,3 4 1 16,18-10 0-16,14 0 0 16,4-9 1-16,-8-7-1 15,11-15 0-15,4-10-1 16,-1-9 0-16,-13-7-1 16,-8-5 0-16,8-7-1 15,-22 3 0-15,-17-6 0 16,-8 0 1-16,-10 0-1 15,-17 0 0-15,-22-1 0 16,-18-11 0-16,-13-13-1 16,-22-1 1-16,-14 1-3 15,-6 0 0-15,-8 0-10 16,-25 9 0-16,-31 19 0 16,-4 13 0-16</inkml:trace>
  <inkml:trace contextRef="#ctx0" brushRef="#br0" timeOffset="73057.46">15000 13565 94 0,'-3'0'47'0,"3"-25"-39"16,0 25 48-16,0-13-54 15,0 4 0-15,0 9 0 16,0 0 1-16,0 0-5 16,3 3 1-16,8 22 2 15,6 29 1-15,26 27-2 16,6 45 1-16,8 33-1 16,13 48 0-16,-6 32 0 15,-8 15 1-15,-7-3-1 16,-3-13 0-16,-7-28 0 15,-7-34 1-15,-4-32-1 16,0-31 0-16,-3-32-7 0,7-24 0 16,-4-38 0-1,-7-26 0-15</inkml:trace>
  <inkml:trace contextRef="#ctx0" brushRef="#br0" timeOffset="73478.22">17032 13556 89 0,'-35'9'44'0,"24"-12"-43"16,8 3 45-16,-8 3-44 15,1-3 1-15,-5 6 3 16,-2 1 0-16,-1-1-6 16,-7 0 1-16,4 10 5 15,-7 15 0-15,-4 29-2 16,-6 31 1-16,-5 37-2 15,-17 48 0-15,-14 21-3 0,-11 20 1 16,-3-1-2-16,11-15 0 16,6-26-2-16,11-18 1 15,-3-31-2-15,3-26 1 16,0-25-10-16,3-21 0 16,-17-20 0-16,11-21 1 15</inkml:trace>
  <inkml:trace contextRef="#ctx0" brushRef="#br0" timeOffset="74527.52">16097 13305 76 0,'-7'-10'38'0,"0"7"-32"16,7-6 42-16,-3-1-42 16,-1-2 0-16,-6-1 2 15,-8 1 0-15,-7 6-12 16,-3-1 0-16,-4 4 6 15,4 3 0-15,-4 6-6 16,11-2 0-16,3 2-4 16,4 3 0-16,4-2 1 15,6 2 0-15,4-3 3 0,7 7 1 16,7-1 4-16,8-5 0 16,6-1 5-16,4-3 0 15,-4-3 1-15,0-3 0 16,0-3-2-16,-3 2 0 15,-4-2-2-15,-3-3 1 16,-4-4-3-16,-7 4 0 31,-14-7 0-31,-4 0 0 0,-3 4-1 16,-7 2 1-16,-7 10 0 16,-1 7 0-16,1 5-1 15,4 4 1-15,6 0-4 16,0 2 1-16,11 1-2 15,7 0 0-15,7-3 0 16,18-7 0-16,0-3 1 16,3-6 0-16,0-6 5 15,0-3 0-15,-3 2 2 16,-4 4 1-16,-3-3 0 16,-4 0 0-16,-7 3-1 15,-3 3 1-15,-8-7-4 16,-7 1 0-16,-3 0-11 15,-10 0 1-15,-19 2-2 16,-6-2 0-16</inkml:trace>
  <inkml:trace contextRef="#ctx0" brushRef="#br0" timeOffset="74997.25">15018 13380 74 0,'14'-22'37'0,"0"13"-27"16,-10 2 37-16,-4 1-45 16,0 9 0-16,-4 4 1 15,-7 5 0-15,-3 7-5 0,-3 15 1 16,-1 1-8-16,-17 6 0 16,-4 9-1-16,-7 6 0 15</inkml:trace>
  <inkml:trace contextRef="#ctx0" brushRef="#br0" timeOffset="75261.1">14954 13863 62 0,'21'-6'31'0,"25"3"-27"0,-32 3 32 0,1 3-32 16,2 6 0-16,1 1 4 16,-15 11 1-16,-10 20-10 15,-10 13 0-15,-12 18 8 16,-20 3 1-16,-11 6-6 16,-7-5 0-16,-7-7-18 15,10-10 0-15,12-9-1 16,6-12 0-16</inkml:trace>
  <inkml:trace contextRef="#ctx0" brushRef="#br0" timeOffset="75477.97">15067 14296 101 0,'11'15'50'0,"-15"-11"-69"0,1 2 95 16,-4 9-76-16,-7 7 0 16,-8 10-1-16,1-1 0 15,-4 7-5-15,-10 12 0 0,-4 6-18 16,4 10 1-16,0 3-1 16,0 0 1-16</inkml:trace>
  <inkml:trace contextRef="#ctx0" brushRef="#br0" timeOffset="75699.85">15335 14976 99 0,'-21'47'49'0,"-25"13"-71"16,32-38 100-16,-25 9-78 15,-3 10 0-15,-7 12-4 16,-15 7 1-16,-10 18-5 16,-18 7 0-16,4 3-10 15,10-13 0-15,15-12 0 16,14-19 0-16</inkml:trace>
  <inkml:trace contextRef="#ctx0" brushRef="#br0" timeOffset="75851.75">15173 15556 100 0,'49'66'50'0,"-66"-19"-76"0,-4-22 96 16,-8 13-106-16,-9 22 1 0,-33 24 0 16,-17 23 0-16</inkml:trace>
  <inkml:trace contextRef="#ctx0" brushRef="#br0" timeOffset="78132.32">3969 4214 98 0,'-64'-72'49'0,"4"44"-47"0,53 31 50 15,7-3-53-15,18 25 1 16,-8 28-1-16,5 35 0 16,9 38 1-16,-3 30 0 15,8 26-8-15,20-3 0 16,11-22 0-16,4-35 1 0</inkml:trace>
  <inkml:trace contextRef="#ctx0" brushRef="#br0" timeOffset="78508.14">4851 3957 101 0,'-85'0'50'0,"-7"103"-58"15,71-62 68-15,0 28-60 16,-7 19 0-16,7 22-3 16,-1 21 1-16,8-11-1 15,11-11 0-15,3-5-3 16,14-19 1-16,21-26-2 15,8-18 1-15,2-29 2 0,5-8 1 16,3-17 4-16,-4-15 0 16,-21-19 4-16,4-16 1 15,-4-18 0-15,-14-7 1 16,-7-3-2-16,-7 3 1 16,-10-9-6-16,-1 15 0 15,-17 16-14-15,7 19 0 16,-18 19 0-16,0 22 0 15</inkml:trace>
  <inkml:trace contextRef="#ctx0" brushRef="#br0" timeOffset="78807.96">5468 3991 97 0,'-14'-62'48'0,"14"43"-59"0,0 19 77 0,-4 0-67 16,-6 19 1-16,-11 28-1 16,-8 34 0-16,-6 26 0 15,10 40 1-15,15 13-4 16,10-19 0-16,25-12 0 16,20-32 0-16,8-40 1 15,4-26 1-15,-8-28 3 16,22-31 1-16,-11-51 3 15,-7-15 1-15,-18-9 0 16,-25-10 0-16,-31-3-9 16,-17 31 0-16,-33 45-3 0,-56 52 0 15</inkml:trace>
  <inkml:trace contextRef="#ctx0" brushRef="#br0" timeOffset="79513.16">15399 4785 89 0,'-50'34'44'0,"-20"-5"-38"15,56-17 44-15,0 1-50 16,7-1 1-16,3 4 1 16,15-10 0-16,6 0-2 15,22-6 0-15,7-12 2 16,10-16 0-16,40-7 0 16,20-12 0-16,11-28-1 15,42-7 1-15,68-34-8 16,45-37 0-16,67-26 0 15,64-50 0-15</inkml:trace>
  <inkml:trace contextRef="#ctx0" brushRef="#br0" timeOffset="80325.41">14993 9009 72 0,'0'-3'36'0,"-14"40"-30"15,14-34 37-15,0 4-40 16,7-7 0-16,7 0 6 15,32-10 1-15,39-18-11 16,28-25 1-16,77-38 7 16,61-38 0-16,66-37-11 15,32-25 0-15,43-7-3 16,-32-3 0-16</inkml:trace>
  <inkml:trace contextRef="#ctx0" brushRef="#br0" timeOffset="81525.73">24391 2609 23 0,'25'25'11'0,"133"-13"-3"0,-108-2 12 16,10-7-17-16,7 0 0 15,35-6 0-15,18-7 0 16</inkml:trace>
  <inkml:trace contextRef="#ctx0" brushRef="#br0" timeOffset="81930.49">22592 2596 100 0,'-124'-44'50'0,"121"-25"-70"15,31 41 99-15,21-16-80 16,43-16 0-16,35-2-1 15,21-1 1-15,36-3-2 16,-8 13 0-16,-17 3-4 16,-7 21 1-16,-36 17-3 15,-35 15 1-15,-46 16 2 16,-38 22 1-16,-46 6 8 0,-57 31 0 16,-32 13 5-16,-35 6 0 15,18-15 3-15,28-4 0 16,28-15-4-16,29 9 1 15,38-9-10-15,64 6 0 16,59-3-14-16,82 3 1 16,35-7-2-16,25-8 1 15</inkml:trace>
  <inkml:trace contextRef="#ctx0" brushRef="#br0" timeOffset="82084.92">23940 3785 114 0,'-209'125'57'0,"-228"47"-69"0,292-106 98 0,-49 25-86 16,-17 19 1-16,34-3-6 15,36-16 1-15,60-10-4 16,42-9 1-16,64 3-20 16,63-18 1-16,81-13 0 15,39-19 0-15</inkml:trace>
  <inkml:trace contextRef="#ctx0" brushRef="#br0" timeOffset="82578.64">23820 5164 117 0,'-43'69'58'0,"-168"32"-80"16,129-54 117-16,-41 9-95 15,-15 19 1-15,15 13-1 16,24-6 0-16,29 2-3 16,34-8 1-16,50 2-5 15,53 10 1-15,32-10-3 16,39-3 0-16,-1-6-1 16,-17-6 1-16,-28-10 6 15,-25-2 1-15,-25-4 6 0,-27 6 1 16,-44 13 3-16,-41 15 1 15,-15 10 0-15,-21 7 0 16,11 2-4-16,14-12 0 16,21 12-6-16,25 3 0 15,35 4-6-15,24 0 1 16,19-10-3-16,17 3 0 16,-8-9 0-16,-9 3 0 15,-15-9 5-15,-24-7 1 0,-19-2 8 16,-9-4 0-16,-8 6 3 15,-21 4 0-15,0 5 0 16,11-18 1-16,7 0-6 16,13 0 1-16,12 4-5 15,27-8 0-15,19 8-3 16,3-4 1-16,-1 6-1 16,15-13 1-16,-25-5 1 15,-17-1 1-15,-7 1 3 16,-19 12 0-16,-13 6 2 15,-18 13 1-15,-3 6-1 16,7 22 1-16,17 9-5 16,39 29 0-16,28 22-13 15,47 31 0-15,31-10-1 16,7-27 1-16</inkml:trace>
  <inkml:trace contextRef="#ctx0" brushRef="#br0" timeOffset="83058.35">23139 2414 98 0,'17'-31'49'0,"15"-22"-62"16,-14 43 61-16,3 1-49 15,0 9 1-15,0 9-2 16,-10 19 0-16,-15 19 4 16,-27 22 0-16,-40 13 1 15,-42 31 1-15,-24 12 2 16,2-9 0-16,5 0 1 0,24-6 0 15,25-3-6 1,28-4 0-16,53 7-13 0,49-10 1 16,29 4-3-16,70 5 0 15</inkml:trace>
  <inkml:trace contextRef="#ctx0" brushRef="#br0" timeOffset="83482.49">23763 4879 105 0,'-46'122'52'0,"-169"63"-54"0,155-119 78 0,-10 19-75 15,-15 18 1 1,11 4-2-16,17 12 0 0,29-6-4 16,39 15 0-16,28 14-2 15,45-1 1-15,29 3-4 16,3 10 1-16,-17 2 1 16,-21-8 0-16,-22 15 7 15,-24-3 1-15,-25 9 4 16,-39 10 0-16,-35 15 3 15,-31 4 1-15,-26 12-1 16,1-9 1-16,-1-7-5 16,22-12 0-16,24-16-5 15,25 0 1-15,39-6-4 16,0-38 0-16,74 51-1 16,7 6 0-16,0-4 0 15,0 4 1-15,-3 6 3 16,-29 3 0-16,-21 10 4 0,-14-1 0 15,-14-5 1-15,-11 2 0 16,8-9-1-16,2-16 1 16,19-18-4-16,21-4 1 15,49 4-7-15,46-4 1 16,31-15-20-16,26-19 0 16,10-38 1-16,-25-34 0 15</inkml:trace>
  <inkml:trace contextRef="#ctx0" brushRef="#br0" timeOffset="84332.45">23139 3001 108 0,'-85'-116'54'0,"32"-26"-81"0,53 114 104 16,11-6-81-16,24-4 1 15,7-12-5-15,4 12 0 16,4 4 8-16,-8 12 0 16,-3 12-7-16,-22 14 1 15,-17 14 3-15,-17 11 1 16,-33 21 4-16,-38 9 0 0,-7 32 2 15,-4 10 1 1,4-4 0-16,17 9 0 0,36 1-7 16,31 0 1-16,32 9-8 15,68 9 1-15,31 13-4 16,45 3 1-16,8 16 0 16,-17 9 0-16,-8 19 11 15,-42-3 0-15,-39 13 10 16,-36 12 1-16,-27 18 4 15,-36 14 0-15,-42 18 0 16,-35 9 1-16,3 4-9 16,-7 0 1-16,18-19-10 15,24-13 0-15,29-16-9 16,35 1 0-16,31-10-5 16,22-9 1-16,39-13-3 15,21-2 1-15,0-14 12 16,-15-9 1-16,-6 13 12 15,-7 0 1-15,-43-7 6 16,-14 7 0-16,-25 6 3 0,-24 3 1 16,-39 13-9-16,-21 3 0 15,3-7-6-15,11-5 0 16,11-11-5-16,20-2 0 16,15 6-3-16,18-3 0 15,13 3-2-15,25 6 1 16,-3 1-1-16,-4-14 1 15,-3-2 4-15,-11-13 0 32,-3 69 2-32,24-41 0 0,28-37-18 15,25-44 0-15,53-41 0 16,67-44 0-16</inkml:trace>
  <inkml:trace contextRef="#ctx0" brushRef="#br0" timeOffset="85535.58">22257 3066 108 0,'-131'-15'54'0,"85"-35"-60"0,50 21 54 0,17-21-50 16,50-16 0-16,38-31 3 15,60-28 0-15,47-20 1 16,80-33 1-16,64-23-3 15,31-9 0-15,47-13 1 16,13-9 0-16</inkml:trace>
  <inkml:trace contextRef="#ctx0" brushRef="#br0" timeOffset="86104.33">21858 7168 107 0,'-14'3'53'0,"63"-47"-46"16,-3 10 53-16,64-41-57 0,66-29 0 15,106-46-4 1,92-26 1-16,74-22-26 0,71-15 1 16,-11 9 1-16,-32-3 0 15</inkml:trace>
  <inkml:trace contextRef="#ctx0" brushRef="#br0" timeOffset="86783.17">21364 10577 83 0,'-24'-35'41'0,"31"-49"-46"16,3 46 41-16,15-9-36 15,7-19 0-15,6-6 2 16,12-3 0-16,34-10 2 16,54-9 0-16,88-28 4 15,63-26 0-15,110-27 0 16,81-23 0-16,38 0-23 15,15 10 1-15,-32 0-5 16,-64 9 1-16</inkml:trace>
  <inkml:trace contextRef="#ctx0" brushRef="#br0" timeOffset="87247.04">21837 12869 112 0,'39'-38'56'0,"190"-140"-54"16,-109 102 57-16,53-33-64 16,53-14 0-16,66-30-25 0,61-14 0 15,46-14 32-15,35-33 1 16</inkml:trace>
  <inkml:trace contextRef="#ctx0" brushRef="#br0" timeOffset="87607.36">22401 14035 113 0,'29'-40'56'0,"186"-67"-75"16,-85 51 89-16,107-42-71 15,80-24 1-15,82-13-5 16,67-6 1-16,34-3-15 16,12 6 0-16,-36 13-3 0,-17-13 1 15</inkml:trace>
  <inkml:trace contextRef="#ctx0" brushRef="#br0" timeOffset="90587.84">16849 2778 84 0,'-110'-110'42'0,"64"4"-37"0,36 71 43 0,-4-25-45 15,-4-5 1-15,-3-17 0 16,-18-6 1-16,-10-3-7 16,-4-6 0-16,-28 9 4 15,0 10 0-15,-18 12-4 16,-21 3 1-16,-11 13-1 15,-13 19 0-15,-19 9-1 16,-6 12 1-16,-21 17-1 16,-22 8 1-16,-14 23 1 15,-14 9 0-15,-3 22 0 16,-8 9 0-16,22 7 1 16,7 6 1-16,7 22 0 15,28 6 0-15,3 10 0 16,-6 15 1-16,31 25-2 15,18 10 1-15,14 15-2 16,3 23 0-16,15 21-1 0,-7 7 1 16,13 31-2-16,33-82 1 15,-19 139 0-15,12-11 0 16,3 8 1-16,17 8 1 16,4 1 0-16,8 9 1 15,6 0 0-15,11-9 0 16,6 9 0-16,15-6 1 15,14-4-2-15,11 7 1 16,14-28-1-16,7-3 1 0,6-23-1 16,26 4 1-1,10-22-1-15,21-7 1 0,-3-8-1 16,7-14 0-16,18-9 0 16,6-9 1-16,-3-13-1 15,14-15 0-15,0-16 0 16,4-22 0-16,17-10 0 15,0-27 0-15,8-23 0 16,17-19 0-16,10-27 0 16,-6-20 1-16,17-12 0 15,-3-22 1-15,6-19 0 16,8-12 0-16,-14-19 0 16,10-16 1-16,4-28-1 15,3-16 1-15,-4-28-2 16,-6-28 0-16,0-22-1 15,7-13 1-15,-33-25-1 16,1-15 0-16,-21-19 0 16,-7-13 0-16,-28 3 1 15,-19-9 0-15,-20 3 0 0,-14-3 1 16,-8-3 0-16,-3-7 0 16,-10-9 0-16,-15-12 0 15,-10-19-1-15,-11-7 0 16,0-6-1-16,-7-18 1 15,-7 15-1-15,-7-3 0 16,-17 0 0-16,-11 22 0 16,-1 15 0-16,-6-6 0 0,0 13 0 15,-11 6 0-15,-14 19 0 16,-4 31 0 0,-24 7 0-16,4 3 1 0,-5 12-1 15,-9 6 1-15,-12 20-1 16,-13 5 1-16,3 26 0 15,-28 25 0 1,-166 18-8 0,14 48 1-16,-14 50-1 15,-46 46 0-15</inkml:trace>
  <inkml:trace contextRef="#ctx0" brushRef="#br0" timeOffset="93240.81">14584 5484 81 0,'-7'3'40'0,"-7"-12"-38"0,14 9 41 0,17 3-44 15,-3 0 1-15,8-3 0 16,9-3 0-16,8-6 0 16,21-20 0-16,14-11 1 15,46-29 0-15,21-13 1 16,25-9 0-16,28-9-5 16,-14-1 0-16,11 11 0 15,-8 8 0-15</inkml:trace>
  <inkml:trace contextRef="#ctx0" brushRef="#br0" timeOffset="93747.53">14605 9413 94 0,'88'-19'47'0,"57"-112"-57"16,-92 74 60-16,49-18-71 15,32-28 0-15,25-10 2 16,31-13 0-16</inkml:trace>
  <inkml:trace contextRef="#ctx0" brushRef="#br0" timeOffset="95279.64">17300 13088 108 0,'-14'-31'54'0,"14"-57"-53"16,0 63 55-16,-3-12-57 0,-4-4 1 16,-11-6-1-16,-10-3 1 15,-25 9-1-15,-14 0 1 16,-29 13-1-16,-16 6 0 16,-19 19-1-16,-24 15 1 15,-18 26-2-15,-28 15 0 16,0 26-1-16,-39 24 0 15,28 10 0-15,4 25 0 0,11 6 3 16,24 22 0-16,25 32 2 16,28 50 1-16,28 43 1 15,28 48 1-15,33 18-1 16,52-8 1-16,39-11-4 16,35-37 1-16,50-40-4 15,28-64 0-15,31-59-3 16,15-69 1-16,10-53 3 15,-3-54 0-15,-25-47 4 16,7-40 0-16,-10-35 6 16,-33-31 0-16,-16-38 1 15,-1-19 1-15,-18-22-4 16,-20-9 1-16,-4-6-4 16,-36 34 0-16,-28 16-3 15,-27 22 1-15,-44 21-2 16,-34 11 1-16,-39 33-8 15,-54 26 0-15,-48 34 0 16,-29 32 1-16</inkml:trace>
  <inkml:trace contextRef="#ctx0" brushRef="#br0" timeOffset="95590.46">16570 13691 120 0,'-49'43'60'0,"-89"95"-69"0,89-94 75 0,-15 54-67 15,-21 24 1-15,-17 44-7 16,28-47 0-16,-53 129-4 16,0 0 1-16,4-23-4 15,-1-21 0-15</inkml:trace>
  <inkml:trace contextRef="#ctx0" brushRef="#br0" timeOffset="95932.26">15018 13888 106 0,'28'0'53'0,"0"-22"-62"0,-3 22 77 16,10 10-67-16,8 5 0 15,16 7 1-15,1 25 1 16,7 22-4-16,22 19 1 15,2 12 1-15,8 32 1 16,0 19-2-16,-7 18 1 16,-8 3 0-16,8-2 1 0,-11-14-1 15,-7 1 1-15,-10-12 0 16,3-17 0-16,-14-21 0 16,-7-7 0-16,-4-22-2 15,-10-15 0-15,-8-13-3 16,-2-9 0-16,-8-10-10 15,0-5 0-15,-7-30 0 16,-21-24 0-16</inkml:trace>
  <inkml:trace contextRef="#ctx0" brushRef="#br0" timeOffset="96643.86">21269 14603 99 0,'-32'-56'49'0,"-52"2"-50"15,73 35 63-15,-3-2-62 16,0-1 1-16,0 3 0 16,-4 0 1-16,0 6-3 15,-3 10 0-15,-18 13 1 16,-6 21 0-16,-5 38-1 15,-10 34 1-15,-3 42-1 16,10 33 0-16,7 45 0 16,11 19 1-16,13-1-1 0,26-15 1 15,21-19 0-15,17-35 0 16,25-15-1-16,11-16 1 16,27-28 1-16,1-28 0 15,11-32 1-15,-4-25 1 16,14-21 0-16,14-23 0 15,-11-28 0-15,-10-28 0 16,-14-29-1-16,10-30 1 16,-13-48-2-16,-19-28 1 15,-17-25-1-15,-21-3 0 0,-28 9 0 16,-39 13 0-16,-22 22-1 16,-20 15 1-16,-46 32-2 15,-22 25 1 1,-112 46-6-1,34 29 0-15</inkml:trace>
  <inkml:trace contextRef="#ctx0" brushRef="#br0" timeOffset="97320.24">21103 15067 98 0,'-21'6'49'0,"0"-18"-36"0,17 9 41 0,1 0-53 16,-1-1 0-16,1 4-1 16,-4 4 1-16,-4 18-3 15,4 25 1-15,-4 9-1 16,4 16 1-16,4 0-2 15,10-3 0-15,11-3-2 16,10 0 1-16,28-32 0 16,11-15 0-16,11-16 1 0,-1-15 0 15,-6-16 3-15,-4-4 0 16,-18-5 3-16,-10 5 1 16,-7-8 0-16,-11 2 1 15,-7 0 0-15,-7-12 0 16,-7 0-2-16,-10-16 0 15,-4-6-2-15,-4 3 1 16,-7 6-6-16,-17 13 0 16,-7 12-10-16,-29 20 0 15,-3 24-1-15,3 16 1 16</inkml:trace>
  <inkml:trace contextRef="#ctx0" brushRef="#br0" timeOffset="97875.91">20764 15177 109 0,'-17'-22'54'0,"13"13"-70"0,8 2 88 15,-4 20-73-15,7 6 0 16,3 18-2-16,8 4 1 15,14 25 1-15,3 6 0 16,0 13-4-16,4 18 1 16,4 7-1-16,-8 9 1 15,-7 3 2-15,-3 1 0 16,-8-1 2-16,-6-19 1 0,-4-5 3 16,-3-14 0-16,-1-18 0 15,1-16 1-15,-1-12-2 16,1-13 1-16,6-16-2 15,19-24 1-15,2-23-3 16,5-21 1-16,9-23-1 16,12-28 1-16,-4-21-1 15,-4-11 0-15,4-2-1 16,-7 3 0-16,-4-3-1 16,-6 18 0-16,-8 14-10 15,-7 8 0-15,-7 7 0 16,-10 3 1-16</inkml:trace>
  <inkml:trace contextRef="#ctx0" brushRef="#br0" timeOffset="98432.12">21198 14957 104 0,'-7'10'52'0,"0"-1"-69"0,21-6 74 16,-3 10-66-16,3 3 1 0,-3-1-8 16,3 4 1-16,0 6 17 15,-4-6 1-15,1 6-10 16,0 3 1-16,-1-3 6 15,-3-6 1-15,0 0 3 16,-3-6 1-16,-4-10 2 16,0-10 0-16,0-8-3 15,-4-7 1-15,-6 3-1 16,3 0 0-16,0 0 0 16,-4 4 0-16,-7 2 0 15,-3 1 0-15,4 2-1 16,-1 7 1-16,4 3-4 15,3 3 1-15,4 3-2 16,0 7 0-16,4 9-1 16,10 3 0-16,0-3 0 15,-4 0 1-15,11-3 1 16,1 3 0-16,-1-10 1 16,3-2 0-16,1-10 1 0,3-10 0 15,-3-12 0-15,-4-3 1 16,-7 3-1-16,-4 7 0 15,-3-1-1-15,-7 3 0 16,0 4-8-16,0 3 0 16,-3-1-1-16,3 1 0 15</inkml:trace>
  <inkml:trace contextRef="#ctx0" brushRef="#br0" timeOffset="98709.5">20786 15114 105 0,'-60'10'52'0,"21"37"-58"15,25-35 67-15,-4 23-62 16,1 5 0-16,-5 11-8 16,1 14 1-16,-7 14 1 15,0 15 0-15,-4-3-5 16,-10-3 1-16</inkml:trace>
  <inkml:trace contextRef="#ctx0" brushRef="#br0" timeOffset="98957.35">20888 15585 70 0,'71'-32'35'0,"-40"23"-20"0,-20 3 36 0,-4 2-46 15,0 4 0-15,-7 7 2 16,-4 5 1-16,-3 10-11 15,-21 16 1-15,-7-1 5 16,-4 14 1-16,-3-4-7 16,-15 3 1-16,4-3-16 15,4 3 0-15,-4-6-1 16,-7 9 1-16</inkml:trace>
  <inkml:trace contextRef="#ctx0" brushRef="#br0" timeOffset="99198.47">20835 16064 105 0,'-7'19'52'0,"3"25"-74"15,4-35 97-15,-3 4-75 0,-1 3 0 16,-6 2-2-1,-4 11 1-15,-15 8-1 0,-9 10 0 16,-8 13-5-16,-11 21 1 16,-20 7-7-16,-8 0 0 15,0-3 1-15,11-23 0 16</inkml:trace>
  <inkml:trace contextRef="#ctx0" brushRef="#br0" timeOffset="101674.06">22842 2251 89 0,'-53'-6'44'0,"124"18"-32"0,-43-12 45 0,32 0-56 15,7 0 1-15,46-6 0 16,35-13 0-16,50-6-7 15,14-12 1-15,27-7-9 16,8 0 0-16,4-3-1 16,-8 3 1-16</inkml:trace>
  <inkml:trace contextRef="#ctx0" brushRef="#br0" timeOffset="102052.36">23255 3926 84 0,'-39'9'42'0,"29"-6"-39"0,10-3 59 0,10 0-60 15,11 0 1-15,39-6 1 16,39-10 0-16,21-6-6 15,57-15 1-15,-1-4-4 16,46 0 0-16,-14-9-2 16,8 3 1-16</inkml:trace>
  <inkml:trace contextRef="#ctx0" brushRef="#br0" timeOffset="102365.18">23326 5735 91 0,'-7'-9'45'0,"112"43"-44"0,-62-28 51 0,20-6-51 15,18 0 0-15,39-15 0 16,25-10 0-16,28-4-11 16,17-2 1-16,-10-22 0 15,18 3 1-15</inkml:trace>
  <inkml:trace contextRef="#ctx0" brushRef="#br0" timeOffset="102649.02">23312 7146 96 0,'-18'3'48'0,"71"-18"-56"0,-14 11 66 16,24-5-58-16,8-7 0 16,10-2 0-16,39-14 0 15,17-5-5-15,4-14 1 16,25-5-17-16,4-4 0 15,-1-6 0-15,-7 10 0 16</inkml:trace>
  <inkml:trace contextRef="#ctx0" brushRef="#br0" timeOffset="102919.86">23629 8680 101 0,'-39'3'50'0,"99"25"-76"16,-39-25 101-16,8-3-76 15,13-6 1-15,39-4-2 16,25-5 1-16,14-14-3 15,32-21 0-15,10 3-13 16,4-3 0-16,3-10 0 16,0 1 1-16</inkml:trace>
  <inkml:trace contextRef="#ctx0" brushRef="#br0" timeOffset="103229.69">23312 10241 97 0,'14'25'48'0,"92"-25"-64"0,-43 0 85 0,15-12-69 15,38-13 1-15,25-10-1 16,7-9 0-16,29-9-3 16,3 0 0-16,10-10-13 15,-10 3 1-15,-11 4-1 16,-17-1 1-16</inkml:trace>
  <inkml:trace contextRef="#ctx0" brushRef="#br0" timeOffset="103489.53">23513 12214 108 0,'28'0'54'0,"138"-10"-75"0,-120-2 95 16,38-13-75-16,19-4 1 15,9-8-4-15,26-14 1 16,14-11-6-16,-1-1 1 0,15-9-12 16,3 3 1-16,-17 6-1 15,-32 7 1-15</inkml:trace>
  <inkml:trace contextRef="#ctx0" brushRef="#br0" timeOffset="103780.37">23551 13681 96 0,'32'3'48'0,"67"-22"-68"16,-64 1 91-16,29-4-71 0,20-13 1 16,22-2 0-16,25-10 0 15,10-1-3 1,18-8 1-16,28 0-9 0,14-1 0 15,-4 4-1-15,8 0 1 16</inkml:trace>
  <inkml:trace contextRef="#ctx0" brushRef="#br0" timeOffset="107151.66">4314 7911 59 0,'22'-56'29'0,"69"-7"-26"0,-55 41 30 0,24-19-32 15,21 4 1-15,21-10 3 16,14 0 1-16,33 3-6 16,20-3 0-16,32 3 4 15,21-3 0-15,32 6-1 16,18-3 1-16,35-9-3 15,24-13 1-15,19-22-2 16,3-12 1-16,24-4-1 16,8-12 1-16,-1-3-2 15,25-16 1-15,18 7 0 16,-35 15 0-16,-22 9 0 16,-7 17 0-16,-42 8 0 15,-3 26 0-15,-18 6 0 16,17 12 0-16,-34 7-3 15,9 0 0-15,-27 3-1 16,-11-3 1-16</inkml:trace>
  <inkml:trace contextRef="#ctx0" brushRef="#br0" timeOffset="107721.5">5454 7679 60 0,'-4'-15'30'0,"75"-17"-25"0,-50 20 24 15,11-7-28-15,28 0 0 16,17 0 1-16,19-3 0 16,10-6-3-16,38-3 1 15,15-16 3-15,49-4 0 16,21-14 0-16,61-17 0 15,24-21-1-15,14-7 1 16,46-3 0-16,24-9 0 16,1-4-1-16,-18-6 0 0,18 20-3 15,-11 14 1-15,-43 17-16 16,1 28 1-16,-60 12-1 16,-32 9 1-16</inkml:trace>
  <inkml:trace contextRef="#ctx0" brushRef="#br0" timeOffset="110727.85">14069 1608 72 0,'-131'0'36'0,"22"60"-41"0,67-32 37 16,-25 35-37-16,-15 37 1 16,-6 22-4-16,-18 32 0 15,-17 22 8-15,-1 31 0 16,8 18-14-16,-11 39 1 16,-7 18 2-16,-4 10 0 15</inkml:trace>
  <inkml:trace contextRef="#ctx0" brushRef="#br0" timeOffset="111312.53">11557 7726 33 0,'-46'449'16'15,"46"59"-16"-15,7-336 23 0,18 60-21 16,0 28 1-16,6 38 3 16,12 10 1-16,24-1-6 15,17 10 1-15,19-13 6 16,6-9 0-16,25-13 0 15,18-22 0-15,-4-22-2 16,21-18 1-16,4-32-3 16,4-25 1-16,17-25-2 15,-4-34 1-15,25-26-1 16,0-31 0-16,15-19 0 16,3-31 0-16,-8-13-1 15,22-27 1-15,-21-20-2 16,10-19 1-16,-6-27-1 0,6-36 0 15,-21-27 0-15,1-29 0 16,-12-31 0-16,-10-25 1 16,-17-19-1-16,-29-22 1 15,-25-22 0-15,-17-12 0 16,-4-13-1-16,-14-6 1 16,-20-10-2-16,-8-9 0 15,-11-19 0-15,-10-6 1 16,-8-13 0-16,-9 1 0 0,-15-7 0 15,-7-3 0 1,-14-10 0-16,-22 17 1 0,-13-1-2 16,3 6 1-16,0 4-1 15,4 28 1-15,-4 6-2 16,-7 19 1-16,-3 12-1 16,-8 7 1-16,-24 25 0 15,-4 34 1-15,-28 19-1 16,-24 35 1-16,-8 40-1 15,-49 35 0-15,-14 47-7 16,-36 34 0-16,-20 45-12 16,-22 40 0-16,-46 44-1 15,-10 47 1-15</inkml:trace>
  <inkml:trace contextRef="#ctx0" brushRef="#br0" timeOffset="115291.28">24846 730 97 0,'-42'-106'48'0,"-1"52"-44"16,36 39 49-16,0-4-53 16,14-6 0-16,4 0 0 15,10 3 1-15,18-19-2 16,42 10 1-16,36-13-1 15,17 9 0-15,21-2-1 16,14 21 1-16,-14 22-1 16,1 22 1-16,-22 19 0 0,-7 22 0 15,-29 38 1-15,-23 28 0 16,-19 19 0 0,-14 34 1-16,-21 34-1 0,-17 10 1 15,-8 29-1-15,-3 21 1 16,0 16-1-16,-7 22 0 15,-3 18 0-15,-5 26 0 16,-13 3 0-16,-4 3 0 16,4 19 0-16,7 6 1 0,3-19 0 15,8 13 0-15,6 6 0 16,7-6 1-16,11-3-1 16,22-1 0-16,-5 4-1 15,5 0 1-15,-5 6-1 16,1 7 1-16,-7-10-1 15,-4-10 0-15,-4 10 0 16,1-16 0-16,-1-28 0 16,5-12 1-16,-1-13-1 15,3-9 0-15,5-23 0 16,6-9 1-16,-4-12 0 16,-6-19 0-16,0-10 0 15,-8-12 0-15,4-15 0 16,-7-8 0-16,-3-17-1 15,-8-14 0-15,-6-12-1 16,-22-22 1-16,-3-9-2 16,-7-19 1-16,-26-6 0 15,-2-1 1-15,-18-15 0 0,-11 3 0 16,-28 0 1-16,7-9 0 16,-11-7 0-16,8-5 0 15,-11-11 0-15,21-8 0 16,18-11-1-16,17-8 0 15,11-7-1-15,11-9 1 16,-1 0-1-16,15-10 0 16,10 7 0-16,15-7 0 15,13 7 0-15,8-7 0 0,13-9 1 16,11 7 1-16,29-10-1 16,13-1 0-16,15-8 1 15,3 2 0-15,8-2-1 16,2-4 0-16,1 4 0 15,-4-4 1-15,-10 0-1 16,-4-6 0-16,-3 0 0 16,17-9 0-16,7-3 0 15,4-17 0-15,-11 1 0 16,-10-9 1-16,-11 5-2 16,-14-2 1-16,-10-1 0 15,-15-8 0-15,-11-4-1 16,-9-10 1-16,-12-5 0 15,-6-14 1-15,-4-18 0 16,-4-9 1-16,-3-26 0 16,0-2 0-16,-7-17 0 15,-8-5 0-15,1-23-1 16,0-3 1-16,3-9-1 0,1-15 1 16,2-17-2-16,5-9 1 15,6-12-1-15,1-16 0 16,2-10 0-16,5-9 0 15,3-9-1-15,0 9 1 16,7-3 0-16,4 3 0 16,-4-9 0-16,7 0 0 15,0-1 1-15,18-5 0 0,-1-4 0 16,1-6 0-16,7-3-1 16,0-10 0-16,0-5 0 15,17 2 0-15,-7 13-1 16,-6 0 1-16,-8 12-1 15,-3-6 0-15,-8 16 1 16,-2 9 0-16,-5 7-1 16,-3 2 1-16,-3 14 0 15,-4 8 0-15,0 13 0 16,-7 13 0-16,0 3 0 16,-7 15 0-16,-7 13 0 15,-4 10 0-15,-21 9 0 16,-3 9 0-16,0 19 0 15,-4 10 0-15,0 5-1 16,-17 14 1-16,-1 8 0 16,-14 7 0-16,-3 13-1 15,0-4 1-15,-4 10 0 16,-13 6 1-16,-19 13-1 0,11 5 0 16,4 11 0-16,-11-1 1 15,-3 10-1-15,-11 3 0 16,10 6-1-16,-6 3 1 15,-4 16 0-15,-14-3 0 16,10 18 0-16,-3 4 0 16,0 0-1-16,-3 12 1 15,24-6 0-15,21 0 0 16,21 0 0-16,19 0 0 0,13 0-1 16,11-6 0-16,17 2-1 15,32-5 1-15,4-10-1 16,10 4 1-16,14-1 0 15,1 3 0-15,-1-5 1 16,1 2 0-16,3-3 0 16,17-6 0-16,11 12 0 15,14-12 0-15,-3 10 0 16,0 2 0-16,14 7 0 16,-7 12 0-16,6 4 0 15,-20 8 0-15,-11 11 0 16,-10 14 0-16,-11 11 0 15,-8-1 0-15,-2 10 1 16,-1 15 0-16,18 13 0 16,-7 6 0-16,7 10-1 15,3 9 1-15,1 13-1 16,-8 15 1-16,-6 13-1 16,-4 21 0-16,-8 1-1 15,-6 28 0-15,0 6 0 0,-4 10 1 16,-3 12-1-16,10 7 1 15,11 8-1-15,0 14 1 16,3 2 0-16,8 10 0 16,-1 7 0-16,-6 11 1 15,-8 7-1-15,-7 19 1 16,-7 3-1-16,-6 10 1 0,-8 5-1 16,-7 1 1-16,-4 6-1 15,-3-6 1-15,4-4-1 16,-1 1 0-16,-3-17 0 15,4 1 1-15,-4-9-1 16,0-1 0-16,0-3 0 16,-4-5 1-16,1-1-1 15,-1-10 1-15,4-12-1 16,0-12 1-16,0-19-1 16,4-1 1-16,3-15-1 15,3-15 0-15,4 2 0 16,1-18 0-16,2 0 0 15,1-10 1-15,7-19-1 16,10 7 1-16,0-13-1 16,-3 0 1-16,-7-15 0 15,-1-4 0-15,-3-6-1 16,-3-9 1-16,-7-10-1 0,-1 1 1 16,-6-13-1-16,-1-10 0 15,-6 6 0-15,-4-8 1 16,-4-7-4-16,-24 3 1 15,-7-6-14-15,-11-7 0 16,-29-6 0-16,-37-6 1 16</inkml:trace>
  <inkml:trace contextRef="#ctx0" brushRef="#br0" timeOffset="122712.72">23319 4020 90 0,'-18'-13'45'0,"18"4"-35"0,0 9 46 15,7-7-55-15,25 7 1 16,7-9-1-16,35 0 0 16,0-10-3-16,7 0 0 15,18 3-2-15,-4 7 1 0,-7 0-2 16,-7-1 1-1,-21 4-1-15,-10 3 1 0,-12 0 2 16,-16-1 1-16,-22 4 3 16,-11-3 0-16,-14-3 1 15,-21-3 0-15,-6 9 0 16,-1-7 0-16,-11 7-1 16,1 7 0-16,3 5-1 15,10-2 0-15,8-4 0 16,14 3 0-1,21 1 0 1,21-4 0-16,7-6-1 16,7 0 1-16,4-9-1 15,-4-1 1-15,-3-2-1 16,-8 5 1-16,-2-8-1 16,-8 8 1-16,-7 4-1 15,-7 3 1-15,-11 3-1 0,-3 13 1 16,-22-7-1-16,5 1 0 15,-1-1 0-15,11 1 0 16,-1-4 0-16,12 0 0 16,6-3 0-16,8 4 0 15,13-4 0-15,18-3 0 16,4-7 0-16,7 1 1 16,3-6-1-16,15 2 1 15,-1 1-1-15,-13 3 1 0,-12-4-1 16,-6 7 1-16,-32-3-2 15,-11 6 1-15,-17 15-1 16,-18 1 0-16,-14 3-4 16,7-7 1-16,-3 4-18 15,13-10 0-15,33-12 0 16,17-22 1-16</inkml:trace>
  <inkml:trace contextRef="#ctx0" brushRef="#br0" timeOffset="134621.34">11416 530 98 0,'-184'-85'49'0,"100"35"-47"16,66 40 49-16,-21 10-52 15,-3 16 1-15,-14 3-3 16,-15 25 0-16,-3 28 0 15,7 34 1-15,0 14-5 16,-7 46 0-16,-4 25-1 16,4 57 0-16,-7 18 2 15,14 29 1-15,10 34 4 16,15 1 0-16,10 11 3 16,11 20 1-16,4 9 1 15,-1 0 0-15,-7 28-1 16,-3 19 1-16,-4 13-2 15,-7 18 0-15,-13 7-3 16,-1 12 1-16,3-12-1 0,11 15 0 16,4-9-1-16,0-9 1 15,-4-16 1-15,0-3 1 16,8-16 2-16,-1-22 0 16,7-6 2-16,4-23 1 15,3-14-1-15,11-26 1 16,7-25-1-16,21-31 0 31,85 53-3-31,0-79 1 0,35-43-2 16,18-44 0-16,24-41-1 15,36-25 0-15,32-29-1 16,17-24 1-16,35-26-7 16,25-30 0-16,0-26 0 15,21-28 1-15</inkml:trace>
  <inkml:trace contextRef="#ctx0" brushRef="#br0" timeOffset="135376">16969 178 95 0,'3'-18'47'0,"25"21"-51"0,-6 12 55 0,2 20-53 16,4 21 0-16,8 13-1 15,3 25 0-15,-1 29 3 16,19 11 0-16,-1 33-3 16,-6 21 1-16,-8 38 0 15,-7 24 1-15,-3 33 0 16,-7 33 1-16,-4 29 1 16,-4 38 0-16,-2 18-1 15,-5 19 1-15,1 1-1 16,-8-7 1-16,-3 0-1 15,-10 3 1-15,-4-3-1 16,-4 6 1-16,4 0 1 16,3 0 0-16,1-9-2 0,6-13 1 15,8-3-1-15,-4-12 1 16,0-23 0-16,-11-2 0 16,-10-19 1-16,-11-23 0 15,-7-18 3-15,4-22 0 16,3-25 1-16,8-19 1 15,6-25-2-15,7-19 0 16,8-18-3-16,3-14 1 16,0-21-3-16,3-6 0 0,-3-16-1 15,-3-10 0-15,-8-9-1 16,-6-6 1-16,-5-13 0 16,-16-9 1-16,-12-9-6 15,-20-23 1-15,-18-18 0 16,-36-41 0-16</inkml:trace>
  <inkml:trace contextRef="#ctx0" brushRef="#br0" timeOffset="138439.96">15318 16760 34 0,'3'0'17'0,"-3"0"-3"16,0 0 18-16,0 0-26 16,7 0 0-16,-3-3 6 15,-1-3 1-15,-3-6-14 16,4-7 1-16,-4-10 10 16,-4-5 1-16,-3-1-2 0,0 1 0 15,0-4-3-15,0 7 1 16,-4 0-3-16,4 6 1 15,4-7-2-15,-1 7 0 16,8-19-2-16,-4 13 1 16,10-29 0-16,5-9 0 15,-1-9 0-15,-4-26 1 16,1 10-1-16,-8-9 0 16,-3-4-1-16,4 16 1 0,-1 7-2 15,1 5 0-15,-1 7-2 16,1 9 0-16,7 13-3 15,-1 6 0-15,-3 10-3 16,-14 2 0-16,-3 14-8 16,-8 5 0-16,-10 7 1 15,-15 9 1-15</inkml:trace>
  <inkml:trace contextRef="#ctx0" brushRef="#br0" timeOffset="139776.06">17685 16378 74 0,'-7'66'37'0,"10"-29"-25"15,-3-37 38-15,0 7-43 0,0-7 1 16,-3 3 3-16,-1 0 0 15,4 0-14-15,0-3 0 16,0-3 9-16,0-28 0 16,0-32-4-16,7-50 1 15,7-50-2-15,7-66 0 16,4-47-1-16,0-25 0 16,0-16 0-16,3-18 0 15,4-1 0-15,-4-2 0 16,-4 2 0-16,-6-15 1 0,3 3 1 15,-7-16 0-15,-3-28 0 16,-4-22 1-16,7-6-1 16,4-7 1-16,6 7-2 15,5-13 1-15,2 29-2 16,5-1 1-16,-8 7-1 16,-3 12 0-16,3 1 0 15,0-10 0-15,7-19 0 16,8-3 0-16,31-10 0 15,17 13 0-15,-2-6 0 16,-8 22 1-16,-4 18 0 16,8 1 0-16,-4 47-1 15,-10 15 1-15,-15 35-1 16,-17 31 0-16,-11 25-1 16,-10 25 1-16,-11 4 0 15,-7 21 0-15,0 13 0 16,0 13 0-16,0 5 0 0,0 20 0 15,-4 12-1-15,-3 13 1 16,0 2 0-16,-17 17 0 16,-1 9 0-16,4 9 0 15,-4 13-1-15,0 6 1 16,1 6-1-16,-5 4 0 16,8-4-1-16,0 10 0 15,0 3 0-15,0-3 0 16,-14-4 0-16,-1 1 1 15,-3 6 0-15,-17-3 0 16,-7 3 1-16,-1-10 0 0,4 10-2 16,0 3 0-16,-7 0-10 15,-4 3 1-15,1 1-15 16,-15-8 0-16,-3-5 0 16,-14 6 0-16,-15-3 11 31,121-66 15-31,-329 163 7 15,29-88 0-15,21-6 16 16,17-10 0-16,-6-9 0 16,34 7 1-16,-13-7-18 15,-7 6 0-15,-19 1-5 16,1 2 0-16,-42 1-3 16,6 15 1-16,-13 0-9 15,7 13 0-15,13 12 1 16,18 7 0-16</inkml:trace>
  <inkml:trace contextRef="#ctx0" brushRef="#br0" timeOffset="144582.63">14810 14120 84 0,'-64'-25'42'0,"36"-72"-31"0,35 72 43 16,-4 0-53-16,8 0 1 16,3 9-1-16,18 6 1 15,0 29-4-15,6 31 1 16,8 32 0-16,25 18 0 16,7 20-1-16,27 21 0 15,5-3-1-15,24 9 0 16,21 3-2-16,-14-2 1 0,0-16 1 15,-10-10 1-15,-18 3 1 16,-11-2 1-16,-14-11 2 16,-21-8 0-16,-17-4-4 15,-8-21 1-15,-25-17-1 16,-13-18 0-16</inkml:trace>
  <inkml:trace contextRef="#ctx0" brushRef="#br0" timeOffset="144946.96">16182 13907 104 0,'-21'-10'52'0,"10"1"-59"15,8 9 71-15,-1 6-65 0,1 4 1 16,-4 5-2-16,-4 32 1 16,-3 19-1-16,-4 22 1 15,-21 31-3-15,-10 35 1 16,-22 15 0-16,-13 35 0 16,3 6 2-16,0 10 1 15,-8-13 1-15,5-19 0 16,-1-28 1-16,4-7 1 0,14-30-2 15,10-23 0-15,8-22-8 16,7-12 1-16,3-22-16 16,4-16 0-16,10-28-1 15,11-28 1-15</inkml:trace>
  <inkml:trace contextRef="#ctx0" brushRef="#br0" timeOffset="145230.79">15342 14010 101 0,'-17'-22'50'0,"24"22"-72"16,-7 4 102-16,7 18-80 16,10 6 0-16,8 9 0 0,-4-5 0 15,32 40 0 1,28 28 0-16,22 19-1 15,10 10 1-15,17 9-1 16,4 12 1-16,4-2-1 0,-22-20 0 16,-17-5 0-16,-14-14 0 15,-25-11-4-15,-15-17 0 16,-13-15-14-16,-14-16 0 16,-15-25 1-16,-6-31 0 15</inkml:trace>
  <inkml:trace contextRef="#ctx0" brushRef="#br0" timeOffset="145573.19">16369 13907 90 0,'-7'-28'45'0,"3"28"-58"0,4 0 79 0,0 12-65 16,-3 23 0-16,-18 21 1 15,-15 29 1-15,-10 21-4 16,-6 39 0-16,-23 5 2 16,-13 32 1-16,-14 0-2 15,0 0 1-15,10-16-1 16,-7-3 0-16,11-22 1 16,7-12 0-16,-7-26 0 15,17-18 0-15,15-13-1 16,13-19 1-16,8-12 0 15,10-6 0-15,4-13-1 0,7-4 0 16,3-5-1-16,1-1 0 16,3-5-13-16,3-10 0 15,1-13-1-15,-4-12 1 16</inkml:trace>
  <inkml:trace contextRef="#ctx0" brushRef="#br0" timeOffset="147298.19">22373 17551 102 0,'-3'15'51'0,"-4"20"-50"15,7-32 52-15,0 0-52 16,-4-6 1-16,4-16 0 16,7-34 1-16,4-29-3 0,10-21 0 15,7-38 1-15,18-19 1 16,-11-13-1-16,-3-2 1 16,0-7-2-16,-8-6 1 15,-2 0-1-15,-1 3 0 16,-7 0 0-16,4 3 1 15,-4-6-1-15,3 9 1 16,-6 3 0-16,-1 16 0 16,-3 32 1-16,1 24 1 0,-5 20-1 15,1 21 0-15,-4 19 0 16,0 22 1-16,0 16-2 16,0 21 1-16,3 26-2 15,4 25 0-15,-3 25-3 16,3 12 1-16,-4 29 1 15,1 25 1-15,-8 15-1 16,-3 13 1-16,-7 10 0 16,0 12 0-16,0-10 1 15,0-9 1-15,3-15-3 16,4-16 0-16,7-29 0 16,0-27 0-16,4-26 0 15,3-22 0-15,-4-25 1 16,4-24 0-16,0-26-1 15,0-16 1-15,0-22 0 16,4-21 1-16,3-32 0 16,0-9 0-16,22-16-1 0,-1-25 0 15,-3-13 1-15,3-12 1 16,0 6-2-16,0 0 1 16,-10 19 0-16,0 6 0 15,-4 22-1-15,-14 16 1 16,-3 19-1-16,-4 15 1 15,0 13-1-15,0 19 0 16,-4 9-1-16,0 22 0 16,-3 22-1-16,-7 16 0 0,-7 40 0 15,-18 38 1 1,-6 29 0-16,2 36 0 16,-3 17 1-16,0 34 0 0,4 7 1 15,-11 2 0-15,0-6 0 16,4-12 0-16,10-22-1 15,7-16 0 1,4-22 0 0,7-31 0-16,7-32 0 15,3-28 1-15,-3-31-1 16,11-22 1-16,10-29-1 16,10-18 1-16,12-28-1 15,6-38 1-15,0-10-1 16,4-18 1-16,0-6-1 15,-4-4 1-15,-3 7-1 16,-4-4 0-16,4 4 0 16,-8 15 1-16,5 10-1 0,-5 9 1 15,-3 3-1 1,1 16 0-16,-5 9 0 0,-3 10 0 16,-3 19 0-16,-4 2 1 15,0 17-1-15,-7 9 0 16,4 6 0-16,-4 0 1 15,0 9-1-15,0 4 0 16,0 6 0-16,0-4 1 16,0 10-2-16,0-3 1 0,3 4 0 15,-3-4 0 1,7 3 0-16,-7 0 0 0,0-3 0 16,0 0 0-16,0 3-1 15,0-3 1-15,0 0-1 16,0 0 0-16,0 0-4 15,0-3 1-15,-7 0-11 16,4-16 0-16,-15-13 0 16,4-15 0-16</inkml:trace>
  <inkml:trace contextRef="#ctx0" brushRef="#br0" timeOffset="149996.7">2025 11263 64 0,'-21'63'32'0,"14"100"-19"0,17-113 32 0,8 35-43 15,0 15 1-15,3 20 0 16,7 14 1-1,14 20-5-15,-3 0 0 0,10-7 2 16,11 13 0-16,22-9-3 16,27-1 1-16,0-12-1 15,22 0 1-15,35-9 0 16,3-13 0-16,46-16 1 16,18-15 0-16,28-26 1 15,39-9 1-15,17-25-1 16,33-25 1-16,38-15-1 15,39-23 0-15,7-6-2 16,17-15 1-16,18 2-1 16,11 1 1-16,-4 2 0 15,22 1 0-15,13 6-1 16,4 6 1-16,11-3-1 16,7-3 0-16,-4 0 0 15,-4 3 0-15,-2 7 0 0,-12-1 0 16,-24 4 1-16,-14 12 0 15,-29 9 1-15,-6 4 0 16,-22 15 0-16,-35-3 0 16,0 3 1-16,-53 1 1 15,0-17 1-15,-49 1 0 16,-15-10 1-16,-17 0 0 16,-39-6 1-16,1-12 0 15,-12-17-1-15,-31 1 0 0,-25-7-2 16,0-18 0-16,-24 0-2 15,-15-10 0-15,-21 0-1 16,-14-12 0-16,-14-16 0 16,-14 0 1-16,-15-10-1 15,-6 1 0 1,28-95-15 0,-28 38 0-16</inkml:trace>
  <inkml:trace contextRef="#ctx0" brushRef="#br0" timeOffset="170823.78">3161 9200 49 0,'7'-34'24'0,"25"-7"-20"0,-22 25 24 15,1 4-25-15,10-14 1 16,7 5 6-16,4 2 0 16,7 0-9-16,28-3 0 15,14 3 8-15,18-6 1 0,3-6-1 16,36-1 1-16,13 4-4 16,-2 3 1-16,20-6-3 15,18 6 0-15,-7-4-2 16,7 4 1-16,14-6-2 15,-11 6 0-15,-3-10 0 16,-3 7 0-16,-15-10-1 16,7 4 1-16,-6-1-1 15,-33 7 1-15,-17 0-1 16,-24 6 0-16,-22 0 0 16,-14 0 1-16,-18 7-1 15,-14 2 1-15,-21 0-1 16,0 4 1-16,-53 9-1 15,-31 6 1-15,-15 4-1 16,-21 2 1-16,-31 1-1 16,-5 2 1-16,-23 14-1 15,-15 5 0-15,-4 4 0 0,-17-4 1 16,14 4-1-16,0 0 0 16,-4 2 0-16,22-2 0 15,21-7 0-15,6-2 1 16,23-8-1-16,23-5 0 15,19-6-1-15,20-4 1 16,22-3 0-16,28 0 0 16,21-6 0-16,24-6 0 15,15-1-1-15,39-2 1 0,21-7 0 16,7 0 0-16,24 3 0 16,29-9 0-16,-11 3 0 15,29-3 1-15,10 3 0 16,10-3 0-16,8 3 0 15,-14-9 1-15,-1 6-1 16,4 3 1-16,-28 3-1 16,-7 3 0-16,-25 1-1 15,-14 2 1-15,-35 7-1 16,-15 0 0-16,-31-1 0 16,-11 1 0-16,-27 3 0 15,-37 0 0-15,-10 3 0 16,-20 6 0-16,-37 3 0 15,-13 4 1-15,-8 9-1 16,-20 3 1-16,-8 0-1 16,11-3 0-16,-3 0-9 15,-1-3 1-15,4 0-1 16,10-1 1-16</inkml:trace>
  <inkml:trace contextRef="#ctx0" brushRef="#br0" timeOffset="171669.34">5080 9971 97 0,'0'-9'48'0,"11"-41"-48"0,-8 37 54 0,4-2-54 15,-7 2 1-15,4 1 0 16,3 2 1-16,-7 1-3 16,0 2 1-16,0 7 0 15,3 4 1-15,-3 5-1 16,7 7 1-16,-7 3 0 16,4 12 0-16,-1 7 1 15,-3 12 0-15,0 6 0 16,0 16 0-16,-3-3 1 15,-1 3 0-15,-3 0-1 16,4-3 0-16,-8 13-1 16,4-13 1-16,4-3 0 15,-8 0 0-15,4 0-1 16,0-1 0-16,-4-8 0 16,1 2 1-16,-4-5-2 0,-4-4 1 15,0-12-2-15,4-4 0 16,4-12-7-16,-8-9 1 15,7-7-17-15,4-9 0 16,4-13 0-16,-8 3 1 16</inkml:trace>
  <inkml:trace contextRef="#ctx0" brushRef="#br0" timeOffset="173798.73">5708 9733 91 0,'11'-47'45'0,"3"0"-55"16,-14 28 80-16,0 0-68 15,-4 4 0-15,-6-1 1 16,-12 0 0-16,-2 1-4 16,-12-10 1-16,-2 0 2 15,-12-1 1-15,-6-5-1 16,-8 6 0-16,4-3 0 16,11 6 0-16,-1 6 0 15,1 0 0-15,0 10 0 0,-8 6 1 16,4 3-1-16,-7 4 0 15,4 2-1-15,-8 7 1 16,4-4-2-16,11 7 1 16,3 0-1-16,4 3 1 15,0 6-1-15,3 10 0 16,-11 18 0-16,4 1 0 16,1 5 0-16,-1 1 0 15,3 3 0-15,8-3 1 0,10 6-1 16,-3-7 1-16,11 4-1 15,2-3 1-15,5 6 0 16,-1 3 0-16,4-6-1 16,-3 6 1-16,-1 3-1 15,1 4 1-15,2-4-1 16,5-6 1-16,3 0-1 16,3-6 1-16,5-7-1 15,2 0 0-15,11-2 0 16,-3-4 0-16,-4 6 1 15,4-2 0-15,3-1-1 16,7-6 1 0,11 6 0-1,0-9 0-15,-4-6-1 16,4-13 1-16,7-3-1 16,-4-6 1-16,11-1-1 15,3-2 0-15,-3-1 0 16,7 1 0-16,0-1 0 0,4-2 0 15,-11-10 0 1,7-3 0-16,7-4 0 0,-4 1 0 16,4-10 0-16,0-2 0 15,0 2 0-15,-3-6 0 16,-11 0 0-16,-1-3 0 16,1 3 0-16,7-16 1 15,4-2-1-15,3-7 0 16,3-4 0-16,-6 1 0 0,-4-3 0 15,-11 3 0-15,-3-4 0 16,-14 7 0-16,-4 4 0 16,0-1 0-16,-6 0 0 15,-1 0 0-15,-4-9 0 16,5 2 0-16,-12-2 0 16,-3 3 0-16,0 0 0 15,0 3 0-15,-7 0 0 16,0-4 1-16,-3 8-1 15,-4-1 0-15,-4 0 0 16,1 3 0-16,-1-9 0 16,-7 0 0-16,4-1 0 15,0-2 0-15,4 3 0 16,-5 3 1-16,-2 0-2 16,-4-3 1-16,-8 6 0 15,1 0 0-15,0 3 0 16,-4 4 0-16,0-1 0 0,-13 0 0 15,-1-3 0-15,7 10 0 16,0-3 0-16,0 2 0 16,8 4 0-16,-19 3 0 15,1 3 0-15,-8 3 0 16,-3 7 0-16,-3 2 0 16,3 7 0-16,0 3 0 15,0 3 0-15,3 4 0 16,-2 2 0-16,-5 7 0 15,-3 2 0-15,-4 4 0 0,1 3 0 16,10 1 0-16,0-1 0 16,3 3 0-16,8 9 0 15,7 4 0-15,-8-3 0 16,4 6 0-16,11-3 0 16,-4 2 0-16,1 1-1 15,-1 0 1-15,11 3 0 16,-4-3 0-16,11 3 0 15,-11 3 0-15,7 7 0 16,1-1 0-16,13 10 0 16,-7-9 1-16,8 5-1 15,3 1 0-15,3-3 0 16,4-1 0-16,4 4 0 16,-4-7 0-16,10 1 0 15,1-4 0-15,6-3 0 16,1 0 0-16,3 1 0 15,0 5 1-15,8-3-1 16,2-2 0-16,5 2 0 0,-5-12 0 16,8 9 0-16,-7-9 0 15,7 9 0-15,-11-10 0 16,7 1 0-16,11-9 0 16,-7 2 0-16,3-12 0 15,8-3 0-15,-8-7 1 16,14-5-1-16,-13-4 0 15,13-3 0-15,-6-3 0 0,-8-4 0 16,18 1 0-16,-4 0 0 16,-6-4 0-16,3 1 0 15,-4-7 0-15,0 7 0 16,4-7 0-16,4-3 0 16,-8-9 0-16,1-6 0 15,-1 2 0-15,0-2 0 16,1-1 0-16,-1 1 0 15,-3 3 0-15,-7-1 0 16,0 1 0-16,-1 3 0 16,12-1 0-16,-11-2 0 15,-1-7 0-15,5-2 0 16,-4-7 0-16,-8 3 0 16,1 3 0-16,-7 6 0 15,-1 1 0-15,1 3 0 16,-11 9 0-16,4-3-1 15,-4 3 1-15,4-3 0 16,-1 3 0-16,4-10 0 0,-6-5 0 16,-1-1 0-16,-4-9 0 15,1 3 0-15,-1 3 0 16,-10-3 0-16,0 4 1 16,-10 2-1-16,-8-3 0 15,1 0 0-15,2 4 0 16,-6-7 0-16,4-3 0 15,-5-3 0-15,5 0 0 16,-4 2 0-16,0-8 0 0,3 9 0 16,-3 3 0-16,0 6 0 15,-11 4 0-15,4 3 0 16,-4 6 0-16,4-1 0 16,-4-5 0-16,4 9 0 15,-11 3 0-15,4 1 0 16,-1 2 0-16,-3-6-3 15,-10 3 1-15,-7 0-18 16,-25 0 1-16,-32 7-1 16,-46 2 1-16</inkml:trace>
  <inkml:trace contextRef="#ctx0" brushRef="#br0" timeOffset="180599.88">5927 9564 86 0,'-39'3'43'0,"18"0"-33"15,14-6 43-15,0-3-52 16,3-1 0-16,-14-5 0 16,18-7 1-16,-10-6-3 15,6 6 1-15,-13-6 0 16,6 0 1-16,-7 3-1 15,4-3 1-15,-10 0-1 16,2 3 0-16,-2-3 0 0,-1 3 0 16,-14-6 0-16,4 3 0 15,-14-7 0-15,-1 7 0 16,-10 3 0-16,0 0 1 16,4-3-1-16,3 6 1 15,4 4 0-15,3 8 1 16,-4 10-1-16,-3 7 1 15,0 6-1-15,1-1 1 16,-12 10-2-16,4 4 1 16,4 8-1-16,3 7 0 0,7-6 0 15,0 12 0-15,7 0 0 16,-10 7 0 0,10-1 0-16,-3 10 0 0,-4 3 0 15,3 3 0-15,5-6 0 16,6 3 0-16,-18 3 0 15,12-6 0-15,-5 3 0 16,8-3 0-16,3 6 0 16,4-3 0-16,7 0 0 15,0-7 0-15,0 14 0 16,7-7 0-16,3 0 0 16,7 0 0-16,-3-4 0 15,7 8 0-15,0-11 0 16,7 4 0-16,-3-6 0 15,10 9 0-15,7-10-1 0,-10-12 1 16,31 7 0-16,-7-10 0 16,25 3 0-16,11-4 0 15,-1-5-1 1,-6 0 1-16,21-10 0 0,-1-3 0 16,5-9 0-16,2-4 0 15,-3-12 0-15,29-9 0 16,-8-16 0-16,11-7 0 15,-11-11 0-15,-6-8 1 16,3-8-1-16,-11 5 1 16,-10 4-1-16,-15 6 1 15,-10 7-2-15,-21-1 1 16,-7-3-13-16,-11-6 0 16,-4-15 0-16,-9-29 0 0</inkml:trace>
  <inkml:trace contextRef="#ctx0" brushRef="#br0" timeOffset="182746.94">6237 10015 85 0,'-28'3'42'0,"10"4"-40"0,18-7 42 16,0 0-45-16,7-3 1 0,4-4-2 15,17-5 1-15,21-4 1 16,19-6 0-16,16-12-2 15,4-16 1-15,39-13-1 16,15-9 1-16,-1-10-1 16,39-9 1-16,7-15 1 15,31-14 0-15,1-8 0 16,31-13 1-16,8-22-1 16,38-7 1-16,-6-18 0 15,27-6 0-15,15-7 0 16,-18-6 1-16,35 3 0 15,0-3 0-15,-10-6 1 16,17 9 1-16,-7 0-1 16,-14 7 1-16,-10 15-2 15,-22 13 1-15,-27 6-1 16,-15 12 0-16,-39 16-2 16,-14 16 1-16,-28 16-4 15,-18 2 1-15,-24 23-1 0,-32 15 0 16</inkml:trace>
  <inkml:trace contextRef="#ctx0" brushRef="#br0" timeOffset="183376.58">5937 10780 85 0,'0'-18'42'0,"78"-32"-38"15,-53 34 38-15,10-6-42 0,28-3 0 16,26-13-2-16,13-6 1 15,14-3-1-15,32-9 1 16,15-1-1-16,17 1 0 16,21-10-1-16,3 0 1 15,43-6 1-15,4 3 1 16,13 0 0-16,-6-6 1 16,21 15 0-16,10 1 1 15,-7 5-1-15,18-2 1 0,-7 6-1 16,35 6 1-16,-7-3-1 15,0-3 0-15,7-4 0 16,-7 4 0-16,18 3 0 16,-18-3 0-16,-11 3 0 15,-14-3 0-15,-10 9 1 16,-39 3 1-16,0 1-1 16,-18 5 0-16,-31 7-8 15,-4 6 1-15,-32 7-1 16,-35-7 0-16</inkml:trace>
  <inkml:trace contextRef="#ctx0" brushRef="#br0" timeOffset="-206562.83">3179 14333 101 0,'-25'57'50'0,"11"100"-49"15,24-92 51-15,1 30-52 16,7 24 1-16,13 19-1 15,1 3 1-15,3 6-5 16,-10-9 1-16,3-6-20 16,0-19 1-16,-6-25-1 15,-5-19 0-15</inkml:trace>
  <inkml:trace contextRef="#ctx0" brushRef="#br0" timeOffset="-205810.98">3270 14302 94 0,'-109'-41'47'0,"-29"19"-41"0,107 16 48 16,-12 3-53-16,-13 3 0 16,-25 6-1-16,-11 19 1 15,4 16-2-15,17 12 1 16,4 29 0-16,14 40 0 15,14 47-1-15,18 48 0 16,25 27 0-16,63 10 0 0,25-12-1 16,17-38 1-16,28-41 0 15,12-38 0-15,-15-46 1 16,14-51 1-16,-18-44 3 16,-3-43 1-16,-28-45 1 15,-18-59 0-15,-28-47 0 16,-17-22 1-16,-33-10-2 15,-17 20 0-15,-25 24-6 16,-17 38 1-16,-4 35-11 16,-21 37 1-16,-39 41-2 15,-11 34 1-15</inkml:trace>
  <inkml:trace contextRef="#ctx0" brushRef="#br0" timeOffset="-205093.39">1468 13741 89 0,'-43'-10'44'0,"64"-30"-43"0,1 21 44 0,16-6-45 15,12-13 1-15,10-9 0 16,31-3 0-16,8 0-2 16,11 3 1-16,-12 0-4 15,-16 15 1-15,-15 7-17 16,3 6 0-16,1-3-1 15,-22-12 1-15</inkml:trace>
  <inkml:trace contextRef="#ctx0" brushRef="#br0" timeOffset="-204817.51">1796 13480 85 0,'-11'44'42'0,"22"22"-61"15,-1-50 83-15,8 18-63 0,14 7 0 16,-4 12 0-16,14 1 0 16,-3-1-2-16,0 10 1 15,-18-1 1-15,-3 1 1 16,-18-3 0-16,-29-1 1 15,-9-2-1-15,-12 2 0 16,-3-8-14-16,-3-17 0 16,-4-21 0-16,7-26 0 0</inkml:trace>
  <inkml:trace contextRef="#ctx0" brushRef="#br0" timeOffset="-202025.14">22645 4123 87 0,'-127'32'43'0,"92"21"-36"0,77-47 44 0,103-15-46 16,151-63 0-16,215-66-8 16,223-63 1-16,159-15-1 15,59 2 1-15</inkml:trace>
  <inkml:trace contextRef="#ctx0" brushRef="#br0" timeOffset="-200659.39">4614 13574 59 0,'-17'-12'29'0,"24"-35"-29"16,-7 25 30-16,3 0-31 15,4 3 1-15,-3 0 0 16,-1 7 0-16,1 15 1 0,-4 28 1 15,0 32 1 1,-7 34 1-16,3 38-1 0,-6 19 1 16,10-4-1-16,0-2 1 15,3-17-9-15,15-30 0 16,10-29-3-16,4-31 1 16</inkml:trace>
  <inkml:trace contextRef="#ctx0" brushRef="#br0" timeOffset="-200314.9">4762 13311 74 0,'-21'-3'37'0,"7"-10"-45"16,14 13 53-16,0 0-48 16,0 4 1-16,0 2-1 15,-14 3 1-15,4 1 3 16,-8-1 0-16,7-3-1 16,4 1 0-16,7-4 2 15,25-10 1-15,14-2 0 16,21-7 0-16,10-12 0 0,-17 9 1 15,49-9-3-15,-13 12 1 16,-19 10-10-16,-13 19 1 16,-29 15 0-16,-35 10 0 15</inkml:trace>
  <inkml:trace contextRef="#ctx0" brushRef="#br0" timeOffset="-200144">4604 14227 91 0,'0'-32'45'0,"91"-55"-57"0,-45 55 69 0,14-2-74 15,4-4 1-15,17 7 0 16,14-1 0-16</inkml:trace>
  <inkml:trace contextRef="#ctx0" brushRef="#br0" timeOffset="-199864.16">5249 14885 91 0,'-63'54'45'0,"21"-17"-54"0,38-15 63 16,-7 28-55-16,11 26 1 16,4 18-6-16,3 28 1 15,4 13-9-15,17 3 1 16,4-16-3-16,-4-15 0 15</inkml:trace>
  <inkml:trace contextRef="#ctx0" brushRef="#br0" timeOffset="-199518.36">5563 14917 90 0,'-42'-66'45'0,"-78"3"-57"15,78 47 81-15,-8 1-69 16,-10 12 0-16,-14 12-3 16,4 25 1-16,-4 29 1 15,14 53 0-15,14 32-2 16,21 49 0-16,29 38-8 16,27 19 1-16,19-22 1 15,27-25 0-15,12-44-2 31,-174-90 11-31,328-139 3 16,-119 19 1-16,-33-32 9 0,-27-43 0 16,-32-51 0-16,-22-46 0 15,-10-13-9-15,-17-22 1 16,-22 41-20-16,-14 75 1 16,-28 56-3-16,-39 73 0 15</inkml:trace>
  <inkml:trace contextRef="#ctx0" brushRef="#br0" timeOffset="-197251.01">2600 16691 98 0,'-28'0'49'0,"17"-50"-50"15,15 47 49-15,6-3-49 0,8 6 0 16,0 3-2-16,3 3 1 16,0 7 1-16,0 9 1 15,0 22-3-15,-3 6 1 16,-11 9-1-16,14 4 1 15,-10 0 0-15,-1 6 0 16,8-10 1-16,-4-5 0 16,7-13 1-16,4-7 0 15,7-3 0-15,21-9 1 16,6-9-1-16,9-1 1 0,9-2 0 16,4-4 0-16,18 0-1 15,14 1 1-15,14 5-1 16,3 7 1-16,29-3-1 15,11 2 0-15,-5-8-1 16,8-4 1-16,-7 0-1 16,-25-6 1-16,-28-9 0 15,-18 0 0-15,-10-4 2 16,-11 1 1-16,-14-4 1 16,-7-15 1-16,-7-13-1 15,-4 0 1-15,-3-10-1 16,-4-2 0-16,-7-16-2 15,1 3 0-15,-12 12-2 16,-6 7 1-16,-8 0-1 16,-6 6 1-16,-8 3 0 15,-3 7 0-15,0 3-1 16,-18 9 0-16,8 3 0 0,2 12 0 16,8 17-1-16,-3 18 0 15,-1 35-1-15,4 25 1 16,-14 18-1-16,0 26 0 15,-15 6 0-15,-17 3 1 16,-21-19 0-16,-7-18 0 16,0-13 1-16,-4-19 0 15,-17-38 0-15,-11-15 1 16,10-16-1-16,1-15 1 16,0-10-2-16,-1 0 1 0,-6-3-1 15,13-3 0 1,-34-1 0-1,24 4 1-15,14-3 0 16,15-6 0-16,-1-10 0 16,7 3 1-16,18 3 0 15,4 4 0-15,10-1 0 16,7-2 0-16,0 8 0 16,-10 1 0-16,10 6 0 15,0 7 0-15,8-1-1 16,2 3 1-16,8 1-1 15,0-1 1-15,0-15-1 16,10-6 1-16,4-10-1 16,0 0 0-16,7-16-1 15,7 13 1-15,0 9-2 0,7 7 1 16,8 12-3-16,2 19 1 16,-3 22-5-1,4 19 0-15,10 22 0 0,4 25 0 16</inkml:trace>
  <inkml:trace contextRef="#ctx0" brushRef="#br0" timeOffset="-195495.28">5440 16952 88 0,'-39'6'44'0,"57"66"-45"16,-8-50 44-16,22 9-47 15,7 10 0-15,3 0-5 16,36 6 0-16,13 3 10 16,15 0 0-16,14-9-6 15,21-3 1-15,8-1 2 16,2-2 1-16,26-4 3 0,-8-6 0 15,0-9 1-15,1-16 0 16,-8-25 1-16,-14-28 0 16,-7-32 0-16,-7-31 0 15,-3-31-1-15,-11-10 0 16,-14-3 0-16,-18 6 0 16,-18 16 0-16,-10 16 0 15,-10 15-1-15,-12 19 1 0,-6 10-1 16,-7 15 1-1,-7 10-2-15,-4 15 1 0,3 1-2 16,-6 9 0-16,-4 6-3 16,0 6 1-16,0 13-1 15,-3 15 0-15,-1 23 0 16,1 21 1-16,3 26 0 16,7 28 1-16,10 6 0 15,12 3 1-15,10 16 0 16,14-7 1-16,0-9-1 15,7-12 0-15,3-10-1 16,22-9 1-16,0-3 0 16,3-7 1-16,-7-12-1 15,-7 0 0-15,14-10-1 16,1-18 1-16,-15-19-1 16,7-26 1-16,-10-27-1 15,-8-32 1-15,-3-31 2 16,-7-29 0-16,-10-15 1 15,-12-3 1-15,-6 0 0 0,0 21 0 16,-7 23-1-16,3 15 1 16,-7 20-3-16,0 11 0 15,-3 14-3-15,3 8 1 16,0 16-2-16,11 10 0 16,0 12-1-16,17 26 1 0,0 21 0 15,1 19 0-15,-8 16 2 16,4 22 0-16,3 18 1 15,8 17 0-15,3-1 0 16,14-6 0-16,3-22 1 16,8-22 0-16,10-22 1 15,11-31 0-15,11-32 1 16,-1-31 0-16,18-9 0 16,0-16 0-16,0-6-12 15,-14-4 1-15,11-9-2 16,-18-15 0-16</inkml:trace>
  <inkml:trace contextRef="#ctx0" brushRef="#br0" timeOffset="-191427.39">24049 2097 91 0,'-53'-28'45'0,"85"-60"-40"0,6 57 46 15,26-16-51-15,52 0 1 16,43-6 0-16,81-1 0 15,42-8-1-15,68 2 0 16,66 4 0-16,57 5 1 16,42-5-16-16,17 3 1 15,12 3-1-15,-12-35 0 16</inkml:trace>
  <inkml:trace contextRef="#ctx0" brushRef="#br0" timeOffset="-191006.04">24645 3998 99 0,'78'-85'49'0,"271"-43"-65"0,-222 74 81 0,138-37-79 16,80-12 1-1,54-4 0-15,31 7 0 0</inkml:trace>
  <inkml:trace contextRef="#ctx0" brushRef="#br0" timeOffset="-190514.25">23569 6155 93 0,'25'-37'46'0,"112"-51"-48"0,-66 56 56 0,49-21-54 15,60-10 1-15,42-15-1 16,78-4 1-16,67-15-4 16,49-6 0-16,39 2-7 15,14-8 0-15,1 11 0 16,-12 8 0-16</inkml:trace>
  <inkml:trace contextRef="#ctx0" brushRef="#br0" timeOffset="-190176.97">23661 8062 95 0,'-71'-16'47'0,"89"-3"-57"0,7 7 70 0,20-17-60 16,47-5 0-16,46-10 0 15,77-9 0-15,50-16-5 16,41-3 1-16,54-13-10 16,42-9 1-16,29-6-1 15,-8-10 0-15</inkml:trace>
  <inkml:trace contextRef="#ctx0" brushRef="#br0" timeOffset="-189755.21">23809 9755 95 0,'-60'-6'47'0,"56"12"-61"0,8-3 78 0,10-3-64 15,35-6 1-15,50-13 0 16,39-28 0-16,56-16-7 16,56-6 0-16,18-9-11 15,53-7 0-15,11-12-1 16,0-9 1-16</inkml:trace>
  <inkml:trace contextRef="#ctx0" brushRef="#br0" timeOffset="-189415.29">24285 11574 87 0,'-67'-3'43'0,"28"12"-58"0,39-9 77 15,22-6-61-15,9-4 0 0,47-15 2 16,52-19 1-16,61-31-9 16,42-13 0-16,67-18-10 15,35-1 1-15,3 1-1 16,5-4 0-16</inkml:trace>
  <inkml:trace contextRef="#ctx0" brushRef="#br0" timeOffset="-189024.4">23400 13800 100 0,'-78'10'50'0,"78"-26"-81"0,32 10 92 16,21-7-62-16,39-9 1 15,45-12-1-15,50-35 1 0,74-7-6 16,39-11 1-16,53-17-13 16,10 4 1-16,29-16-1 15,-4-6 1-15</inkml:trace>
  <inkml:trace contextRef="#ctx0" brushRef="#br0" timeOffset="-183076.13">5687 9269 73 0,'-28'-16'36'0,"-4"-15"-26"0,25 18 36 0,-4-5-44 16,-6-11 1-16,-12-8 1 16,5 2 0-16,-5 7-6 15,-2 3 1-15,-8 3 4 16,-7 6 0-16,4 4-1 16,-1 6 0-16,4 2-1 15,4 11 1-15,0 5-1 16,-4 1 0-16,-7 2 0 15,-3 4 1-15,-4-3-1 16,11 9 1-16,-18 3 0 16,-7 4 1-16,10-1-1 15,4 7 1-15,4 5-1 16,7 1 1-16,-4 7-2 16,-4 8 0-16,8 1-1 15,0 6 1-15,3-1-1 16,-11 4 0-16,12 4 0 15,6-4 0-15,4 9 0 0,6 0 0 16,5 13 0-16,-4 6 0 16,0 1 0-16,10-7 0 15,11 12 0-15,11-3 0 16,10-12 0-16,0 0 1 16,7-13-1-16,14-6 1 15,-3-6-1-15,0-7 1 16,0-5-1-16,-7-7 1 15,6 3 0-15,-6-7 0 0,14-2-1 16,3-13 1-16,4-3-1 16,14-6 0-16,-7-7 0 15,11-9 1-15,-1-6-1 16,12-10 0 0,6 0 0-16,0-2 0 0,-3-4 0 15,-8 0 1-15,1-6-1 16,-8-10 0-16,-3-6 0 15,4-9 1-15,-11-10 0 16,0-6 0-16,0-6 0 16,0-7 1-16,0-6 0 15,-21 4 0-15,-4 5-1 16,-7-5 1-16,-7 12-1 16,-10 6 1-16,-11 0-1 15,-14 0 0-15,-14-3-1 16,-15-9 0-16,-24-13-4 15,-3 3 1-15,10 6-18 16,0 10 1-16,0 13-1 0,7 2 1 16</inkml:trace>
  <inkml:trace contextRef="#ctx0" brushRef="#br0" timeOffset="-182146.59">6191 10172 77 0,'0'-22'38'0,"-3"16"-35"0,6 0 50 15,-3-1-49-15,7-8 1 16,0-4 1-16,7-6 1 16,22-13-9-16,13-3 0 15,11-9 6-15,21 0 0 16,-10-6-3-16,28-7 1 15,-4 3-1-15,21-6 0 16,1-3-2-16,3-6 1 16,10-3-1-16,4-7 0 0,11-12 0 15,14-10 1-15,10-6 0 16,-7 4 0-16,18-10 1 16,4 12 0-16,-15-3 0 15,-49 32 1-15,74-35-1 16,-18-6 1-16,-10 12-1 15,-4 7 0-15,11-10-1 16,-53 32 1-16,60-48-1 16,-49 32 0-16,45-34-1 15,-49 33 1-15,60-17 0 16,-11 2 1-16,-20 6-1 16,2 10 1-16,5 0-1 15,-15 3 0-15,-4 10 0 16,15-10 1-1,7 3-1-15,-11-6 1 0,22 6-1 16,-5 7 0-16,-13 2 0 16,0 10 0-16,-11 6 0 0,0-2 1 15,-10-1-1-15,-1-3 1 16,1 6 0-16,7 3 1 16,-8-2-1-16,1 5 1 15,-8 1-1-15,1 3 0 16,-8 2 0-16,-24 11 0 15,-18 11-1-15,-10 1 1 16,-15 9-1-16,-10 1 0 16,-7 2-1-16,7 0 1 0,7 4-3 15,-4 2 1-15,4-15-16 16,-14 6 0-16,21 1 0 16,-14-4 0-16</inkml:trace>
  <inkml:trace contextRef="#ctx0" brushRef="#br0" timeOffset="-178813.77">6195 10790 71 0,'-25'-3'35'0,"15"-29"-23"0,10 26 35 0,0 0-43 16,0 3 0-16,0 0 3 15,7-7 0-15,3-5-9 16,1-1 0-16,6 0 6 16,22-3 0-16,7-3-3 15,10-6 1-15,19 0-2 16,-1-7 1-16,-4 1-1 15,18-1 0-15,4 4 0 16,10-3 1-16,4 2 0 16,-14 10 1-16,17-3-1 15,4 6 1-15,7-9-1 16,-3 0 1-16,13-7-1 16,1 4 1-16,-1 3-2 15,-3 3 1-15,7-3-1 0,0-1 1 16,7 1-1-16,-10 3 0 15,7-3 0-15,6-4 1 16,1-5 0-16,-8-7 0 16,15-3 0-16,10-6 1 15,-17-4-1-15,7 4 0 16,3-7-1-16,4 10 1 16,-15 0-1-16,15 3 0 0,0 6 0 15,-11-3 0-15,-14 7 0 16,21-4 1-16,4 3-1 15,-11-6 1-15,11 4-1 16,-4 8 1-16,-3-5-1 16,-8 5 1-16,8 4-1 15,-4 0 1 1,-10 3-1-16,-11 0 0 0,3-4 0 16,-10 4 0-16,4 6 0 15,-8 1 1-15,-10-1-1 16,0 0 1-16,7 6 0 15,3 4 1-15,-6 0-2 16,-15-1 1-16,-7-2 0 16,-3-1 0-16,3 1 0 15,-10-1 0-15,-4 0-1 16,0-5 0-16,-7 5 1 16,-11 4 1-16,-6-4-1 15,-12 4 0-15,-2-1 0 16,-8 4 0-16,-3 3-1 15,-8-3 1-15,-3 3-1 0,-3-1 1 16,-1 1-1 0,-2 3 0-16,2 0 0 0,-6 3 1 15,-4-3-1-15,3-3 1 16,-3 3-1-16,4-3 1 16,3 3-1-16,0 0 1 15,0 0-1-15,3-3 0 16,1 0-1-16,0 0 1 0,-1-7 0 15,1 7 0-15,-4 0 0 16,-4 0 0-16,-3 3 0 16,4-6 0-16,-4-1 0 15,-4-8 0-15,-3-1 0 16,-3-12 0-16,-1 0 0 16,1 2 1-16,-1 8-1 15,0 2 0-15,4 3 0 16,0 4 0-16,4 0-1 15,-1 2 1-15,1 1 0 16,3 3 0-16,0 3-1 16,3 3 1-16,4 3 0 15,0 10 0-15,4 0-1 16,3 3 1-16,-3 2 0 16,3 1 0-16,-4-3 0 15,1 0 0-15,-8 6 0 16,-3-3 0-16,-7 3-1 15,-7 3 1-15,-10 1-3 0,-8-1 1 16,-21 3-18-16,0 4 0 16,0-7 0-16,14-25 0 15</inkml:trace>
  <inkml:trace contextRef="#ctx0" brushRef="#br0" timeOffset="-174924.87">23664 448 77 0,'-81'-72'38'0,"7"-10"-34"0,46 54 39 15,0 3-43-15,-11-3 1 16,0 18 0-16,-7 4 0 16,-17 22-1-16,-8 12 0 15,-17 10 0-15,7 21 1 16,-4 4-1-16,4 19 0 15,-7 34 0-15,3 3 0 16,11 28 0-16,-7 32 0 16,14 18-1-16,10 26 1 15,15 12-1-15,7 22 1 0,3 13 0 16,4 12 1-16,0 13-1 16,3 0 1-16,4 21 0 15,3 11 0-15,8 14 0 16,6 20 0-16,1 9-1 15,-1-3 1-15,0 12 0 16,-3 1 1-16,0-10 1 16,-3 6 0-16,3-6 1 15,3-15 0-15,4-7 0 16,7 3 1-16,7 0-2 16,4 0 0-16,0 0-3 15,-1 10 1-15,1 15-2 16,3-3 1-16,-14-21-1 15,7-4 1-15,-3-28 0 16,10-16 0-16,0-22 0 16,4-19 0-16,10-18-1 15,18 9 1-15,14-3 0 16,4-7 1-16,24 14 0 0,11-14 0 16,10 13-1-16,-3-12 1 15,3-32 0-15,1-31 0 16,3-25-2-16,-4-38 1 15,1-28-1-15,13-44 0 16,11-22 0-16,0-25 0 16,15-12 1-16,9-17 0 15,-6-2 0-15,14-10 1 16,7-6 0-16,-7-16 0 16,10-15-1-16,4-29 1 0,-14-24-1 15,-4-29 0-15,-10-22 0 16,3-34 0-16,-24-20 0 15,-18-27 1-15,0-16 0 16,-7-13 1-16,-14-9 0 16,3-9 0-16,-21-13 0 15,-17-19 0-15,-12-12-2 16,-6-42 1-16,-14-24 0 16,-11-31 0-16,-7-26 0 15,-10-3 0-15,-4-6 0 16,-7 0 0-16,-18 22 0 15,-10 13 0-15,-15 24-1 16,-20-6 1-16,3 13-2 16,0 13 1-16,0-17-1 15,-11-5 0-15,4-7 0 16,-4-3 1-16,-6 3-1 16,6 19 1-16,4 37 0 0,-3 42 0 15,-29 46 0-15,-28 32 1 16,-18 31-1-1,-28 41 0-15,-11 34 0 0,-31 29 0 16,0 34-3-16,-28 15 1 16,20 26-17-16,-3 6 0 15,8 13 0-15,-5 0 0 16</inkml:trace>
  <inkml:trace contextRef="#ctx0" brushRef="#br0" timeOffset="-173201.92">21142 3628 62 0,'-116'-135'31'0,"77"-9"-39"0,39 115 32 0,0-8-23 16,7-7 0-1,7 3 2-15,11-6 0 0,28-3-3 16,38-7 0-16,19-5 1 16,55-26 1-1,33-12-2-15,67-42 1 0,34-2-3 16,19-6 1-16,10 15 0 16,-21 22 1-16,-39 47 0 15,-49 50 1-15,-53 51 0 16,-46 37 1-16,-29 50 0 15,-34 35 1-15</inkml:trace>
  <inkml:trace contextRef="#ctx0" brushRef="#br0" timeOffset="-172670.22">27107 4239 101 0,'4'19'50'0,"0"-10"-60"0,3-12 78 0,31-12-67 15,51-26 1-15,38-25-1 16,77-16 0-16,40-5-5 16,20 5 1-16,11 10-4 15,-42 31 1-15,-60 32-5 16,-64 37 1-16,-66 41-5 16,-68 41 1-16,-63 56 0 15,-64 25 1-15,-38 41 6 16,-18 4 1-16,35-30 10 15,49-46 1-15,47-25 7 16,59-34 1-16,71-23 3 16,46-15 0-16,52-7-4 15,22 4 0-15,11 9-6 16,-19 22 0-16,-41 34-5 16,-68 44 0-16,-59 35-1 15,-40 38 1-15,-52 34-1 16,-35 28 0-16,3-19-2 15,7-31 1-15,67-47-3 0,53-53 0 16,85-63-8-16,63-35 1 16,53-31-9-16,46-18 1 15,-18 8 0-15,-42 29 1 16</inkml:trace>
  <inkml:trace contextRef="#ctx0" brushRef="#br0" timeOffset="-172345.41">27520 14208 89 0,'60'119'44'0,"141"-229"-76"16,-95 44 85-16,88-46-75 15,35-14 1-15,36 26-11 16,-11 53 0-16,-11 56 51 16,-56 60 0-16,-53 47-22 15,-35 44 1-15,-46 16 9 16,-32 18 1-16,-7-9-8 15,4-37 0-15,39-58-9 0,41-83 0 16</inkml:trace>
  <inkml:trace contextRef="#ctx0" brushRef="#br0" timeOffset="-171828.7">28409 9579 11 0,'208'-122'5'0,"22"16"-4"0,-153 80 5 15</inkml:trace>
  <inkml:trace contextRef="#ctx0" brushRef="#br0" timeOffset="-167083.52">14884 5453 68 0,'-18'6'34'0,"39"-19"-33"15,-17 13 34-15,3-6-32 16,0 3 1-16,-4-3 0 16,1-4 1-16,-4 10-6 15,0 0 0-15,0-9 4 16,0 9 0-16,3-6-2 16,-3 6 1-16,0 0-1 15,0 0 0-15,0 0-1 0,0 0 1 16,4-7-1-16,-4 7 1 15,7-6 0-15,-7 6 1 16,4-9 1-16,-4 9 1 16,0 0-1-16,0 0 1 15,0 0-1-15,-4 3 0 16,4-6-1-16,0 6 0 16,0 0-3-16,0-3 1 15,0 0 0-15,4-6 0 0,-1 0-1 16,-3 6 1-16,4-7 0 15,-4 7 1-15,0-6 0 16,0 6 0-16,0 0-1 16,0 3 1-16,0-3-1 15,3 3 1-15,-3 0-1 16,0-3 0-16,0 0-1 16,0 0 1-16,0 0 0 15,0 0 0-15,0-6 0 16,-3 3 0-16,3 0 0 15,-4 6 0-15,1-9 0 16,3 6 1-16,0-3-1 16,0 3 1-16,0 0-1 15,0 6 0-15,0-9 0 16,0 3 0-16,-4-3 0 16,4 6 0-16,-7 0 0 15,0-3 1-15,0 0-1 16,0 3 1-16,-4-6 0 15,8 3 1-15,-8-6-1 0,11 9 0 16,-7-6 0-16,7 6 1 16,-7 0-2-16,3 0 1 15,-3 0-1-15,-3-3 0 16,-1 0 0-16,4 0 0 16,0-3-1-16,0 6 1 15,0-9-1-15,0 9 1 0,0 3 0 16,3-3 0-16,-3-6-1 15,4 6 1-15,-4 1 0 16,0-8 0-16,0 4-1 16,0 7 1-16,0-7 0 15,-1 3 0-15,1-3 0 16,4 0 0-16,-1 0-1 16,1 0 1-16,-1-3-1 15,1 3 1-15,-4 0 0 16,0 3 0-16,0 0-1 15,3 3 1-15,-3-3 0 16,0-3 0-16,0 3 0 16,3-3 0-16,1 0 0 15,3 0 0-15,0 0 0 16,0 4 1-16,0-4-1 16,0 0 0-16,-4-7 0 15,4 10 0-15,-3-6 0 16,3 6 0-16,-11-3-1 15,4 4 1-15,0-8 0 16,14 4 0-16,-10 0 0 16,3 0 0-16,-7 0 0 15,14 0 1-15,-14 4-1 0,14-1 0 16,-14-3 0-16,10-3 0 16,-6 6 0-16,10 0 0 15,-4-3 0-15,4 3 0 16,-3-6-1-16,3-3 0 15,-4-1 0-15,8 4 1 0,-4 0 0 16,0 3 0-16,-7 0 0 16,0 0 0-16,0 0 0 15,0 0 0-15,0 0 0 16,4 3 1-16,-4-3-2 16,3 6 1-16,-3-6 0 15,0 0 0-15,0 0 0 16,0 0 0-16,-3-9-5 15,-4 6 1-15,-8-6-1 16,-13 5 1-16</inkml:trace>
  <inkml:trace contextRef="#ctx0" brushRef="#br0" timeOffset="-165583.39">14418 8971 44 0,'0'3'22'0,"14"-15"-31"15,-7 5 22-15,0-2-17 16,0 3 1-16,0 0-5 15,-3-4 1-15,-1 1 9 16,1-1 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3T09:29:58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14080,'0'0'7039,"9"233"-6783,-9-142 7040,-9 47-7424,-2 59 128,2 32-768,-1 37 128,5-12-128,-1-25 128,6-28-1792,0-19 128,0-40-128,0-48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3T09:29:59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633 1 12800,'-29'12'14975,"35"-12"-14719,-3 19 0,8 14 128,-2 23 128,6 43-640,5 26 128,4 38 128,5 31 128,4 16-896,20-3 128,-3-13-1536,-12 0 128,-9-22-128,-14-16 0</inkml:trace>
  <inkml:trace contextRef="#ctx0" brushRef="#br0" timeOffset="1">13 457 13568,'-1'-1'167,"1"1"0,0 0 0,-1 0 0,1 0 0,-1 0 1,1 0-1,-1 0 0,1 0 0,-1 0 0,1 0 0,0 0 1,-1 0-1,1 0 0,-1 0 0,1 0 0,-1 0 1,1 0-1,-1 1 0,1-1 0,0 0 0,-1 0 0,1 0 1,0 1-1,-1-1 0,1 0 0,-1 1 0,1-1 0,0 0 1,-1 1-1,9 10 5056,8 8-1744,12 44-3863,5-1 216,101 179-395,-93-174 288,77 94 1,-89-127 225,0-3 0,2 0 0,2-2 1,0-1-1,2-2 0,40 22 0,-56-36 100,2-1-1,-1-2 0,1 0 0,1-1 1,-1-1-1,1-1 0,0-1 1,1 0-1,-1-2 0,1-1 0,0-1 1,0-1-1,27-3 0,-35 0 43,-1 0-1,1-1 0,-1 0 1,0-2-1,0 1 1,-1-2-1,1 0 1,-1 0-1,-1-1 0,0-1 1,0 0-1,0-1 1,-1 0-1,15-18 1,-13 12-25,-1 0 0,0-1 0,-2-1 1,0 0-1,0-1 0,-2 0 1,0 0-1,-1 0 0,7-40 0,-9 30-913,-1-1-1,-2 0 0,-2-50 0,-5 28-2081,-14-64 0,0 15-144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3T09:29:59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77 13568,'-62'-77'13567,"73"78"-11924,19 4-1749,-1 1-1,1 2 1,-1 1 0,-1 1-1,0 2 1,0 0 0,43 28 0,-28-11-23,-1 2 0,-2 1 0,61 63 1,-81-73 116,-1 0 0,-1 1 1,-1 1-1,-1 1 0,-1 0 1,-2 1-1,0 0 0,-2 1 0,-1 0 1,-1 1-1,6 29 0,-11-32 30,0 0 0,-2 1-1,-1-1 1,0 1 0,-2-1-1,-1 0 1,-2 1-1,0-1 1,-1 0 0,-2-1-1,0 1 1,-2-1 0,-12 23-1,-3-1 66,-55 76-1,-45 38-183,78-103-656,-3-3 0,-2-1-1,-3-3 1,-1-3 0,-74 49-1,20-33-906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3T09:30:00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1087 14336,'-5'-3'3394,"20"-5"-1135,16-4-1807,52-23 1287,-12 1 3131,544-241-3652,-538 243-1114,84-35-219,676-278-1604,-162 96-3721,-652 241 4966,30-8-598,-50 15 952,-1 1 1,1-1 0,-1 1-1,1 0 1,0 0 0,-1 0-1,1 0 1,-1 0 0,1 0-1,-1 1 1,1-1 0,-1 1-1,1 0 1,-1 0-1,3 1 1,-4-1 35,0-1-1,-1 1 1,1 0 0,0 0-1,-1 0 1,0-1-1,1 1 1,-1 0 0,1 0-1,-1 0 1,0 0 0,1 0-1,-1 0 1,0 0-1,0 0 1,0 0 0,0 0-1,0 0 1,0 0-1,0 0 1,0 0 0,0 0-1,-1 0 1,1-1 0,0 1-1,-1 0 1,1 0-1,0 0 1,-1 0 0,1 0-1,-1 0 1,1-1-1,-1 1 1,0 0 0,0 0-1,-3 5-382,-1 0 0,0 0 0,-10 10 0,-56 36-1752,-15 8 150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3T09:30:00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1042 13696,'-17'6'4290,"17"-6"-4256,0 0 0,0 0 0,0-1 0,0 1 0,0 0 0,0-1 0,0 1 1,0 0-1,-1 0 0,1-1 0,0 1 0,0 0 0,0 0 0,0-1 0,1 1 0,-1 0 0,0 0 0,0-1 0,0 1 0,0 0 1,0 0-1,0-1 0,0 1 0,0 0 0,0 0 0,1-1 0,-1 1 0,0 0 0,0 0 0,0 0 0,1-1 0,-1 1 0,0 0 0,18-21 2114,-3 6 2522,11-8-4022,1 1 0,56-35 0,-70 49-523,47-31-68,199-119 99,-78 71-219,381-128-1,215-3-161,-738 207 215,487-118-3041,-516 127 2737,-1-1-1,0 0 0,11-5 1,-18 7 196,0-1 1,0 1 0,0-1-1,0 1 1,0-1 0,-1 0-1,1 0 1,-1 1 0,3-5-1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03T08:20:51.6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5920 2935 106 0,'0'0'53'0,"-120"12"-54"15,91 4 53-15,-6 15-53 16,-7 19 1-16,-4 4-2 0,0 27 0 16,14 7 1-1,15-3 1-15,17-16-3 16,17-10 0-16,1-27 1 0,21-10 0 15,17-19 0-15,4-13 0 16,0-27 2-16,4-1 1 16,-1-3 1-16,-13 4 1 15,-8-1-1-15,-7 7 1 16,-10 6 0-16,0 3 0 16,-4 3-2-16,-11 9 1 0,1 14-1 15,-4 14 0-15,-7 51-1 16,-28 19 0-16,-4 31 0 15,-14 41 0-15,-3 10 0 16,-15 12 0-16,4-4 0 16,14-21 0-16,15-22 0 15,9-32 0-15,1-21 0 16,11-23 1-16,3-18 0 16,24-19 0-16,4-19 0 15,8-21 1-15,13-20-1 16,18-34 1-16,7-13-2 15,25-12 1-15,7-13-8 16,10-6 1-16,-17 13-1 16,-15 12 1-16</inkml:trace>
  <inkml:trace contextRef="#ctx0" brushRef="#br0" timeOffset="291.83">6823 4170 107 0,'-14'19'53'0,"38"-19"-58"0,-20 0 64 15,3 6-60-15,-4 4 1 16,4 5 0-16,-7 17 0 16,18 5 0-16,3 4 0 15,4 16 0-15,10-7 0 0,1-16 0 16,16-24 1-16,5-17-1 15,-1-15 0-15,15-9 0 16,-11-10 1-16,-18 4 0 16,-17-4 1-16,-32 3-1 15,-11 4 1-15,-14 2-3 16,-13 10 0-16,-5 4-13 16,4 2 0-16,8-3-1 15,16-44 1-15</inkml:trace>
  <inkml:trace contextRef="#ctx0" brushRef="#br0" timeOffset="787.54">7779 3562 103 0,'14'12'51'0,"113"42"-54"15,-78-45 76-15,36 1-72 16,3 2 0-16,32-3 0 16,11 1 1-16,3-4-3 15,-14-3 1-15,3-3 0 16,-14-6 0-16,-10-3-7 16,-11-4 1-16,-6-6-1 15,-12-12 1-15</inkml:trace>
  <inkml:trace contextRef="#ctx0" brushRef="#br0" timeOffset="1117.72">9733 2831 114 0,'-32'7'57'0,"25"83"-64"0,7-64 70 0,-14 17-63 16,0 14 0-16,-7 40-1 15,0 35 0-15,3 34-1 16,4 25 1-16,3-3-7 16,8 16 0-16,3-22 0 15,14-28 0-15</inkml:trace>
  <inkml:trace contextRef="#ctx0" brushRef="#br0" timeOffset="1702.89">9783 2787 107 0,'-57'-34'53'0,"61"31"-58"0,3-7 67 0,17 1-63 16,29-7 1-16,25-3 0 16,42-15 0-16,21 6 0 15,28-10 0-15,22 4-1 16,-8-7 0-16,1 19 0 16,-47 0 0-16,33-9 0 15,-1-4 1-15,-14 26 0 16,-14-10 1-16,-14 28 0 15,-21 10 0-15,-14 25 0 16,-22 19 0-16,-13 53-1 16,-15 22 1-16,-10 53-2 15,-11 6 1-15,-10 36 0 16,-8-20 0-16,-3-16-1 16,-7 17 1-16,-21-17 0 15,-4-24 0-15,-7-13 0 16,-7-10 1-16,-28-15-1 15,-10-22 0-15,-22-10 0 0,-25-21 1 16,8-26-1-16,-18-15 0 16,7-19 0-16,-18-16 1 15,7-6-1-15,-6-12 0 16,-15-10 0-16,21-13 1 16,-3-6-1-16,18 1 0 15,6-4-3-15,-6 0 0 16,20-3-6-16,26 3 0 15,24-6 0-15,21-13 0 0</inkml:trace>
  <inkml:trace contextRef="#ctx0" brushRef="#br0" timeOffset="1987.73">11038 3292 105 0,'-3'6'52'0,"-25"29"-56"16,21-22 71-16,-7 24-66 15,-4 10 1-15,-10 13 0 16,-32 18 1-16,3 32-4 15,1 9 0-15,6 13-2 0,-3-1 0 16,1 14-14-16,6-20 0 16,10-25-1-16,8-12 1 15</inkml:trace>
  <inkml:trace contextRef="#ctx0" brushRef="#br0" timeOffset="2633.36">10485 4224 105 0,'0'3'52'0,"52"3"-65"16,-34-12 84-16,31-4-71 0,11-2 0 16,8-7-2-16,13-9 1 15,-4 6 0-15,11 0 1 16,1-13-1-16,-8 1 0 16,-11-4 0-16,-10 7 0 15,-10-1 1-15,-4-2 0 16,-11-1 1-16,4-2 0 15,-11-1-1-15,-14 1 1 16,-3-1 0-16,-4 0 0 0,-7 10 0 16,0-6 0-1,-4 5 0-15,1 4 0 0,-1 10 1 16,-3 11 0-16,0 14 0 16,-4 24 1-16,-6 20 0 15,-8 46 0-15,-14 29-1 16,0 18 1-16,1 22-2 15,9-18 0-15,8-7-11 16,7-15 1-16,21-10-1 16,14-25 0-16</inkml:trace>
  <inkml:trace contextRef="#ctx0" brushRef="#br0" timeOffset="3396.93">5652 8676 99 0,'7'0'49'0,"-7"4"-43"16,3-1 54-16,4-3-59 0,32 0 0 15,3 0 0-15,18 0 0 16,28 0-2-16,39 0 1 16,29 3 0-16,20 6 1 15,15 4-1-15,6 2 1 16,32 1-1-16,18-3 1 15,43-10 1-15,10-10 1 16,10-18-1-16,39-15 1 16,-10-4-1-16,-4-19 1 15,-10 7-1-15,-26 18 0 0,-2 7-4 16,-29 9 1-16,-11 6-1 16,-38 10 1-16,-18 6-1 15,-35 0 1-15,0 9 0 16,-25-9 1-16,-25 6 1 15,-20 1 1-15,-22-1-3 16,-14 6 0-16,-15-2-25 16,-20-4 1-16,-25 4-2 15,-60 5 0-15</inkml:trace>
  <inkml:trace contextRef="#ctx0" brushRef="#br0" timeOffset="3999.76">4741 8159 109 0,'-67'-69'54'0,"25"9"-77"0,31 48 104 0,-3 6-84 15,-7 12 1-15,-7 22-4 16,-14 10 0-16,-8 12 6 15,1 28 1-15,6-2-5 16,12-14 0-16,13-18 2 16,7-19 1-16,15-22 2 15,14-28 1-15,13-6 1 16,5-13 1-16,-5 3 0 16,-2 0 0-16,-8 7-1 15,0 6 1-15,-10 6-2 16,-1 12 0-16,-3 14 0 15,-3 14 1-15,-4 14-2 16,-4 30 0-16,-6 20-1 16,-19 12 1-16,1 13-1 15,-4 31 0-15,1 6-1 0,-8 13 0 16,4 3 2-16,-1-13 0 16,12-28 0-16,9-28 1 15,5-22 0-15,10-22 0 16,10-25 0-16,19-41 0 15,17-28-1-15,10-25 0 16,25-9-4-16,0-23 1 16,-3-6-9-16,3 10 0 15,-3 3-1-15,-15 3 1 16</inkml:trace>
  <inkml:trace contextRef="#ctx0" brushRef="#br0" timeOffset="4221.21">5401 8601 111 0,'-21'82'55'0,"-74"18"-55"16,59-66 73-16,-2 29-72 16,-1 12 1-16,-21-2 0 15,10 8 0-15,-3 10-3 16,15 22 0-16,-1 3-2 16,7 13 1-16,4 21-6 15,10 1 0-15,8-10-17 16,6-19 1-16,15-28-1 15,10-41 1-15</inkml:trace>
  <inkml:trace contextRef="#ctx0" brushRef="#br0" timeOffset="5003.76">12495 3690 90 0,'-21'22'45'16,"21"-31"-34"-16,-3 3 46 0,-1 3-55 15,4 3 1-15,14-4 0 16,15-2 0-16,20 0-5 16,18 0 1-16,46-7 2 15,28-6 1-15,46-3-2 16,18 0 0-16,27-3 0 15,5-3 0-15,6 0-1 16,-7 3 1-16,-27 3 0 16,-8 6 0-16,-11 4-3 15,-24-1 0-15,-28 4 0 16,-26-1 1-16</inkml:trace>
  <inkml:trace contextRef="#ctx0" brushRef="#br0" timeOffset="5485.48">11571 8469 101 0,'-35'32'50'0,"88"2"-52"15,-36-27 52-15,15 5-49 16,32 7 0-16,31-3 2 0,25-4 0 16,35-6-3-1,21-6 0-15,22-6 3 0,7-10 0 16,-4-6-1-1,7-6 1-15,-14 3-2 0,-18 0 1 16,-6 3-7-16,-22 3 0 16,-14-3-1-16,-21-6 1 15</inkml:trace>
  <inkml:trace contextRef="#ctx0" brushRef="#br0" timeOffset="6538.07">6784 1197 88 0,'-11'-28'44'0,"1"0"-29"15,10 22 38-15,3-4-52 16,4 1 1-16,-3 9 0 15,3 9 0-15,4 16-3 16,-1 32 0-16,-3 21 2 16,-7 13 1-16,-7 41-2 15,4-38 1-15,-12 63-5 16,1-13 0-16,7-12-11 16,4-13 0-16,3-25-1 15,3-28 1-15</inkml:trace>
  <inkml:trace contextRef="#ctx0" brushRef="#br0" timeOffset="6882.87">7504 1499 100 0,'17'-35'50'0,"-13"35"-60"0,-4 0 81 16,0 0-70-16,-4 0 1 15,-20 0-1-15,-1 19 1 0,-3 6-3 16,-1 13 0-16,1 18 1 16,7 19 0-16,7 7-1 15,3 15 1-15,4-15-1 16,14-7 0-16,11-9 0 16,17-16 1-16,8-16 0 15,-1-15 1-15,0-16 1 16,8-18 0-16,-8-32 0 15,-10-22 1-15,-8-13-2 16,-9-3 1-16,-19 1-6 16,-10-4 1-16,-11 16-15 15,-24 12 0-15,-4 13-1 16,-4 10 1-16</inkml:trace>
  <inkml:trace contextRef="#ctx0" brushRef="#br0" timeOffset="7197.7">7849 981 109 0,'21'10'54'0,"103"2"-71"0,-89-6 93 16,8-3-76-16,13 10 1 15,-7 6-1-15,8-7 1 0,6 4-2 16,8 3 1-16,10 6 0 16,0-6 1-16,-14 9-1 15,-10 13 1-15,-29 12 0 16,-25 0 1-16,-24 19 0 16,-28 1 0-16,-11 8-5 15,-11 1 0-15,-6-4-23 16,-8-6 1-16,-7 7-2 15,8-17 0-15</inkml:trace>
  <inkml:trace contextRef="#ctx0" brushRef="#br0" timeOffset="7618.88">6505 7146 113 0,'-42'22'56'0,"35"-3"-83"0,-4-3 111 0,1 18-84 15,-19 22 1-15,-13 29-1 16,7 28 0-16,-4 22-1 15,0 28 0-15,7-3-5 16,1-3 0-16,10-19-20 16,10-22 0-16,4-25 0 15,14-38 0-15</inkml:trace>
  <inkml:trace contextRef="#ctx0" brushRef="#br0" timeOffset="7931.7">7183 7422 105 0,'14'-22'52'0,"-28"28"-73"0,-4 1 104 16,-7 8-83-16,-3 23 0 16,-21 12 0-16,-8 16 1 15,15 12-1-15,0 10 0 16,13 0-1-16,8-3 0 15,21-16-1-15,25-10 0 0,10-18 0 16,18-19 0 0,0-19 1-16,-4-19 1 0,-3-18 1 15,-7-13 1-15,-11-6 1 16,-17-1 0-16,-11-8-2 16,-25-4 0-16,-7-3-11 15,-6 9 0-15,-1 10-1 16,-4 6 0-16</inkml:trace>
  <inkml:trace contextRef="#ctx0" brushRef="#br0" timeOffset="8275.53">7701 6895 113 0,'-60'16'56'0,"50"6"-66"0,3-13 82 16,3 7-72-16,4 3 0 15,0 6-1-15,11 3 0 16,13 7 0-16,12 2 1 16,13 1-1-16,32 9 0 15,28 3-1-15,-3 10 1 16,-3 9 1-16,-26 3 0 15,-10 19 1-15,-32 9 1 16,-31 22 0-16,-43 1 1 0,-45 5-5 16,-15 4 0-1,-14-19-23-15,0-29 0 0,14-18-2 16,36-31 1-16</inkml:trace>
  <inkml:trace contextRef="#ctx0" brushRef="#br0" timeOffset="8667.45">15572 768 118 0,'-14'-19'59'0,"28"22"-63"0,-7 3 59 16,3 13-55-16,4 16 0 16,8 18 0-16,6 38 1 0,-4 25-2 15,-6 44 1-15,0 28-3 16,-11 7 0-16,-14-4-12 16,3-16 1-16,11-15-2 15,11-34 1-15</inkml:trace>
  <inkml:trace contextRef="#ctx0" brushRef="#br0" timeOffset="8998.87">16700 1226 110 0,'-31'-35'55'0,"-26"38"-68"16,29 7 86-16,-18 9-73 16,-14 9 1-16,-7 16-1 0,7 18 1 31,11 83-4-31,21-23 0 16,14-22 0-16,38-21 0 15,12-17 0-15,20-27 1 16,0-26 0-16,-3-18 0 15,-3-26 3-15,-8-18 1 16,-10-6-5-16,-11-14 0 16,-10-5-19-16,-8 3 1 0,-6 3-1 15,-1 9 0-15</inkml:trace>
  <inkml:trace contextRef="#ctx0" brushRef="#br0" timeOffset="9298.73">16937 903 105 0,'14'-44'52'0,"60"28"-72"16,-53 13 100-16,4 3-80 16,3 9 1-16,4 1-1 15,7 15 1-15,24 3-2 16,11 7 1-16,11 9 0 15,0 12 0-15,-11 16 0 16,-7 16 1-16,-14 9 0 16,-15-6 1-16,-20 13 0 15,-21-4 1-15,-33-3-2 0,-20-6 0 16,-25-13-7-16,0-15 0 16,-1-10-21-16,5-24 1 15,10-14-1-15,17-15 0 16</inkml:trace>
  <inkml:trace contextRef="#ctx0" brushRef="#br0" timeOffset="9493.65">18800 1320 111 0,'84'47'55'0,"156"-3"-81"16,-180-35 112-16,7-6-88 15,21 0 1-15,-3 7-11 16,-7-1 1-16,-8-9-7 16,-6-15 1-16,-11-11-7 15,-36-11 0-15</inkml:trace>
  <inkml:trace contextRef="#ctx0" brushRef="#br0" timeOffset="9688.57">18785 1128 108 0,'7'32'54'0,"61"59"-74"16,-47-63 105-16,17 22-83 0,5 7 0 16,-4 21-2-16,-8 19 1 15,-6-6-11-15,0 6 1 16,7 1 1-16,17-36 0 15</inkml:trace>
  <inkml:trace contextRef="#ctx0" brushRef="#br0" timeOffset="9915.44">20002 652 121 0,'-3'44'60'0,"21"53"-69"16,-11-69 82-16,3 25-73 15,8 13 0-15,10 22-5 16,4 19 1-16,0 15-5 16,-4 3 1-16,-7 1-3 15,0-29 1-15</inkml:trace>
  <inkml:trace contextRef="#ctx0" brushRef="#br0" timeOffset="10124.32">20990 918 112 0,'-24'54'56'0,"-43"2"-58"0,56-31 72 15,4-3-70-15,3 13 1 16,1 15-1-16,13 3 0 16,8 10-7-16,0 9 0 15,3-9 0-15,-3-1 0 16</inkml:trace>
  <inkml:trace contextRef="#ctx0" brushRef="#br0" timeOffset="10487.52">21435 498 107 0,'-71'10'53'0,"25"43"-52"16,43-44 60-16,-1 10-61 16,11 0 0-16,15 9-2 15,23-3 1-15,19 3-1 16,21 7 0-16,3-7-2 16,14 13 0-16,-17-3 0 0,-18 15 0 15,-21 0 2-15,-36 10 1 16,-20 3 3-16,-36 9 0 15,-11-3 0-15,-3-6 0 16,-17-6-13-16,-8 2 1 16,-3 1-2-16,-7 0 0 15</inkml:trace>
  <inkml:trace contextRef="#ctx0" brushRef="#br0" timeOffset="10860.37">15991 2643 113 0,'-77'16'56'0,"133"-19"-73"16,-28-4 89-16,15 1-72 16,63-13 1-16,24-18-1 15,78-17 0-15,43 1-2 16,49 0 1-16,49-19-1 16,50 6 1-16,34 3-1 15,19 16 0-15,-15 3 1 0,-24 16 0 16,-4 9 1-16,-38 3 0 15,-40 7 0-15,-62 3 0 16,-33 3-9-16,-53-7 0 16,-42 4-1-16,-52 3 1 15</inkml:trace>
  <inkml:trace contextRef="#ctx0" brushRef="#br0" timeOffset="11178.27">17970 2819 113 0,'0'6'56'0,"85"10"-62"15,-39-16 80-15,32-3-74 16,52-16 1-16,36-13-3 16,49-12 1-16,32-9-4 15,11 0 1-15,-1 3-5 16,-10-1 0-16,-35 23-6 16,-11 0 0-16,-39 12-11 0,-38 16 1 15,-33 3 3 1,-34 19 0-16</inkml:trace>
  <inkml:trace contextRef="#ctx0" brushRef="#br0" timeOffset="11505.74">17985 3132 108 0,'-39'-34'54'0,"39"-48"-79"0,10 67 114 0,8-4-88 16,14-9 0-16,17 15 1 16,8 13 0-16,3 16-4 15,17 24 1-15,1 14-1 16,-8 27 1-16,-6 13-1 16,-4 22 1-16,-14 4-2 15,-11 5 1-15,-21 0 1 16,-7-9 1-16,-10-6 1 15,-19-13 1-15,-27-9-1 16,-7-6 1-16,-11-20-4 16,-18-8 1-16,0-26-12 15,-3-12 0-15,14-29-1 16,18-15 1-16</inkml:trace>
  <inkml:trace contextRef="#ctx0" brushRef="#br0" timeOffset="11928.38">19166 3110 111 0,'-3'13'55'0,"38"9"-64"0,-10-16 83 0,7 3-74 16,6 1 1-16,5 2-3 16,13 4 1-16,4 6-1 15,-10 6 0-15,-12 10-2 16,-9 9 1-16,-19 13-1 16,-27 5 1-16,-15 14 1 15,-11 9 1-15,-27 9 3 16,-4-9 0-16,-4 6 2 15,8-16 0-15,13-6 0 16,25-3 1-16,32-16-1 16,25-9 1-16,25-22-3 15,17-15 1-15,31-26-5 16,26-13 0-16,-4-21-15 16,7-3 1-16,7-4-1 0,21-3 0 31</inkml:trace>
  <inkml:trace contextRef="#ctx0" brushRef="#br0" timeOffset="13718.76">15251 7253 79 0,'17'0'39'0,"26"-25"-24"0,-29 15 40 15,0 4-52-15,-4 0 0 16,4-4 0-16,-3 10 1 16,3 13-6-16,0 15 1 0,-3 32 3 15,-8 21 0-15,1 26-2 16,-4 12 1-16,7 19-1 16,4-10 0-16,-8 4-1 15,-3-3 1-15,-3-20-10 16,-1-8 0-16,-14-20 0 15,1-15 0-15</inkml:trace>
  <inkml:trace contextRef="#ctx0" brushRef="#br0" timeOffset="14057.57">16178 7657 103 0,'-14'28'51'0,"-28"35"-54"0,31-41 73 16,-6 13-69-16,-4 9 0 16,-8 6-1-16,15 9 1 15,4 10-2-15,10-3 0 16,7-3-1-16,10-10 0 15,12-9-2-15,20-13 1 16,4-12 0-16,7-9 0 16,10-20 2-16,-10-9 0 0,-14 1 2 15,-7-11 0-15,-14-5 1 16,-25-4 0-16,-14-6-6 16,-11-9 1-16,-21 3-20 15,0 9 0-15,0 3-1 16,8-2 1-16</inkml:trace>
  <inkml:trace contextRef="#ctx0" brushRef="#br0" timeOffset="14373.38">16683 7312 110 0,'0'-3'55'0,"10"22"-81"16,-6-10 111-16,-1 1-85 16,1 5 0-16,3 1 0 15,11 6 0-15,13 0 0 0,12 6 0 16,24-6-1-16,7 0 1 16,0 0-1-16,11 0 1 15,3 9-1-15,-7 10 0 16,-17 6 1-16,-19 7 1 15,-23 18 1-15,-33 12 1 16,-31 14-1-16,-15 2 1 16,-31 0-4-16,-21 4 0 15,6-10-2-15,8-16 1 0</inkml:trace>
  <inkml:trace contextRef="#ctx0" brushRef="#br0" timeOffset="15123.96">21798 2922 105 0,'-88'-72'52'0,"74"69"-50"0,14 3 53 16,0 0-55-16,10 0 0 16,22 12 1-16,25-5 0 15,24-14-1-15,49-2 0 16,36-10 0-16,39-6 1 15,20-9 0-15,15-4 0 16,4-6-2-16,-8 10 1 16,-7 2-9-16,-38 7 0 15,-32 10-1-15,-4 2 1 0</inkml:trace>
  <inkml:trace contextRef="#ctx0" brushRef="#br0" timeOffset="15573.94">19907 7591 107 0,'-28'-18'53'0,"88"-17"-61"0,-4 19 71 15,43-6-63-15,46-12 1 16,42-10 0-16,46 10 0 16,17 2-2-16,43 4 1 15,7 3 0-15,0-3 1 16,0 6-1-16,-15 3 0 0,-27 3 0 16,-22 10 0-16,-24 0 0 15,-43-7 0-15,-35 1-11 16,-24 2 1-16,-29-5-1 15,-18-17 1-15</inkml:trace>
  <inkml:trace contextRef="#ctx0" brushRef="#br0" timeOffset="16130.43">24253 2091 106 0,'-35'-37'53'0,"28"8"-61"0,7 23 72 0,0 6-66 15,-7 6 1-15,-3 7-3 16,-12 15 1-16,-2 13 2 16,-1 12 1-16,4 4-3 15,14 5 0-15,10-2 1 16,33 6 0-16,6-16 1 16,11-6 0-16,21-16 1 15,3-9 1-15,12-10 1 16,-12-9 0-16,-13-22 1 15,-11-9 1-15,-14-16 0 16,-15-3 1-16,-13-7-2 16,-18 4 0-16,-7-3-6 15,-8 12 0-15,-9 0-23 16,-15 3 0-16</inkml:trace>
  <inkml:trace contextRef="#ctx0" brushRef="#br0" timeOffset="17000.93">24416 1985 110 0,'-11'-4'55'0,"1"30"-71"15,10-8 86-15,-4 4-70 16,1 19 0-16,-1-13 0 16,4 7 0-16,0-1 0 0,0 4 0 15,0 0 0-15,4-4 0 16,-1-6 1-16,-3-3 1 15,0 4 0-15,0-11 0 16,0 1 0-16,0-6 1 16,0-1-1-16,0-2 1 15,0 5-2-15,0-2 1 16,0 12-1-16,-3 9 0 16,-1 17 0-16,-3 8 0 0,0 29-1 15,-4 16 1-15,1 12-1 16,-4 28 1-16,3 19-1 15,-3 16 1-15,7 31-1 16,0-3 0-16,3 6 0 16,1-3 0-16,3-22 0 15,-4-15 0-15,4-1 0 16,0-12 1-16,0-16-1 16,4-12 1-16,3-10-1 15,0-6 1-15,0 0-1 16,0-3 1-16,-4-9-1 15,-3 5 0-15,4 1-1 16,-4-3 1-16,0-1 0 16,0-21 0-16,4-7 0 15,-4-12 0-15,3-9 0 16,1-7 0-16,-1 0 0 16,1-3 0-16,-1 3 0 15,1 7 0-15,-1-1 0 16,1-6 0-16,-1-6-1 15,1-3 1-15,-1-6-3 0,-3-10 1 16,0-10-4-16,0-15 1 16,0-15-10-16,0-17 0 15,-3 1 0-15,-8 0 1 16</inkml:trace>
  <inkml:trace contextRef="#ctx0" brushRef="#br0" timeOffset="17226.81">23880 6967 102 0,'-60'16'51'0,"24"-41"-52"0,33 19 71 0,-1-7-70 16,4-3 0-16,4 4 0 16,10-1 0-16,18 7-1 15,21 9 1-15,10 10 0 16,22 15 1-16,-1 10-1 16,12 12 0-16,2 6 0 15,5 20 1-15,-5-8-1 16,-13-5 0-16,-11-9-2 15,-7-11 0-15,-10-11-12 16,-11-20 0-16,-11-12 0 16,-14-22 1-16</inkml:trace>
  <inkml:trace contextRef="#ctx0" brushRef="#br0" timeOffset="17421">24709 6713 106 0,'-7'-9'53'0,"-25"-16"-63"0,21 25 79 16,-10 12-69-16,-21 29 1 16,-8 38 2-16,1 21 0 15,-4 13-3-15,11 12 1 16,-15 1 0-16,11-1 0 16,4-3-5-16,10-18 0 15,11-26-1-15,11-24 0 16</inkml:trace>
  <inkml:trace contextRef="#ctx0" brushRef="#br0" timeOffset="17811.78">25262 6610 112 0,'-7'-35'56'0,"-17"-21"-59"16,10 37 66-16,-29 0-64 15,-10 4 1-15,-10 5-2 16,-39 16 0-16,-33 16 1 16,-6 19 1-16,-10 9-2 15,-19 13 1-15,22 12-1 16,0 16 1-16,14 3 0 16,10 16 0-16,15 9 0 15,28 4 1-15,32-11 0 16,27-2 0-16,33-16 0 0,31-9 0 15,22-13 0-15,42-22 1 16,21-28-1-16,7-22 0 16,14-19 1-16,0-21 0 15,-14-4 1-15,-25-13 0 16,-24-5 0-16,-18-14 0 16,-17-21-3-16,-19-13 0 15,-20-21-20-15,-11-14 0 0,-32-15-1 16,-14-12 0-1</inkml:trace>
  <inkml:trace contextRef="#ctx0" brushRef="#br0" timeOffset="18141.59">24927 2455 107 0,'-42'-151'53'0,"98"114"-73"16,-6 18 94-16,31-6-75 15,18-3 1-15,49-16 0 0,39-19 0 16,49 0-1-16,8-15 1 16,17 0-5-16,-25 12 0 15,-3 12-12-15,-18 4 1 16,-39 22-1-16,-41 12 1 16</inkml:trace>
  <inkml:trace contextRef="#ctx0" brushRef="#br0" timeOffset="18471.84">25735 6691 108 0,'21'51'54'0,"92"-64"-72"16,-56 0 93-16,77-21-76 15,46-19 1-15,42-10-3 16,46-9 1-16,11-7-2 15,13 10 0-15,-9 10-8 0,-12 15 0 16,-45 16 0-16,-42 0 1 16</inkml:trace>
  <inkml:trace contextRef="#ctx0" brushRef="#br0" timeOffset="19298.96">12668 11590 105 0,'-39'-60'52'0,"32"-44"-43"15,11 79 53-15,-4 3-60 16,0-12 1-16,0 3 0 15,3 9 0-15,8 6-5 16,3 19 1-16,0 25 2 16,-3 29 0-16,-4 21-2 0,-7 29 1 15,-14 31-2-15,-4 9 1 16,-7 19-4-16,8-6 1 16,-8-9-9-16,4-23 1 15,7-9-1-15,7-28 1 16</inkml:trace>
  <inkml:trace contextRef="#ctx0" brushRef="#br0" timeOffset="19643.75">13483 12057 102 0,'71'-66'51'0,"-22"-60"-56"15,-38 98 70-15,-1-3-64 16,-10 0 1-16,-7 2 0 15,-17 7 1-15,-15 7-5 16,-4 15 1-16,-2 9 2 16,-8 16 1-16,-4 13-2 15,8 21 0-15,3 7 0 16,7 19 0-16,14 3 0 16,15-4 1-16,24 1-1 15,7-13 0-15,7-15-1 16,11-13 1-16,14-19 0 15,11-22 1-15,6-22 0 16,4-19 0-16,-3-15 0 16,-11-13 0-16,-7-15-1 0,-15 2 1 15,-13 1-7-15,-18 9 0 16,-28 12-1-16,-25 17 1 16</inkml:trace>
  <inkml:trace contextRef="#ctx0" brushRef="#br0" timeOffset="20019.54">13783 11530 108 0,'18'-22'54'0,"6"-34"-54"16,-13 40 64-16,0 6-62 15,-4-2 1-15,0 3-1 16,0-1 1-16,-4 4-4 16,1 0 0-16,-4 6 1 15,0 0 0-15,3-4 0 16,-3 4 0-16,4-6 0 16,-4 0 0-16,0 6 0 15,3-13 1-15,4 1 0 16,4 2 1-16,3 1-1 15,7-7 0-15,0 16-1 16,-3 3 1-16,7 1-1 16,-4 5 1-16,-3-3-4 15,-4-6 0-15,0 3-16 0,-4 1 1 16,4-8-1-16,8-2 0 16</inkml:trace>
  <inkml:trace contextRef="#ctx0" brushRef="#br0" timeOffset="20425.65">14457 11938 115 0,'-7'9'57'0,"0"-18"-69"16,3 2 94-16,-3 1-82 16,-10-3 0-16,-15-1 0 15,-7 10 0-15,0 13-1 16,0 6 1-16,4 15-1 16,-4 13 1-16,22 6-1 15,6 1 0-15,18 5-1 16,14-2 0-16,18-16 1 15,7-16 0-15,7-22 0 16,14-10 1-16,10-11 1 16,-9-11 0-16,-12-8 1 0,-17-7 1 15,-22 0-1 1,-17-3 1-16,-24 0-4 0,-8-6 0 16,-7 6-13-16,0 0 1 15,4 9-2-15,7-6 1 16</inkml:trace>
  <inkml:trace contextRef="#ctx0" brushRef="#br0" timeOffset="20768.91">15007 11376 114 0,'-3'-6'57'0,"3"12"-69"0,0-6 81 0,3 7-67 16,4 2 1-16,0 4-1 16,4-1 0-16,-1 7-3 15,15 3 0-15,14 0 2 16,7 3 0-16,10 0-1 16,8 3 0-16,-1 4 0 15,-6 5 0-15,-4 13 0 16,-15 7 1-16,-16 5 0 15,-22 11 0-15,-36 11 0 16,-45-2 1-16,-11 9-1 16,-17 3 0-16,-4-10-6 15,0-8 1-15,11-17-22 0,21-15 0 16,21-9 0-16,18-20 0 16</inkml:trace>
  <inkml:trace contextRef="#ctx0" brushRef="#br0" timeOffset="21130.9">16133 12220 105 0,'3'25'52'0,"-3"-41"-66"15,7 10 95-15,0 0-80 16,4-4 1-16,21 1 1 16,10 3 1-16,11-10-5 15,17 3 0-15,11-9 2 16,25-6 1-1,74-22-4 1,0 9 1-16,0 10-2 16,-28 3 0-16,-22 9-7 15,-17 6 1-15,-7 10 0 0,-25 0 0 16</inkml:trace>
  <inkml:trace contextRef="#ctx0" brushRef="#br0" timeOffset="21410.73">17177 11583 118 0,'-7'3'59'0,"3"-15"-67"0,8 2 80 0,-4 4-72 15,3 9 0-15,1 4 0 16,3 8 0-16,0 13 0 15,-4 32 0-15,1 25-1 16,-8 15 1-16,-3 26-2 16,-3 15 0-16,-1 3-15 15,1-12 0-15,6-10 0 16,8-19 1-16</inkml:trace>
  <inkml:trace contextRef="#ctx0" brushRef="#br0" timeOffset="21924.44">18838 11405 118 0,'-7'-10'59'0,"14"13"-75"15,-7-3 93-15,4 7-77 16,-4 18 0-16,-4 22 0 16,-3 18 1-16,0 36-1 15,-3 12 0-15,-1 9 0 16,0 10 1-16,-3 3 0 16,0-4 0-16,7-12-7 0,7-18 1 15,4-13 0 1,-4-23 0-16</inkml:trace>
  <inkml:trace contextRef="#ctx0" brushRef="#br0" timeOffset="22558.29">19943 11477 105 0,'0'3'52'0,"3"31"-46"0,1-21 52 0,-1 6-56 16,1 9 0-16,-1 9 2 16,1 26 1-16,-1 19-6 15,1 15 0-15,-1 13 3 16,-3 9 1-16,0-3-5 16,-3-6 0-16,-1-16-18 15,-3-16 1-15,0-9-1 16,4-34 0-16</inkml:trace>
  <inkml:trace contextRef="#ctx0" brushRef="#br0" timeOffset="22917.08">20764 11878 114 0,'0'9'57'0,"-14"1"-77"0,7-1 97 16,-24 16-77-16,-5 13 0 15,-6 15 0-15,0 10 0 16,3 15-1-16,0 7 0 16,14 0-2-16,8-10 1 0,10-9-1 15,10-3 0 1,11-23 0-16,11-15 0 0,24-12 2 15,15-19 0-15,10-23 2 16,-7-21 1-16,-7-9 1 16,-11-1 0-16,-13-6-1 15,-15-3 1-15,-21-3-4 16,-28 16 0-16,-15 2-11 16,-20 4 1-16,3 13-1 15,7 2 1-15</inkml:trace>
  <inkml:trace contextRef="#ctx0" brushRef="#br0" timeOffset="23229.91">21029 11207 111 0,'-11'6'55'0,"15"51"-67"0,0-42 81 16,6 7-69-16,8 10 1 16,14 5-1-16,24 1 0 15,15 3-1-15,6 3 1 16,1 3 0-16,-1 3 0 16,-6 13-1-16,-1 6 1 15,-17-1 0-15,-28 11 1 16,-25 9 0-16,-25-10 0 15,-28 7-4-15,-17 6 1 0,-36-13-23 16,7-15 0-16,-17-16-1 16,14-19 0-16</inkml:trace>
  <inkml:trace contextRef="#ctx0" brushRef="#br0" timeOffset="23893.36">11536 10790 106 0,'-78'-22'53'0,"11"69"-70"15,35-16 102-15,-6 32-84 16,-8 34 1-16,0 48-1 0,7 33 0 16,11 32-6-16,21 51 0 15,21 11-8-15,60 17 0 16,42-32-2-16,64-9 1 16</inkml:trace>
  <inkml:trace contextRef="#ctx0" brushRef="#br0" timeOffset="24299.23">22948 10664 119 0,'4'-119'59'0,"20"107"-77"16,-9 12 94-16,13 6-76 15,3 13 0-15,12 28-2 16,6 28 0-16,29 41 2 16,17 50 0-16,14 35-1 0,1 34 0 15,-22 19 0-15,-28 22 0 16,-39-3 0-16,-63 9 0 16,-61-18-7-16,-69-23 0 15,-65-21-1-15,-52-35 1 16</inkml:trace>
  <inkml:trace contextRef="#ctx0" brushRef="#br0" timeOffset="24923.95">8513 11267 111 0,'-60'-44'55'0,"24"50"-53"15,19 10 55-15,-8 24-58 16,-17 26 1-16,-18 22-1 15,-14 31 1-15,3 25-1 16,15 19 1-16,13 26-1 16,22-1 0-16,42-13 0 15,32-8 0-15,18-36-8 16,31-43 0-16,29-50 0 16,13-41 0-16</inkml:trace>
  <inkml:trace contextRef="#ctx0" brushRef="#br0" timeOffset="25110.85">10619 11213 112 0,'-4'3'56'0,"-21"73"-63"0,11-42 76 16,-21 19-69-16,-18 23 0 15,-32 21 0-15,8 28 0 16,-4 16-1-16,-15 29 0 15,5-1-12-15,-12 0 1 16,1-15 0-16,17-19 0 16</inkml:trace>
  <inkml:trace contextRef="#ctx0" brushRef="#br0" timeOffset="25315.76">9377 11558 108 0,'3'-12'54'0,"75"24"-63"16,-50-9 75-16,29 10-66 15,13 15 0-15,11 19 0 16,0 19 0-16,1 15-1 16,20 26 1-16,-3 19-7 15,7 5 0-15,-4 10 0 16,-7-12 0-16</inkml:trace>
  <inkml:trace contextRef="#ctx0" brushRef="#br0" timeOffset="26203.76">7327 14183 110 0,'-24'-13'55'0,"73"-21"-63"0,-7 31 70 0,39-4-63 16,15-2 1-16,34 6-3 15,43-7 0-15,56 1 1 16,39-7 1-16,39-6-4 15,50-3 1-15,48 0 0 16,22-3 0-16,35-3 3 16,36 2 0-16,52 7 3 15,15 1 0-15,10 5 2 16,10 0 1-16,8 16-1 16,10 0 1-16,14-3-1 15,1 0 0-15,-11 0-1 16,17-7 1-16,-7-8 0 15,8-17 0-15,-11-15-1 16,-15-7 0-16,-24 10-1 16,-10-3 1-16,-36 9-2 15,-35 7 0-15,-67 6-2 0,-53 6 1 16,-74 6-6-16,-54 0 1 16,-59 4-25-16,-49 2 1 15,-64-11 0-15,-49-5 0 16</inkml:trace>
  <inkml:trace contextRef="#ctx0" brushRef="#br0" timeOffset="26562.84">13557 14268 118 0,'-116'-10'59'0,"133"-6"-88"16,12 10 119-16,13 0-93 15,29-4 1-15,17 1 0 16,49-7 0-16,36 1 2 15,60-4 1-15,35 0-2 16,18 0 0-16,42-3 1 16,7 7 0-16,-10-1 1 15,-1 10 0-15,-34 12-3 16,-26 3 1-16,-42 7-11 0,-31 3 1 16,-61 6-1-16,-48 3 0 15</inkml:trace>
  <inkml:trace contextRef="#ctx0" brushRef="#br0" timeOffset="26906.64">14136 14333 118 0,'-50'-50'59'0,"1"0"-71"16,49 41 88-16,0 2-76 16,11 4 0-16,6 9-3 15,4 16 1-15,4 22 0 16,3 32 1-16,1 21-2 16,6 19 1-16,0 22-1 15,-3 15 0-15,-7 4 2 16,-11-6 0-16,-4 9 2 15,-27-16 0-15,-12-3 1 16,-20-16 0-16,-14-15 1 16,-1-22 0-16,-7-22-4 15,-6-19 0-15,-4-19-16 16,0-34 0-16,14-25-2 16,28-23 1-16</inkml:trace>
  <inkml:trace contextRef="#ctx0" brushRef="#br0" timeOffset="27296.56">15032 14722 110 0,'0'28'55'0,"-4"-15"-64"0,11-10 88 0,8 3-78 15,23 1 0-15,12-4 0 16,10 0 1-16,3 3-3 16,1 7 0-16,-11-1-1 15,-11 13 1-15,-7 16-2 16,-17 9 1-16,-18 16 0 16,-25 16 0-16,-21 9 1 15,-24 12 1-15,3 1 1 16,3-10 1-1,15 12 1 1,24-24 0-16,29-23-1 16,31-15 0-16,28-15-1 15,8-23 1-15,14-19-7 16,28-21 0-16,14-16-16 16,-4-10 0-16,18-9-1 0,36-3 1 15</inkml:trace>
  <inkml:trace contextRef="#ctx0" brushRef="#br0" timeOffset="27796.73">23717 12957 114 0,'-3'-3'57'0,"38"-4"-78"0,-17 1 101 15,6 0-81-15,22-4 0 16,14 1-6-16,14-4 0 16,7-2-1-16,1-4 0 0,9-3-4 15,-3 0 1-15</inkml:trace>
  <inkml:trace contextRef="#ctx0" brushRef="#br0" timeOffset="28007.27">23266 13775 118 0,'-53'44'59'0,"60"-50"-71"15,10 0 90-15,33-10-78 16,42-22 0-16,17-6-6 16,29 0 0-16,17-9-17 15,-14 6 0-15,7 0-3 16,-14-6 0-16</inkml:trace>
  <inkml:trace contextRef="#ctx0" brushRef="#br0" timeOffset="29101.1">25788 11348 108 0,'-70'-9'54'16,"38"-7"-49"-16,28 7 55 0,1 9-60 15,10 0 1-15,7 12-1 16,0 13 1-16,7 16-1 16,0 25 1-16,4 25 0 15,-18 28 0-15,-7 16-1 16,-7 6 0-16,-4 0-4 15,-3 0 0-15,-3-12-12 16,3-20 1-16,3-18-1 16</inkml:trace>
  <inkml:trace contextRef="#ctx0" brushRef="#br0" timeOffset="29461.91">26536 11856 107 0,'-39'16'53'0,"7"3"-64"0,8-7 83 15,-8 10-72-15,-7 6 0 16,-7 7-1-16,-3 2 0 15,10 7 0-15,11 0 0 0,28 0-1 16,18-3 0-16,13 3-1 16,22-10 1-16,4-21 0 15,3-10 0-15,14-6 2 16,-7-16 0-16,-11-3 1 16,-14-6 0-16,-13-10 1 15,-19 1 0-15,-24-1-1 16,-7 0 1-16,-11 7-10 15,-3 9 0-15,-4 3-1 16,-3 10 0-16</inkml:trace>
  <inkml:trace contextRef="#ctx0" brushRef="#br0" timeOffset="29860.1">27340 11909 110 0,'-3'-9'55'0,"-8"9"-58"0,11-6 76 16,-3 3-73-16,-11-4 0 15,-8 10-1-15,5 4 0 16,-1 8 0-16,8 17 0 15,-1 2-1-15,14 13 1 0,15 3-1 16,10-3 1-16,4-3 0 16,10 0 0-16,8-6 1 15,-8-19 0-15,11-13 0 16,-7-12 1-16,0-16 0 16,0-6 0-16,-11-16-1 15,-17 0 0-15,-11-6-2 16,-14 6 1-16,-11 3-9 15,-24 10 0-15,-15 5 0 16,-24-5 0-16</inkml:trace>
  <inkml:trace contextRef="#ctx0" brushRef="#br0" timeOffset="30235.43">27661 11489 110 0,'-28'-12'55'0,"3"12"-60"0,18 0 75 16,0 3-71-16,0 0 1 15,4 0-1-15,3 0 0 16,14 3 1-16,18 7 0 15,31 0-1-15,29 8 1 16,3 8-1-16,14 11 1 0,4 23 0 16,-10 3 0-16,-12 9 0 15,-20 7 1-15,-32 6 0 16,-25-1 1-16,-42 8-2 16,-15-5 1-16,-10-8-4 15,-21-13 1-15,-3-13-20 16,-15-5 0-16,11-23-1 15,7-16 1-15</inkml:trace>
  <inkml:trace contextRef="#ctx0" brushRef="#br0" timeOffset="30453.51">29266 12101 111 0,'11'47'55'0,"0"-35"-75"0,-1-9 99 16,4 1-80-1,4 5 0-15,10-9-2 0,22-3 1 16,17-10 1-16,3 1 0 16,4-7-4-16,-3 0 0 15,13-3-1-15,-6 3 0 16,-11 0-4-16,-7 4 1 15,-18 2 0-15,-10-2 1 16</inkml:trace>
  <inkml:trace contextRef="#ctx0" brushRef="#br0" timeOffset="30705.36">29570 11590 107 0,'3'15'53'0,"19"29"-54"16,-12-25 77-16,4 9-75 16,7 22 0-16,4 13 1 15,-4 12 0-15,-7 13-3 16,-3-6 1-16,0 12-3 16,-4-3 0-16,3-7-9 15,4-5 0-15,7-13 0 16,-3-7 0-16</inkml:trace>
  <inkml:trace contextRef="#ctx0" brushRef="#br0" timeOffset="33109.57">19244 10511 96 0,'-56'-32'48'0,"38"17"-40"15,14 12 48-15,1 9-55 16,-4 6 0-16,-4 17 0 15,-3 5 1-15,4 13-3 16,-1 7 0-16,7-1 1 16,8-3 1-16,7-9-1 15,10-10 0-15,14-12-1 16,4-22 1-16,10-16 0 16,29-25 1-16,17-15 0 15,14-7 1-15,1-6 0 0,17-1 1 16,7 1-1-16,-7-6 0 15,-11 12-1-15,4 3 1 16,0 1-12-16,11-4 0 16,-22-6-1-16,-10-7 1 15</inkml:trace>
  <inkml:trace contextRef="#ctx0" brushRef="#br0" timeOffset="34069.69">20542 12041 73 0,'18'9'36'0,"7"13"-17"16,-11-15 27-16,7-4-42 16,4 0 0-16,-4-6 1 15,3-10 1-15,-2-15-8 16,6-22 0-16,-4-13 5 15,-2-15 1-15,-5-7-2 16,-3 0 0-16,-3-2 0 16,-11 5 0-16,4 13-1 15,-4 16 1-15,0 12-1 16,-4 7 0-16,0 24-1 16,1 13 0-16,-1 16-1 0,1 9 1 15,-1 7-1-15,4 9 0 16,0 12 0-16,4-3 1 15,-1 10 0-15,1 0 1 16,-4-3-1-16,3-13 1 16,1-7-1-16,-4-11 1 15,0-8-1-15,0-8 0 16,-4-13-1-16,-3-16 0 16,-3-12-1-16,-1-3 1 15,-3-10 0-15,4-6 0 16,-1 0 1-16,4 6 0 0,0 7 1 15,0 9 0-15,0 9 0 16,3 16 1-16,1 12-1 16,-1 17 1-16,1 5-1 15,-1 4 0-15,8 3-1 16,3 2 0-16,3-8-13 16,4-7 1-16,4-6-1 15,-7-9 0-15</inkml:trace>
  <inkml:trace contextRef="#ctx0" brushRef="#br0" timeOffset="34822.25">30332 11260 94 0,'0'-44'47'0,"0"41"-36"0,3 10 47 0,1 5-55 16,-1 10 1-16,1 22 1 16,-1 22 0-16,1 15-7 15,3 23 0-15,4 15 1 16,3 0 1-16,3 0-4 16,5 13 0-16,23-16-3 15,-9-9 1-15,-1-16-6 16,-10-16 1-16,-4-19 2 15,-11-15 1-15</inkml:trace>
  <inkml:trace contextRef="#ctx0" brushRef="#br0" timeOffset="35062.36">31087 11517 102 0,'60'32'51'0,"-25"49"-50"0,-24-59 72 16,-1 3-71-16,1 16 1 15,-4 3 0-15,0 3 0 16,0 3-5-16,0 0 0 16,-3 1-2-16,-1-11 0 15,1 1-11-15,-4 3 1 16,0-10-1-16,0-8 1 15</inkml:trace>
  <inkml:trace contextRef="#ctx0" brushRef="#br0" timeOffset="35303.22">31676 11571 65 0,'63'3'32'0,"-38"28"-3"16,-18-15 26-16,0 3-47 16,0 6 0-16,0 12 3 15,-3 4 0-15,-4 6-15 16,0-3 0-16,0-3 6 16,0 3 0-16,0-3-16 15,0-4 1-15,0-2-2 16,0-13 0-16</inkml:trace>
  <inkml:trace contextRef="#ctx0" brushRef="#br0" timeOffset="35664.01">32029 11436 109 0,'-11'12'54'0,"11"1"-67"0,4-13 86 0,-1 6-72 15,1 1 0-15,3-4-1 16,7 3 1-16,4 0-2 16,10 4 1-16,18-1 0 15,7 4 0-15,14 8-1 16,-7 11 1-16,-1 5-1 15,-6 23 1-15,-3 6 0 16,-11 9 1-16,-15 4 0 16,-17 2 1-16,-10-12 0 15,-29-6 0-15,-21-7-6 16,-21 1 0-16,-7-23-23 16,-18-9 1-16,-14-15-1 15,-14-10 0-15</inkml:trace>
  <inkml:trace contextRef="#ctx0" brushRef="#br0" timeOffset="36173.46">25548 13506 107 0,'-123'40'53'0,"80"-40"-76"16,36 0 106-16,4 0-84 15,3-6 1-15,7-13-1 16,10 0 0-16,26-6 0 16,34-9 1-16,26 2-2 15,41-2 1-15,36 9-1 16,53 0 1-16,60-10 0 15,28-5 1-15,67-4 1 16,49-13 0-16,33 4 0 16,16-4 1-16,-6 17 0 0,-42 11 1 15,-43 7-1-15,-28 13 1 16,-43 12-3-16,-49-6 0 16,-28 9-12-16,-35-12 1 15,-43-6-1-15,-38 8 0 16</inkml:trace>
  <inkml:trace contextRef="#ctx0" brushRef="#br0" timeOffset="36520.26">27436 13590 89 0,'-32'-41'44'0,"35"54"-39"16,8-10 52-16,17 6-53 15,7 1 0-15,15-4 2 16,38 10 0-16,32-10-8 15,39-3 0-15,31-12 5 16,8-4 0-16,35-6-3 16,-22-2 1-16,8 2-2 0,-60 6 0 15,24 4-7-15,-38 9 1 16,-25-10 0-16,-32 4 0 16</inkml:trace>
  <inkml:trace contextRef="#ctx0" brushRef="#br0" timeOffset="36894.05">27372 13694 105 0,'-25'-19'52'0,"32"-34"-50"0,-7 40 64 0,4 0-65 15,-1 4 0-15,1 3 0 16,0 3 1-16,3 6-3 16,7 9 0-16,10 10 1 15,8 16 1-15,10 25-2 16,1 9 0-16,3 28-1 16,17 16 0-16,-6 10 0 15,-1 5 1-15,-7 4 0 16,-13-6 1-16,-12-4 1 15,-13-18 0-15,-11-4 2 16,-32-15 0-16,-7-22-1 16,-10-16 1-16,-22-22-5 15,-10-28 1-15,-17-19-9 16,2-15 0-16,12-13-2 0,6-10 1 16</inkml:trace>
  <inkml:trace contextRef="#ctx0" brushRef="#br0" timeOffset="37312.81">28279 14111 114 0,'-7'-3'57'0,"52"-4"-67"16,-16-5 80-16,10 2-71 16,17-5 1-1,36 2-5 1,-11 10 1-16,-7 16 4 16,-14 5 0-16,-28 11-3 15,-18 8 1-15,-18 13 0 16,-13 10 1-16,-15 6 2 15,-21 3 0-15,-7 6 2 16,-14 0 0-16,7-6 1 16,10-15 0-16,15-7-1 0,14-3 0 15,24-10-1-15,29-9 1 16,35-12-3-16,14-13 1 16,25-13-3-16,10-9 0 15,15-6-6-15,3 0 1 16,7 3-1-16,7-13 1 15</inkml:trace>
  <inkml:trace contextRef="#ctx0" brushRef="#br0" timeOffset="37959.75">25647 10304 110 0,'-113'-88'55'0,"35"-28"-58"0,47 94 64 16,-12 0-62-16,-13-3 1 16,-15 6-1-16,4 10 1 15,7 12-1-15,4 9 1 0,7 26-1 16,6 28 1-16,1 41-1 16,-8 40 1-16,5 47 0 15,6 73 0-15,7 50 0 16,11 50 0-16,7 31 0 15,24 13 1-15,15-13 0 16,7-3 0-16,3-25 0 16,4-6 1-16,7-10-1 15,7-34 0-15,-7-35 0 16,6-15 0-16,-13-32 0 16,11-21 0-16,-1-35-1 15,0-29 0-15,1-34-1 16,27-31 1-16,12-28-7 15,16-54 0-15,37-44-1 16,6-31 1-16</inkml:trace>
  <inkml:trace contextRef="#ctx0" brushRef="#br0" timeOffset="38595.69">32022 10185 113 0,'-43'-44'56'0,"26"3"-60"16,17 38 69-16,3 0-66 15,18-4 1-15,15 1-3 16,45 0 1-16,25 0 0 16,17 6 1-16,11 12-3 15,11 26 1-15,-22 15 0 16,-13 26 0-16,-19 24 2 16,-13 41 0-16,-22 22 2 0,-17 51 0 15,-18 31 1-15,-17 31 0 16,-15 34 0-16,-17 20 0 15,-14 12-1-15,-1 15 0 16,1-2-1-16,3-7 1 16,-7 13-1-16,-3-7 1 15,0 7 0-15,-4-7 1 16,0-24 1-16,-21-32 0 16,0-41 1-16,-15-40 0 15,15-51-4-15,-3-62 1 0,-22-70-16 16,-32-74 1-1,-17-86-2-15,-25-65 0 0</inkml:trace>
  <inkml:trace contextRef="#ctx0" brushRef="#br0" timeOffset="174204.71">23837 16199 111 0,'0'0'55'0,"18"-19"-52"0,-1 19 55 0,12 7-58 15,-1 24 0-15,0 29 0 16,-10 21 0-16,-8 41-1 16,-17 10 1-16,-3 0-2 15,-8 28 1-15,-3-3-2 16,24-16 1-16,19-19 0 16,9-12 0-16,36-23 1 15,15-14 0-15,37-26 1 16,40-10 1-16,42-15 0 15,29-9 1-15,59-10-1 16,18-6 0-16,46-10 0 16,13-6 0-16,40-12-2 15,32-10 0-15,-8-12 0 16,22-19 0-16,-15-3-1 16,-10 12 1-16,-32 13 1 15,-32 12 0-15,4 16 1 0,-46 32 0 16,-14 8 2-16,-28 26 0 15,-4 0 0-15,-10-3 1 16,-4-3-2-16,-7-10 1 16,-7 0-3-16,-36-9 0 15,-3-7-3-15,-35 1 1 16,-28-4-1-16,-18-2 0 16,-25-1 1-16,-24-6 1 15,-22-13 3-15,-6-15 0 0,-12-19 2 16,-9-25 0-16,-5-19 0 15,5-28 0-15,-5-3-2 16,5-23 0-16,-5-2-2 16,-6 3 0-16,-11 6-2 15,-4 9 1-15,-6 10-2 16,-8 15 0-16,1 7-1 16,-4 19 1-16,7 18 0 15,7 29 0-15,10 18 1 16,11 29 1-16,25 31 2 15,-3 22 0-15,-1 35 2 16,-7 21 0-16,-7 13 1 16,-6 22 0-16,-8 0 0 15,-4 19 0-15,-6-1-2 16,-8-12 0-16,1-15-4 16,-8-22 0-16,1-10-3 15,-19-19 1-15,-6-9-2 0,-11-16 0 16,-21-15 0-16,-10-16 1 15,-19-13 4-15,-13-18 0 16,-18-13 3-16,-18-22 0 16,-24-10 1-16,-7-8 1 15,-29-14 0-15,-21 1 0 16,-53-3-2-16,-13-1 0 16,-29 13-2-16,-50 10 1 15,-34 12-1-15,-1 15 1 0,-17 23-1 16,13 9 1-16,-10 10-1 15,25 15 0-15,25 6 1 16,-15 7 1-16,26-3-2 16,20-10 0-16,14-9 0 15,15-7 0-15,17-3 0 16,7 1 0-16,22-1 0 16,34-9 0-16,15-6 0 15,35-7 0-15,8-9-1 16,27-9 1-16,21-23 0 15,11-27 0-15,11-26 0 16,21-21 0-16,18-23 0 16,17-15 0-16,14-4 1 15,11-2 0-15,7 12 0 16,7 9 0-16,7 13 0 16,0 13 0-1,24 9-1-15,-3 25 0 16,4 25 0-16,-4 22 0 15,-3 28 0-15,-7 29 1 16,-11 43-1-16,-11 16 0 16,-17 47 1-16,-11 7 0 15,-3-10-1-15,3 0 1 16,7-22-1-16,7-13 0 16,8-34-1-16,3-16 1 15,7-24-1-15,7-29 1 0,3-29-2 16,8-18 0-16,3-22-1 15,0-18 1-15,7 2 0 16,-3-3 1-16,6 0-1 16,5 10 0-16,-8 6 2 15,-4 9 0-15,-2 10 0 16,-1 15 0-16,3 26 0 16,-3 2 0-16,0 20 1 15,-6 24 1-15,-5 26-1 16,-14 18 1-16,-3 29-1 15,-14 31 1-15,0 0-1 16,3 9 0-16,8-6-1 16,6 3 0-16,29-18-2 15,6-13 1-15,15-10-1 16,21-21 0-16,7-17 0 16,25-17 0-16,10-14 0 0,32-21 1 15,25-13 1-15,21-16 0 16,32-12 0-16,24-10 0 15,29-9 0-15,13-13 0 16,47-5-1-16,10-14 1 16,4 4-1-16,27 6 0 15,1-6 1-15,-17 15 1 16,17 1 1-16,-22 18 0 16,-13 9 1-16,-15 14 0 15,-13 5-1-15,-15 13 1 16,0 6-2-16,-10 13 0 0,0 0-1 15,-15 6 0-15,-3 0-2 16,-31-3 1-16,-5-3 0 16,-16 0 0-16,-26 12 1 15,-31-12 0-15,-18-3 0 16,-21-4 0-16,-18-3 1 16,-18-2 1-16,-9-1-2 15,-1-6 0-15,-4-16 0 16,-3-9 0-16,0-12 0 15,3-20 1-15,-6-15-1 16,10-13 0-16,-4-6 0 16,-10-12 1-16,-3 3-1 15,-8-10 1-15,-10 10-1 16,-4 2 1-16,7-8-9 16,11 2 1-16,4-24 0 15,-8-23 0-15,240-840 14 63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3T09:30:00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39 12288,'-44'-26'6143,"-18"14"-6271,51 21 7680,-18 20-7424,-10 41 128,-8 67 0,-3 66 128,12 81-896,23 77 128,45 43-2432,32 6 0,26-11-128,56-45 129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3T09:30:01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586 191 13056,'-31'-28'3775,"26"23"-3650,0 0-1,1 0 0,0-1 1,0 1-1,-5-11 0,6 9 296,0 1 0,1-1 0,0 0 1,0 0-1,0-11 0,-1-28 6510,3 45-6902,0-1 0,0 1-1,0-1 1,0 1-1,0-1 1,0 1-1,1 0 1,-1-1-1,0 1 1,1 0-1,-1-1 1,2-1-1,-2 2-17,1 1-1,-1 0 1,0 0-1,1 0 1,-1 0-1,0-1 1,0 1-1,1 0 1,-1 0-1,0 0 1,1 0-1,-1 0 1,0 0-1,1 0 1,-1 0-1,0 0 1,1 0-1,-1 0 1,0 0-1,1 0 1,-1 0-1,0 0 1,1 0-1,-1 0 1,0 0-1,0 1 1,1-1-1,-1 0 1,0 0 0,1 0-1,-1 1 1,0-1-1,1 0 1,4 5 3,0 0 0,-1 0 0,1 0 0,5 9 0,18 27-48,-2 2-1,34 73 0,21 81-6,-22-25-768,59 294-1,-30 196-1429,-80-546 1659,-5 1 1,-6-1 0,-4 0 0,-36 186-1,10-164-272,-7-2 0,-5-1-1,-5-2 1,-7-3 0,-112 189 0,86-189-591,-5-5 0,-124 136 1,20-70-370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3T09:30:01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1029 13696,'3'-5'382,"0"1"0,-1-1 1,2 1-1,-1 0 0,0 0 1,1 0-1,0 0 0,0 0 1,0 1-1,0 0 0,0 0 1,10-5-1,-9 7-373,-1 1 0,1 0 1,0 0-1,-1 0 0,1 1 0,0-1 0,0 1 0,-1 1 0,1-1 1,-1 0-1,1 1 0,-1 0 0,5 3 0,-5-3 737,0 0 1,0 0-1,1 1 0,-2-1 1,1 1-1,0 0 0,-1 0 1,1 1-1,2 3 0,-3-2-756,0 0 0,0 0 0,-1 0 0,0 0 0,0 1 0,0-1 0,-1 1 0,2 11 0,-2-9 210,6 46-274,-2 0-1,-4 89 1,-3-92 66,3 1-1,2-1 1,12 69 0,-11-104 8,0 0 0,1-1 0,0 0 0,2 0 0,0-1 0,0 1 0,1-2 0,15 21 0,-19-29 10,1-1 1,-1 0-1,1 0 0,-1-1 0,1 1 0,0-1 0,0 0 0,1-1 1,-1 1-1,0-1 0,1 0 0,0 0 0,-1 0 0,1-1 1,0 0-1,0 0 0,0-1 0,0 0 0,0 0 0,0 0 1,0 0-1,7-3 0,9-1 20,0-2 0,-1 0 0,0-2 0,35-16 0,-2-5 28,-2-1-1,-1-3 1,-2-2-1,73-66 0,164-189 232,-268 271-267,318-369 127,-250 282-181,146-137 0,95-29-1931,-173 160 939,11 12 13,-163 99 998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03T08:24:00.7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7034 1890 109 0,'18'10'54'0,"24"40"-54"0,-13-19 55 0,-1 23-54 16,-3 40 0-16,-8 25 1 15,-13 44 0-15,-8 16-3 16,-24 25 0-16,7 21 2 16,3-5 0-16,8-7-1 15,-1-6 0-15,4-19-1 16,7-28 0-16,3-19-9 16,8-22 1-16,3-34-1 15,7-32 0-15</inkml:trace>
  <inkml:trace contextRef="#ctx0" brushRef="#br0" timeOffset="378.19">8206 2687 102 0,'-32'3'51'0,"-25"28"-56"0,40-21 64 16,-26 12-58-16,-2 19 0 15,2 12 0-15,-6 19 0 16,-11 10-2-16,7 9 0 16,11 21 1-16,17-11 1 0,7-4-2 15,22-16 1-15,13-12-1 16,12-15 0-16,6-26 0 15,21-15 0-15,8-17 1 16,6-11 0-16,-6-13 0 16,-4-20 1-16,-11-11 1 15,-6 2 0-15,-8-12-1 16,-14 4 1-16,-3-11-1 16,-4 1 0-16,-7 3-1 15,-4 3 0-15,1 0-9 16,-4 9 1-16,-18 17-1 15,-10-1 0-15</inkml:trace>
  <inkml:trace contextRef="#ctx0" brushRef="#br0" timeOffset="807.04">9433 2794 100 0,'-3'-25'50'0,"-1"-1"-51"0,-3 14 62 16,-14 12-61-16,0-10 1 0,-4 4-1 15,0 6 0 1,1 10-1-16,-8 15 0 0,-14 19-1 15,4 9 0-15,7 3 0 16,6 7 0-16,8 6-2 16,18-6 0-16,17-1 1 15,10-18 0-15,8-6 2 16,14-13 0-16,-4-15 2 16,-3-10 1-16,-7-19 2 15,-4-6 1-15,-7-4 0 16,-7-21 0-16,-7-6-4 15,1-7 1-15,2-9-18 16,1 0 1-16,-1 6-2 16,4 10 1-16</inkml:trace>
  <inkml:trace contextRef="#ctx0" brushRef="#br0" timeOffset="1168.83">9980 1900 107 0,'-53'-6'53'0,"-7"21"-69"0,57-12 88 15,-4 4-71-15,3 2 0 0,4 1 0 16,14 5 0-16,11 4-2 15,14 0 0-15,21-3 0 16,24 5 0-16,26 8-1 16,3 11 0-16,17-2 0 15,-6 25 0-15,-12 15 0 16,-30-15 1-16,-26 44 2 16,-28 9 0-16,-38 3 1 15,-40 12 1-15,-31-5-3 16,-21 2 1-16,-18-21-12 15,11-10 1-15,24-28-2 16,11-22 1-16</inkml:trace>
  <inkml:trace contextRef="#ctx0" brushRef="#br0" timeOffset="1405.37">12093 2624 112 0,'92'38'56'0,"28"3"-69"0,-64-38 83 16,25-6-71-16,4-4 0 15,21-8-7-15,3-10 1 16,8-7-8-16,-11-12 1 0,-18 4-5 15,-18-20 1-15</inkml:trace>
  <inkml:trace contextRef="#ctx0" brushRef="#br0" timeOffset="1649.27">12005 1963 110 0,'-18'28'55'0,"40"50"-74"16,2-40 94-16,12 25-75 15,6 24 1-15,4 29-1 16,3 22 1-16,8 19-1 16,-8 25 0-16,-3 12-6 15,-14-12 1-15,-1-15-21 16,-2-33 1-16,2-18-1 0,1-50 1 15</inkml:trace>
  <inkml:trace contextRef="#ctx0" brushRef="#br0" timeOffset="1902.13">14192 1357 113 0,'-3'10'56'0,"-18"9"-84"0,14-13 114 0,-4 16-85 15,-10 22 0-15,-4 25-1 16,0 28 1-16,4 32-2 16,4 46 1-16,10 38-2 15,10 19 0-15,11-12-12 16,4-19 0-16,3-13 0 15,4-47 0-15</inkml:trace>
  <inkml:trace contextRef="#ctx0" brushRef="#br0" timeOffset="2134.17">15282 1718 107 0,'-28'3'53'0,"14"16"-60"0,10-10 78 15,-3 10-70-15,0 16 0 16,0 18-1-16,-7 19 1 16,-7 19-2-16,3 31 1 15,-3 16-2-15,4 19 0 16,-1-13-15-16,4-12 0 15,3-28 0-15,4-20 0 0</inkml:trace>
  <inkml:trace contextRef="#ctx0" brushRef="#br0" timeOffset="2374.05">15995 1928 111 0,'-21'-6'55'0,"28"12"-71"15,-7-6 90-15,7 0-74 16,0 13 0-16,0 18-1 16,0 13 1-16,-3 28-3 15,-1 19 0-15,-3 19-9 16,-7 12 1-16,-7-6-1 15,0-16 0-15</inkml:trace>
  <inkml:trace contextRef="#ctx0" brushRef="#br0" timeOffset="2792.55">16549 1361 108 0,'-95'-4'54'0,"38"-5"-65"0,54 3 79 0,-1 3-68 15,4 3 0 1,28 18-1-1,11-5 1-15,3 9-1 16,8 6 1-16,20 7-1 16,15 9 0-16,10-1 0 15,-7 17 0-15,-3 15 0 16,-14 16 1-16,-15 10 0 16,-14-4 1-16,-17 9 0 15,-21 7 1-15,-29 0-1 16,-38-6 1-16,-29-13-8 15,-11-9 1-15,-24-1-2 16,-10-9 1-16</inkml:trace>
  <inkml:trace contextRef="#ctx0" brushRef="#br0" timeOffset="3542.67">5179 4321 98 0,'10'3'49'0,"71"53"-50"16,-70-34 53-16,-4 19-52 16,0 22 1-16,-10 21-1 0,-1 20 1 15,-21 31-1-15,4 0 0 16,4 9 1-16,6 0 0 16,18-9 0-16,14-19 1 15,18-9-1-15,25-13 1 16,13-19-2-16,-20-19 1 15,98-27-1-15,-39-7 1 16,131-54-2-16,14-31 0 16,25-15 0-16,46-32 0 0,35-18 0 15,21-4 1-15,0 0 0 16,39-3 0-16,21 4 0 16,24 15 1-16,19 9 0 15,-174 44 0-15,237-18-1 16,-7 18 0-16,-18 10 0 15,-14 9 1-15,-39 16-1 16,-162 12 0-16,222-6 0 16,-52 6 1-16,-33-6-1 15,-31 10 1-15,-21-23 0 16,-36-2 0-16,0-20 0 16,-52-8 1-16,-18-8-1 15,-39-8 1-15,-50-16 0 16,-41-16 1-16,-22 0-1 15,-32-9 1-15,-21-4-4 16,-21 1 0-16,-14 18-16 16,-10 4 1-16,-12 21-3 15,-13 19 1-15</inkml:trace>
  <inkml:trace contextRef="#ctx0" brushRef="#br0" timeOffset="3919.46">10132 5265 94 0,'-106'-4'47'0,"81"17"-56"15,29-10 70-15,13-3-58 16,33-6 0-16,45-10 2 16,36-6 1-16,66-12-7 15,43-4 0-15,28-6 5 16,39 3 1-16,11-12-3 15,-15 6 1-15,-10 0-3 16,-22 9 0-16,-48 1-8 16,-12 12 0-16,-45 9-1 0,-39 0 1 15</inkml:trace>
  <inkml:trace contextRef="#ctx0" brushRef="#br0" timeOffset="4293.72">10954 5167 106 0,'-25'-62'53'0,"-7"46"-57"0,29 13 67 0,-1 3-62 15,-3 9 0-15,0 20 0 16,4 24 0-16,-1 13-2 15,11 28 0-15,7 41 1 16,14 12 0-16,8 22-2 16,-1 10 1-16,-7-3 0 15,-7-7 0-15,-10-19 1 16,-18-5 0-16,-25-26 2 16,-17-12 0-16,-25-17 0 15,-4-30 0-15,-14-25-4 16,-3-17 0-16,-11-21-20 15,18-19 0-15,14-12-2 16,18-16 1-16</inkml:trace>
  <inkml:trace contextRef="#ctx0" brushRef="#br0" timeOffset="4640.52">11776 5697 97 0,'-4'-15'48'0,"68"52"-57"0,-50-52 87 0,10-7-77 16,12 3 1-16,20-3-1 16,1 6 1-16,-1 4-4 15,-3 5 1-15,3 7 0 16,-3 19 1-16,-14 13-2 15,-28 15 0-15,-15 9 0 16,-17 22 1-16,-25 10 1 16,-14 19 0-16,-21 3 1 15,14-10 1-15,18-9 1 16,31-13 1-16,32-9-1 16,36-12 1-16,20-13-2 15,39-16 1-15,15-22-6 16,3-12 0-16,3-7-19 15,1-15 1-15,0-10-1 16,-19 4 0-16</inkml:trace>
  <inkml:trace contextRef="#ctx0" brushRef="#br0" timeOffset="5331.67">5542 1602 107 0,'-130'-38'53'0,"-61"-96"-52"16,152 99 53-16,-21-9-54 15,-28 7 0-15,-14 8-1 0,3 10 0 16,7 29 0-16,8 28 1 15,20 21-1-15,15 51 0 16,10 31 0-16,18 66 0 16,10 41 1-16,1 78 0 15,3 53 1-15,-11 60 0 16,4 35 1-16,-7 24 1 0,-8 4-1 16,-2 25 1-1,2-13-2-15,-20-18 1 0,10-7-1 16,0-22 1-16,47-28-2 15,13-13 1-15,17-68-1 16,33-29 0-16,17-65 0 16,32-64 0-16,25-43-1 15,42-50 0-15,39-35-7 16,42-44 0-16,35-50 0 16,43-34 0-16</inkml:trace>
  <inkml:trace contextRef="#ctx0" brushRef="#br0" timeOffset="5960.56">17103 918 99 0,'84'-84'49'0,"75"18"-54"16,-113 56 56-16,28-15-51 15,0 22 1-15,25 6 0 16,0 22 1-16,21 19-3 15,3 19 1-15,22 44 0 16,17 28 1-16,-10 43-2 16,-15 29 1-16,-3 54-1 15,-21 49 1-15,-25 13-1 16,-17 34 1-16,-22 26 0 0,-24-19 0 16,-14-7 2-16,-18 1 1 15,-36-38 0-15,-10 3 1 16,-35-19 0-16,-11 16 0 15,-24-26 1-15,-22 7 0 16,-3-31-2-16,-18 3 1 16,-7-35-3-16,-3-25 0 15,17-37-4-15,-3-7 1 16,10-31-12-16,-17-37 1 16,-18-26-1-16,-35-63 1 15</inkml:trace>
  <inkml:trace contextRef="#ctx0" brushRef="#br0" timeOffset="7978.94">7948 922 87 0,'-28'-54'43'0,"28"60"-42"15,0-6 43-15,0 0-44 16,3 10 0-16,1-1-1 16,7 10 1-16,13 6 0 15,1-3 0-15,0 10-1 16,-1 2 1-16,-6 13-1 15,-7 0 1-15,-4 13 0 0,0 2 1 16,-7-5-1-16,-14 2 1 16,6-2-1-16,-9-7 1 15,6-3 0-15,-10-12 1 16,14-7 0-16,25-13 1 16,-1-5 0-16,47-29 1 15,35-41 0-15,63-56 1 16,64-31-1-16,24-32 0 15,39 4-2-15,-31 5 0 0,-15 17-1 16,-31 27 0-16,-36 23-9 16,-38 28 0-16,-25 21-1 15,-36-8 0-15</inkml:trace>
  <inkml:trace contextRef="#ctx0" brushRef="#br0" timeOffset="9611.04">11271 11627 66 0,'0'0'33'0,"163"-122"-16"15,-121 72 33-15,4-7-41 16,-4-5 0-16,-7-4 5 15,-6-3 0-15,-15-7-17 0,-18-18 1 16,-31-15 11 0,-25-4 0-16,-32-6-5 0,-28 6 1 15,-35 15-6-15,-14 20 1 16,-43 34-4-16,11 41 1 16,-39 28-1-16,14 44 0 15,-3 47 0-15,7 47 1 16,28 54 1-16,31 62 1 15,33 75 0-15,45 57 1 16,39 37-1-16,53 23 1 0,53-39-1 16,39-43 0-16,42-66-1 15,36-53 1-15,20-60 0 16,25-53 1-16,22-57 1 16,6-53 0-16,8-53 2 15,-4-41 1-15,-4-47 1 16,1-41 0-16,-29-44 0 15,-3-44 0-15,-8-34-1 16,-45-34 0-16,-28-39-3 16,-39-18 1-16,-36 7-4 15,-42 14 1-15,-45 33-3 16,-47 33 1-16,-45 36-1 16,-43 46 1-16,-25 50-10 15,-41 29 0-15,-19 40 2 16,-6 32 0-16</inkml:trace>
  <inkml:trace contextRef="#ctx0" brushRef="#br0" timeOffset="10255.2">18754 10991 125 0,'-92'-47'62'16,"-74"-16"-78"-16,124 44 96 0,-39 0-81 16,-32 0 1-16,-7 1-4 15,-18 14 1-15,-17 14 1 16,3 15 0-16,-6 22-3 15,2 31 1-15,1 48-1 16,21 40 0-16,21 60 1 16,21 65 1-16,33 32 2 15,30 25 1-15,47-15 0 16,28-4 1-16,42-31-1 0,28-38 1 16,33-34 0-16,-1-41 1 15,28-38 1-15,11-46 0 16,21-76 0-16,11-28 1 15,17-38-1-15,18-50 0 16,4-38 0-16,-1-30 0 16,-31-30-2-16,3-14 0 15,-10-39-1-15,-35-18 0 16,-47-4 0-16,-27-2 0 0,-43 12-1 16,-39 22 1-16,-63 0-1 15,-57 25 0-15,-63 28-9 16,-85 22 1-16,-81 35 0 15,-85 31 0-15</inkml:trace>
  <inkml:trace contextRef="#ctx0" brushRef="#br0" timeOffset="11320.37">10111 9849 90 0,'-53'-3'45'0,"39"-6"-34"15,14 9 46-15,-4 0-57 16,1 3 1-16,-1 6-1 16,-3 19 1-16,0 35-2 0,7 31 1 15,7 10-1-15,14-1 1 16,46-6-2-16,39-34 1 15,53-47 1-15,38-48 0 16,43-49 1-16,4-23 0 16,3-2 0-16,-68 34 1 15,40-26-5-15,-21 26 1 16,-32 25-2-16,-25 32 0 16</inkml:trace>
  <inkml:trace contextRef="#ctx0" brushRef="#br0" timeOffset="11697.69">18306 9674 120 0,'3'31'60'0,"-10"7"-71"16,7-4 81-16,-3 29-71 15,-12 37 1-15,-2 32-5 0,-8 25 0 16,22-10 4-16,24-22 0 15,60-40-2-15,92-41 0 16,60-72 0-16,91-48 0 16,57-52 2-16,-3-7 0 15,-11 22-14-15,-57 25 0 16,-42 32-1-16,-120 15 1 16</inkml:trace>
  <inkml:trace contextRef="#ctx0" brushRef="#br0" timeOffset="15645.09">10460 12436 68 0,'-25'19'34'15,"8"-28"-19"-15,17 9 34 0,0 0-46 16,3 0 1-16,-3 0 2 16,0 0 0-16,0 0-8 15,4 0 1-15,-4 0 5 16,0 0 0-16,0 0-1 16,3-7 0-16,8-18 0 15,3-3 0-15,0-6 0 16,0-14 0-16,4-5 0 15,-8 0 0-15,1 3-1 16,-4 0 1-16,0-1-2 0,-4-5 1 16,5-1-1-16,-5-5 1 15,4-7-1-15,0-10 0 16,4-2 0-16,3-20 0 16,0 7 0-16,0 3 0 15,0 4 0-15,-3 11 0 16,-4 11-1-16,0 5 1 15,0 7 0-15,0 9 0 16,-3 6-2-16,-4 4 0 31,3-23 1-31,1 4 1 16,-1 0-3-16,1-1 1 0,-4 7 1 16,0 10 0-16,-4 5 1 15,1 4 1-15,-1 3-2 16,1 6 0-16,-1 3 0 15,0 4 0-15,1-1-2 16,-1 7 1-16,1 0 0 16,-1 3 0-16,-3 0-1 15,0 6 1-15,-3 6 2 16,-8 13 0-16,0 9 0 16,-6 16 1-16,-8 4-1 15,0 5 0-15,4-6 0 16,7-6 0-16,7-9-1 15,3-10 0-15,4-3-1 16,0-10 0-16,-4-9 0 16,11-9 1-16,-3-6-1 0,-1-10 1 15,1-4 0-15,3-2 0 32,21-22 1-32,0 6 0 15,4 3 0-15,0-2 0 16,-1 5-1-16,1 0 1 15,-4 10 0-15,0 3 0 16,-3 6-1-16,-4 0 0 16,-3 13 0-16,-1 0 1 15,1 9-1-15,-1 6 0 0,8 1 0 16,7 5 1-16,3-2-1 16,0 6 0-16,4 3 0 15,0 6 0-15,3 19-3 16,4 9 1-16,3 7-9 15,-7 6 0-15,-3 0 0 16,3-12 1-16</inkml:trace>
  <inkml:trace contextRef="#ctx0" brushRef="#br0" timeOffset="16514.15">9977 11458 95 0,'-11'-32'47'0,"-10"-11"-44"0,17 43 52 15,-6-7-54-15,-4 7 0 16,-4 3-1-16,4 10 1 16,-4 6-3-16,8 9 1 0,-1 7-4 15,4 5 1-15,3 4-5 16,4-3 1-16,4 3-3 15,3-3 1-15,-3-7 3 16,-1-15 0-16,-3-13 9 16,4-9 0-16,-4-6 7 15,0-13 0-15,-4 0 4 16,-3 0 0-16,-4 3-2 16,-3-3 0-16,0-6-17 15,-3 3 0-15,-19 0-3 16,-17 6 0-16</inkml:trace>
  <inkml:trace contextRef="#ctx0" brushRef="#br0" timeOffset="17564.39">10019 11495 91 0,'0'4'45'0,"0"-29"-34"16,0 18 45-16,0-2-56 15,0-1 1-15,0-5-2 16,-4 2 0-16,4-2-1 15,-3 8 1-15,-1-2-2 16,1 3 1-16,-1-1 0 16,1 14 0-16,-4 8 1 15,-18 10 1-15,7 7 1 16,-6 2 1-16,-1 4 0 16,4 3 0-16,3-7-2 15,8-3 0-15,2-5-2 0,8-5 0 16,0 5 0-16,4-8 0 15,3 7 0-15,7-6 1 16,4-9 1-16,-1-10 0 16,1-3 2-16,-4-4 0 15,0-2 0-15,0-4 1 16,4-5-1-16,0-8 1 16,-1 8 0-16,-3-4 0 0,1 0 0 15,-8 3 0-15,-4 0 0 16,-6 3 0-16,-4 1-1 15,-4 2 0-15,-17 1-12 16,-4-4 0-16,-14 3-2 16,-21 1 1-16</inkml:trace>
  <inkml:trace contextRef="#ctx0" brushRef="#br0" timeOffset="18572.53">10566 12994 97 0,'-4'-31'48'0,"-10"-19"-39"0,11 44 48 16,-1-1-55-16,-3 4 0 15,-11 0-1-15,-3 6 1 16,0 3-4-16,0 13 1 16,7 9 1-16,3-6 0 15,8 41-2-15,3 19 1 16,3 21-1-16,11 13 1 16,7 28 0-16,-6 4 0 15,-1-1 1-15,-4-15 0 16,-3 3 0-16,-3-35 0 0,-4 7 1 15,-7-13 0-15,0-25-1 16,-4-16 1-16,-7-9-1 16,1-16 1-16,-4-9-1 15,-8-3 0-15,1-23-1 16,0-5 0-16,-4-4 0 16,-3-12 0-16,3 0-1 15,8 3 1-15,2-7 1 16,5 4 0-16,3 0 1 15,3 3 0-15,-3 3 0 16,7 6 1-16,0-3 0 16,0 7 0-16,3 2-1 15,1 7 1-15,3 10-2 16,14 8 1-16,14 7-1 16,0 19 0-16,4 9-1 15,7 3 1-15,0-2-1 0,10-11 1 31,11-5 0-31,0-10 1 16,14-6 0-16,-3-7 0 16,-8-2 0-16,-6-4 1 15,-5-6-7-15,-9-3 1 16,-1-19-2-16,-14-28 1 16</inkml:trace>
  <inkml:trace contextRef="#ctx0" brushRef="#br0" timeOffset="18904.34">9705 13283 112 0,'-7'31'56'0,"3"-21"-63"15,4-4 68-15,4 6-61 16,-4 4 0-16,3 15-1 16,1 13 1-16,3-6-1 15,0 6 1-15,0 3-1 16,-3-3 0-16,-1-7-1 15,4-2 1-15,0-4-15 0,0-9 0 16,-3-3 0-16,-1-6 1 16</inkml:trace>
  <inkml:trace contextRef="#ctx0" brushRef="#br0" timeOffset="20466.45">10566 12054 57 0,'-4'15'28'0,"-17"-12"-51"0,17-3 22 16,1 4 1-16,-1-11 0 15</inkml:trace>
  <inkml:trace contextRef="#ctx0" brushRef="#br0" timeOffset="23000.63">10555 12286 56 0,'-3'6'28'0,"-4"0"-26"0,3-3 41 0,-7 16-39 15,4 0 1-15,-10 0 3 16,13-4 1-16,-6 1-10 16,6-3 1-16,4-4 6 15,0-3 0-15,-7-2-2 16,7-1 1-16,0-3-3 16,-7 0 0-16,-4 0-1 15,4 3 1-15,0 0-1 16,0 3 1-16,0 4-1 15,0-4 1-15,0 0 0 16,7-3 0-16,0 0-1 16,-3 4 1-16,3-4-2 15,0 0 1-15,-4 0 0 16,4 0 0-16,0 0-1 0,0 1 1 16,-7 2 0-16,7-3 0 15,0-3 0-15,0 0 1 16,0 3-1-16,7 0 1 15,-7-3-1-15,0 6 1 16,4 1-1-16,3-4 1 16,-7-3-1-16,0 0 1 15,14-3-1-15,-4-4 1 0,1 7-2 16,-4 0 1-16,7-6-1 16,-3 0 1-16,-1 0-1 15,-3-4 1-15,0-2 0 16,0-10 1-16,0-6-1 15,-3-1 1-15,3 1-1 16,-3 3 1-16,-1-3-1 16,-3 9 1-16,0-3-2 15,0 3 1-15,4-3-1 16,-4-3 1-16,3-3-1 16,1-7 1-16,3-5-3 15,0-11 1-15,0-2 1 16,0 3 1-16,0 0-1 15,-4 9 0-15,1 3 0 16,-1 7 1-16,1-3 0 16,0 2 1-16,3-5-2 15,0-1 0-15,0-9 0 16,3-10 1-16,1-11-1 0,-1 2 0 16,5 0 0-16,-8 3 0 15,3 4 0-15,-3 5 1 16,0 10-1-16,-7 0 0 15,-3 7 0-15,-1-1 1 16,1 1-2-16,3-1 1 16,0 0 0-16,0-9 0 0,-4 3 0 15,4 4 0 1,0-7 0-16,0 9 0 0,0 10 0 16,0-1 0-16,0 4 0 15,0 7 0-15,-3 2 0 16,3 3 0-16,0 1 0 15,0-4 0-15,0 0 0 16,0-2 0-16,-4-4 0 16,4 3 0-16,-3-3 0 15,-1 3 0-15,1 7 0 16,-1 2 0-16,1 1 0 16,-5 6 0-16,5 3-3 15,-4 0 1-15,3 0 0 16,1 6 0-16,-1 3 2 15,1 1 0-15,-1 2 0 16,-3 1 0-16,0-1 2 16,0 1 0-1,-11 24 0 1,-6 14 0-16,6-4-2 16,0-7 1-16,-3 1-1 0,14-6 0 15,-7-1-1-15,4-9 1 16,-1-6 0-16,4-3 0 15,0-4 0-15,3-2 0 16,1 2 0-16,-1-2 0 16,1-1 0-16,-4 0 1 15,3-2-2-15,1-1 1 16,-1 0 0-16,1 1 0 16,-1-4 0-16,1 0 0 0,-8 0 0 15,7-3 1-15,1-3-1 16,-1-3 0-16,1-7 0 15,6 0 0-15,4 1 0 16,4-4 0-16,0 7 0 16,-1-7 0-16,8 0 0 15,-4-9 0-15,0 0 0 16,0-6 0-16,0 0 0 16,0-10 0-16,4 9 0 15,0-5 0-15,-1 5 0 16,1 4 0-16,-4 3 0 15,0 6 0-15,0 4 0 16,-3 2 0-16,-1 1 0 16,-3 2 0-16,1 1 0 15,-1 3 0-15,3-1 0 0,1 7 0 16,-4-3 0 0,10 3 0-16,-2 0 0 0,-1 3 0 15,-4 4 0-15,1 2 0 16,-1 3 0-16,1 7 0 15,3-3 0-15,-3 3 0 16,6 3 0-16,1 3 0 16,-4 0 0-16,4 0 0 15,3 9 0-15,-3-2 0 16,-4 2 0-16,-4 1 0 16,1 2 0-16,3-11 0 0,-3-1 0 15,-4-10 0-15,0 1 0 16,0-3 0-16,0-4 0 15,0 3 0-15,-4-2 0 16,-3-1 0-16,4-6 0 16,3 1 0-16,0 2 0 15,-7-3 0-15,0 0 0 16,-11-3 1-16,1-16-1 16,-1-2 0-16,-3-7 0 15,-4-10 0-15,4 4 0 16,-3-1 0-16,-1 1 0 15,-3 6 0-15,3-3 0 16,-3 12 0-16,3 3 0 16,-6-2 0-16,6-1 0 15,-3 4 0-15,3-4 0 16,4 0 0-16,0-6 0 16,4 3 0-16,-1 4 0 15,0-4 0-15,4 6 0 0,0 4 0 16,-3 6 0-16,-1 6 0 15,0 3 0-15,-3 7 0 16,0 2 0-16,-3 4 0 16,2 3 0-16,1 0 0 15,0 0 0-15,0-3 0 16,4 3 0-16,-1 3 0 16,0 0-1-16,1 0 1 0,-4 0 0 15,0 0 0-15,0 0 0 16,3 4 0-16,0-4-1 15,4-3 1-15,0 0 0 16,4-7 0-16,-1-5 0 16,1 2 0-16,-1-2 0 15,1-4 0-15,-1 0 0 16,4-3 0-16,0-3 0 16,-3-3 1-16,3 0-1 15,-4 3 0-15,8-9 0 16,3-7 0-16,10 0 0 15,1-6 0-15,3 4-1 16,0-14 1-16,0 1 0 16,1-1 0-16,-5 1 0 15,1 6 0-15,-4-3 0 16,0 6 0-16,-3-3 0 16,-1 6 1-16,1-3-1 15,-1 6 0-15,1 4 0 0,0-4 1 16,3 4-1-16,-4 2 0 15,1 1 0-15,3 2 0 16,-11 1 0-16,-3 6 0 16,0 0 0-16,-3 0 0 15,6 3 0-15,1 4 0 16,10 5 0-16,0 7 1 16,7 3-1-16,4 3 0 15,0 13-1-15,6-7 1 0,-2 0 0 16,2 1 0-16,-2 2 0 15,-5-9 0-15,-2 0 0 16,-8-9 0-16,0 0 0 16,-4-1 1-16,-3-5-1 15,0-4 0-15,-3 3-1 16,0-5 1-16,-1 2-3 16,1 0 1-16,-11-6-1 15,-11 0 0-15</inkml:trace>
  <inkml:trace contextRef="#ctx0" brushRef="#br0" timeOffset="24653.71">9638 12606 72 0,'-95'3'36'0,"28"9"-35"0,42-9 36 16,-10 7-35-16,-4 2 0 15,0-5 2-15,0 2 1 16,7 0-5-16,4-2 0 16,7-7 4-16,-4 3 0 15,4 0-1-15,18-3 1 0,3-6-2 16,7-1 0-16,10 1 0 15,12-3 0-15,20-1-1 16,4-2 1 0,25-1-1-16,10 4 0 0,0-1 0 15,11 1 1-15,-11 3-2 16,21-1 0-16,1-2 0 16,-1 0 0-16,0-4 0 15,-6-3 0-15,17 1 0 16,-8-4 0-16,12 3-1 15,-15 1 1-15,-6 5-1 16,17 1 0-16,-11 6 0 16,7 3 0-16,-13 0 0 15,-5 3 0-15,15 3 0 16,-7 0 1-16,4 1 0 16,-1-1 0-16,-7-3 0 15,18 3 1-15,-3-3 0 16,6 4 0-16,-7-1 0 15,11 0 0-15,-10 4 0 16,-4-4 1-16,7 0-1 0,-7 0 0 16,14 1 1-16,-4-1 0 15,8 3 0-15,-8-2 0 16,15-1-1-16,-11 0 1 16,17 0-1-16,-17-9 1 15,14-3-1-15,0-7 1 16,8 1-1-16,-15-4 0 15,10 1 0-15,12-10 0 0,-12 12 0 16,11 7 0-16,-3 3 0 16,10-4 0-16,4 7 0 15,11-6 0-15,13 6-1 16,1-3 0-16,17-3 0 16,-21-4 0-16,7 1 0 15,3 3 0-15,-20 6 0 16,6 0 1-16,15 6 0 15,-18 6 0-15,17 7 0 16,8 16 0-16,13 9 0 16,12 3 0-16,-26-4-1 15,8 11 1-15,-4-7-1 16,-21 6 1-16,-3 0 0 16,-12-9 0-1,33-6 1 1,-32-13 0-16,-32 0-6 0,-21-3 1 15,-25-12-20-15,4-14 1 16,-21-24-2-16,-47-19 1 16</inkml:trace>
  <inkml:trace contextRef="#ctx0" brushRef="#br0" timeOffset="25433.33">18302 12439 106 0,'-14'35'53'0,"3"-19"-76"15,11-16 95-15,0 0-72 16,0-4 1-16,0 4 0 16,0-9 0-16,7-13-1 15,4-9 0-15,0-10 0 16,3-19 1-16,3-12-1 16,8-16 1-16,7-6-1 15,0-6 0-15,-4-4-1 16,-11 4 1-16,-2 0 0 15,-8-4 1-15,-4 13 0 16,-3-3 0-16,0 0 1 0,0 10 0 16,0 8 0-16,0 4 0 15,0 13 1-15,-7 15 0 16,0 6-1-16,0 0 0 16,3 16-1-16,-6 1 1 15,-4 8-1-15,-4 4 0 16,4 2-3-16,-4 10 1 15,1 4-1-15,-1 5 1 16,0 7-1-16,-3 3 1 0,0 13 0 16,-21 8 0-16,-1 8 0 15,-2-1 1-15,6 3 0 16,0-9 0-16,7-6 0 16,8-13 0-16,9-6 0 15,5-23 0-15,6-5 0 16,8-7 1-16,3-12 0 15,7-3 0-15,0-4 1 16,11 4 0-16,3-1-1 16,0 4 1-16,-3 3-1 15,3 0 1-15,0 0-2 16,8-3 0-16,10 3 0 16,6 0 0-16,5 0 0 15,3 3 0-15,-14 6-2 16,0 16 1-16,-11 12-1 15,-7 14 0-15,-17 11-7 16,-8 10 1-16,-3 0 0 0,0 0 0 16</inkml:trace>
  <inkml:trace contextRef="#ctx0" brushRef="#br0" timeOffset="25778.13">17526 11586 107 0,'-39'44'53'0,"-3"-3"-57"15,38-32 64-15,1 7-61 16,3 6 1-16,10 19-6 15,8-4 1-15,17-2 3 16,11-7 0-16,0-6-5 16,0-6 0-16,7-13 0 15,7-9 1-15,-4-4 5 16,-6-9 1-16,-12-9 4 16,-9 6 1-16,-5-12 3 15,-17 2 0-15,-17 1 1 16,-15 3 1-16,0-7-7 15,-6 1 0-15,-1-7-27 16,-3-9 0-16,-15-13-2 16,-6-40 0-16</inkml:trace>
  <inkml:trace contextRef="#ctx0" brushRef="#br0" timeOffset="27136.7">7345 749 79 0,'-42'19'39'0,"20"15"-39"0,15-24 40 16,7 2-39-16,0 4 0 15,7 3 3-15,4 6 0 16,7 0-5-16,13-3 1 15,8 6 4-15,11 7 0 16,-1 5 0-16,4 23 0 16,0 12-1-16,-4 10 1 0,-3 6-2 15,-14-3 1-15,7 6-2 16,-8-9 1-16,5-23-1 16,16-8 0-16,8-26-1 15,0-16 1-15,15-24 0 16,-1-16 0-16,10-26 0 15,19-8 0-15,17-23-1 16,-4-9 1-16,7-10-1 16,11-2 0-16,15-13 1 15,-8-4 0-15,14-2 0 16,18-4 0-16,-22-2 0 16,-6-4 0-16,0 12 0 15,-11 23 0-15,-25 22-1 16,-24 21 1-16,-18 26-2 15,-25 12 1-15,-24 19-1 16,-18 31 0-16,-18 7 0 16,-24 15 0-16,-11 10-1 15,-14 12 1-15,-25 4-1 0,-24 18 1 16,-8 3 1-16,-27 4 0 16,-22 6 1-16,-21 12 0 15,-14 3 0-15,14-9 1 16,-4 0-1-16,4-15 1 15,25-14-1-15,28-18 0 16,7-12-1-16,17-23 1 16,18-15-1-16,4-16 0 15,14-25 0-15,14-18 0 0,7-17 0 16,11-24 0-16,13 2 0 16,1-12 0-16,14-3 1 15,7 0 0-15,10 0 0 16,8 9 0-16,17 7 0 15,7 9 0-15,4 6 0 16,-7 10 0-16,6 12-1 16,1 7 1-16,3 9-1 15,1 15 0-15,-15 20-1 16,7 24 1-16,-14 19-1 16,0 29 1-16,-7 6-1 15,4 12 1-15,3 7-1 16,-11-1 1-16,5-5 0 15,-1-4 0-15,0-9 0 16,0-13 0-16,3 3-1 16,8-9 1-16,-7-6 0 15,10-6 1-15,10-7-1 16,26-13 0-16,6-21 0 0,19-22 0 16,6-22 0-16,25-35 1 15,7-16-1-15,14-21 1 16,-7-13-1-16,7-6 0 15,0-3 0-15,-7-7 0 16,-14 16 0-16,-11 7 0 16,7 8 0-16,8 14 0 15,-8 12 0-15,-14 3 0 16,-10 6-1-16,-11 10 1 0,-14 15-4 16,-11 7 0-16,-13 12-17 15,-22 6 1-15,-18 7-1 16,-31 6 0-16</inkml:trace>
  <inkml:trace contextRef="#ctx0" brushRef="#br0" timeOffset="28183">7807 1552 70 0,'-7'-13'35'0,"7"4"-28"0,0 9 50 0,0 0-55 15,0 6 1-15,0 4 2 16,0 8 1-16,0 11-8 15,0 11 1-15,3 4 4 16,5 10 0-16,2-1-2 16,1-3 0-16,6 0-2 15,-6-12 0-15,-4-10 0 16,0-3 0-16,0-9 1 16,-3-4 0-16,-1-2 1 15,-3-7 0-15,-3 6 2 16,3-9 0-16,0 10 0 15,-4-10 0 1,1 3-1 0,-1 3 0-16,4-6-1 15,0-9 0-15,4-16-1 16,-1-4 0-16,1-21 0 0,-4 3 0 16,0-6 0-16,0 6 1 15,-4-22-1-15,1 6 1 16,-1-9 0-16,0-9 0 15,4-7-1-15,4-3 1 16,0-3 0-16,-1-7 0 16,1 10 0-16,-1 4 0 15,1 14 0-15,-4 20 0 16,0 12 0-16,3 13 0 16,-3 19-1-16,4 15 1 0,6 16-1 15,-10 19 1-15,4 12-1 16,-4 10 0-16,0 18-1 15,-4 10 1-15,-6 16-2 16,3-4 1-16,-4-2-1 16,0 5 1-16,1-8 0 15,-1-14 0-15,1-15 0 16,3-6 0-16,0-19 1 16,0-7 1-16,0-2 0 15,-1-7 1-15,5-12-1 16,-4-4 1-16,7-8-1 15,7-11 0-15,11-21-1 16,17-22 1-16,32-7-1 16,3-12 0-16,19-3 0 15,-5-9 0-15,26-1 0 16,3-15 0-16,14 15 0 16,-4-5 0-16,8-4 0 15,13-16 0-15,-10-6 0 0,-14 16 1 16,4 3-1-16,-19 16 0 15,-9 9-1-15,-26 15 1 16,-13 17-7-16,-18 8 1 16,-11 11-17-16,-7 11 0 15,-7-2 0-15,-10-10 0 16</inkml:trace>
  <inkml:trace contextRef="#ctx0" brushRef="#br0" timeOffset="30262.55">8901 1499 103 0,'-18'9'51'0,"29"19"-74"0,-8-12 98 15,1-13-75-15,-4 6 0 0,3 7 0 16,4-7 0-16,0 1-1 15,0 6 1-15,0-4 0 16,0 4 0-16,0 9-1 16,4 12 1-16,-4 1 0 15,4 15 0-15,-8-2 0 16,4 2 0-16,4-15-1 16,-1-4 1-16,1-12-1 15,7-3 1-15,-11-7 0 16,14-12 1-16,-7-6 0 15,4-10 1-15,-4 4 0 16,3-16 0-16,8-7-1 16,7-9 1-16,17-6-1 15,11-13 1-15,7-12-2 16,39-19 1-16,10-9-1 16,4-14 1-16,14-8-1 15,8 3 1-15,-5-1 0 0,-13 23 0 16,-12 9-1-16,1 10 1 15,-14 18-1-15,-7 10 1 16,-4 2-1-16,-14 8 0 16,-10 5 0-16,-1 10 0 15,-10-4 0-15,-11 10 1 16,-6 7-1-16,-8-4 0 16,-7 9 1-16,-3-5 0 15,-4 5-1-15,-4 7 1 0,-6 3-1 16,-4 0 1-16,0 3-1 15,0-3 1 1,-7 7-1 0,-4 5 0-16,-3 13-1 15,-18 10 1-15,-17 9 0 16,-21 22 0-16,-15 18-1 16,0 7 1-16,-7 6-1 15,-13 4 1-15,-12 5-1 16,4-5 1-16,0 2 0 15,1-9 0-15,-8-6 0 16,0-10 0-16,7 1 0 16,3-7 1-16,12-16-1 15,6 4 0-15,18-13 0 16,10-9 0-16,15-7 0 16,14-12 0-16,10-7 0 0,0 1 0 15,8-13 0-15,3-10 0 16,10 4-1-16,-7-13 1 15,8-12 0-15,-1 3 0 16,1-10 0-16,3-6 0 16,0-9 0-16,0-3 0 15,-4 2 0-15,1 4 0 16,-1 3 0-16,1 6 0 16,-1 10 0-16,1 6 0 15,-1 6 0-15,1 0 1 16,3 10-1-16,0-1 0 15,7 4 0-15,-4 9 0 0,4 0 0 16,-3 7 0-16,3 12 0 16,-7 12 0-16,0 16 0 15,-4 16 0-15,-3 22 0 16,-3 0 0-16,-8 3-1 16,7-3 1-16,1-16 0 15,3-16 0-15,10-6 0 16,-6-18 0-16,-1-1 0 15,1-12 0-15,-1-10 0 16,-6-9 1-16,-1-9-1 16,4-1 0-16,0-5 0 15,0-4 1-15,10 10-1 16,-3-7 1-16,14 6-1 16,4 1 0-16,10 0 0 0,4-1 1 15,7-9-1-15,10-9 0 16,1-13 0-16,3-2 0 15,0-4 0-15,21-16 1 16,7-9 0-16,18-13 0 16,-1-9 0-16,19-3 0 15,13 0 0-15,1-4 0 16,-11 4-1-16,-7 15 0 16,0 13 0-16,-25 13 0 15,-14 6 0-15,-18 12 0 16,-10 4 0-16,-7 5 0 15,-11 4 0-15,-3 7 1 0,-4-1-1 16,-3 0 0-16,-4 3 0 16,0 7 0-16,-11-1 0 15,-6 4 1-15,-11 16-1 16,-22 5 0-16,-6 13 0 16,-11 13 1-16,-3 0-1 15,-22 12 0-15,-10 10-1 16,-14 6 1-16,-1 0-1 15,-6 3 0-15,-11 10 0 16,-10-1 0-16,-1 7-1 16,-10 3 1-16,-14 22 0 15,17-7 0-15,25-2 1 16,25-10 1-16,14-28 0 16,17-13 0-16,19-18 0 15,16-17 0-15,15-11-1 16,11-26 0-16,28-12-1 0,10-16 0 15,18-16 0-15,4-6 0 16,3-6-1-16,14-1 1 16,28-5 0-16,14-10 1 31,114-63 0-31,-40 29 1 16,-24 9 0-16,-14 19 1 15,-18 15-1-15,-32 13 0 16,-13 16 0-16,-22 15 0 15,-18 13-1-15,-10 0 1 16,-4 6-2-16,-10 3 0 0,-7 4 0 16,-4 2 1-16,-3 1-1 15,-8 3 0-15,1 3 0 16,-8-4 0-16,-13 4-3 16,-1 3 1-16,-6-6-17 15,-8 6 0-15,-7-19 0 16,7-25 1-16</inkml:trace>
  <inkml:trace contextRef="#ctx0" brushRef="#br0" timeOffset="32559.76">14915 570 80 0,'0'0'40'0,"-70"-25"-39"0,63 16 41 16,0-1-41-16,0 1 0 15,-4-7-1-15,4-2 1 16,4-8-1-16,3 8 0 15,0-1 2-15,0 0 0 16,0 3 1-16,0 7 0 0,-4 9 0 16,1-6 1-1,-1 6-1-15,4 6 0 0,0 3-2 16,4 1 1-16,-1 5-1 16,4-5 0-16,7 9-1 15,7-4 1-15,-3 7 0 16,-4 28 1-16,-10-3-1 15,-11 13 1-15,-4 3 0 16,4-16 0-16,-7 22-1 16,3-16 0-16,8 13-1 15,-1-16 1-15,8-3-1 16,6-9 1-16,1-16 0 16,3-13 0-16,0 1 0 15,-3-10 0-15,-11-10 0 16,7 1 0-16,3-7 0 15,1 0 0-15,10-2-1 0,4-8 0 16,24-5 0-16,8-3 0 16,6-10-1-16,15-28 1 15,-1 12 0-15,-3-3 0 16,18 1-1-16,-11-4 1 16,-7 6 0-16,-3 7 1 15,3-4-1-15,-7-2 1 16,-7 6-1-16,-4-1 1 15,-6 17-1-15,-8-1 0 16,-7 13 0-16,-10 6 0 16,-4 0 0-16,-7 13 0 0,-10 15 0 15,-15 10 1-15,-10 13 0 16,-18 11 0-16,-14-2-1 16,-14 13 1-16,-7 5-1 15,4-6 0-15,-1 13-1 16,-13 3 1-16,-5 10-1 15,-16 2 1-15,6-15 0 16,11 6 0-16,3-3 0 16,7-9 0-16,11-7 0 15,11-6 0-15,6-12 0 16,15-14 1-16,3 1-1 16,11-18 0-16,4-4 0 15,6-4 0-15,4-18 0 16,7 1 0-16,-4-14 0 15,12 1 0-15,-1-4-1 16,0-15 1-16,7 2 0 0,3-5 0 16,5 3 0-16,-1-4 1 15,0 4 0-15,0 9 0 16,-3 0 0-16,-4 10 0 16,-4 9-1-16,1 12 1 15,-4-6-1-15,-3 4 1 16,-1 5-1-16,1 10 0 15,-4 0 0-15,3 3 0 16,-3 13-1-16,-3 0 1 16,-4 12-1-16,-4 6 1 15,0 13 0-15,-3 0 0 0,-10 7 0 16,-5-1 0-16,12-3 0 16,3 3 0-16,-1-9 0 15,8-12 0-15,0-1 0 16,4-9 0-16,-4 0 0 15,3-3 0-15,-3-7 0 16,0 4 0 0,-3 3 0-1,-1-3 0-15,4-4 0 16,3-3 0-16,11-2 0 16,4-1 0-16,14-12 0 15,-1-4 0-15,5-8 0 16,2-8 0-16,8-2 0 15,-4-6 0-15,18-10 0 16,0-3 0-16,7-7 0 16,11 1 1-16,-4-10-1 15,3 1 0-15,8-1-1 0,10-9 1 16,0 9 0-16,4-6 0 16,-14 10 0-16,-11 12 0 15,-14 9 0-15,-7-3 0 16,-11 19 0-16,-7 7 0 15,-3-1 0-15,-4-3 1 16,-3 7-1-16,-4 2 0 16,-4-2 0-16,1 2 0 15,-4 7 0-15,0-6 0 0,-7-1 0 16,-4 1 0-16,-3 9 0 16,-3 3 1-16,-1 13-2 15,-3-7 1-15,0 4-5 16,0 12 1-16,10 0-10 15,1-10 0-15,3-11-13 16,3-4 1-16,4-16 0 16,4-15 0-16</inkml:trace>
  <inkml:trace contextRef="#ctx0" brushRef="#br0" timeOffset="34636.47">15829 940 95 0,'0'-22'47'0,"14"13"-70"0,-14 9 100 16,4 3-75-16,-1 3 0 0,1 7 1 16,-1 12 0-16,-3 3-4 15,0 13 0-15,0 6 2 16,0 0 0-16,4 3-2 15,3-6 0-15,0-12 0 16,0-11 0-16,0 1 0 16,0-6 0-16,0-10 1 15,-3 4 1-15,-1-10 1 16,1 0 0-16,-1-10 0 16,19-15 1-16,-1-3-2 15,3-6 1-15,8-20-2 16,18-8 1-16,17-7-1 15,10-7 1-15,15-27-1 16,-11 12 0-16,-3 3-1 16,-4 10 1-16,7 6 0 15,-14 15 0-15,-7 4 0 16,-7 9 0-16,-11 0 0 16,7 16 0-16,1-7 0 0,-15 7 0 15,-7 3 0-15,-3 6 0 16,-7 0 0-16,-4 1 1 15,-4 8 0-15,-10 10 0 16,-10 0-1-16,-8 10 1 16,-3-1-1-16,-4 19 1 15,1-3-1-15,-12 7 0 16,-10 12-1-16,4 6 1 16,0 3-1-16,-1 3 1 15,1 17-1-15,-18 11 1 0,-3-9-1 16,-4 4 1-16,-7-7 0 15,10-3 0-15,11-13 0 16,11-9 0-16,3-6 0 16,7-13 0-16,8 1 0 15,2-4 1-15,5-6-1 16,3-1 0-16,0 1 0 16,-1-13 0-16,5 1 0 15,-1-4 1-15,1-3-1 16,3-3 0-16,0-10 0 15,0-6 0-15,-1 7-1 16,1-13 1-16,0 6 0 16,-3 0 0-16,-1 3 0 15,1 7 0-15,-8 0 0 16,11-1 1-16,-7 1-1 16,14-1 1-16,7-5-1 0,0-4 1 15,3-6-1-15,1-3 1 16,0-7-1-16,-1 1 0 15,1 2 0-15,-1 7 1 16,-3 6-1-16,1 4 1 16,-1 15-1-16,0 6 1 15,0 7-1-15,0 12 1 16,3 9-2-16,1 4 1 0,-1 6 0 16,1-7 0-16,0 4 0 15,-1-10 0-15,-3 4 0 16,-3-1 0-16,-1 4 0 15,-3-4 1-15,0-8-1 16,-3-4 1-16,-1-7-1 16,1-5 0-16,-1-10-1 15,1-13 1-15,-4-12-1 16,0-13 1-16,0-12-1 16,-4-3 0-16,0 6 1 15,-3-6 0-15,0 12 0 16,0 3 1-16,-14 4-1 15,0 15 0-15,-4 3 0 16,0 13 1-16,0-3-1 16,1 12 0-16,6 10-1 15,-10-7 1-15,-1 13 0 16,5 9 0-16,2 7 0 16,5 0 1-16,3 6-1 15,3 6 1-15,4-3-1 0,3 0 1 16,4-6-1-16,4-7 0 15,3-6-1-15,0-9 0 16,0-13 0-16,3-2 1 16,1-14-1-16,-1-9 1 15,-3-6 0-15,0 0 0 16,0-3 1-16,0 0 0 16,0-1-1-16,4 4 1 15,6 7-1-15,8-1 1 0,-4 3-1 16,4 7 1-16,3-1-1 15,4 10 0-15,-4 0 0 16,0 3 0-16,0 7-1 16,4 2 1-16,-4 7-1 15,0-6 1-15,-3 2-1 16,-4 1 1-16,0 6-1 16,0-6 1-16,0-7 0 15,0-3 0-15,0-3 0 16,4-3 1-16,3-9-1 15,4-10 1-15,7-6-1 16,17-12 1-16,4-7-1 16,0-19 0-16,7 0-1 15,3-9 0-15,-6 0 1 16,3 9 0-16,-7-6-1 16,3 7 1-16,4-1 0 0,0 10 0 31,21-7 0-31,-14 19 0 15,-10 7-1-15,-12 2 1 16,-13 14 0-16,-7-4 0 16,-4 12 0-16,-7-6 1 15,0 7-1-15,-7-7 0 16,-7 4 1-16,0 6 0 16,-10 6-1-16,-4 9 0 0,-15 16 0 15,-16 13 1 1,-15 21-1-16,0-5 0 0,0 18 0 15,0 0 0-15,-7 6-1 16,3-6 1-16,1 4-1 16,-8-7 0-16,4-16 0 15,11-9 1-15,3-10-1 16,3 4 0-16,5-10 1 16,-12 7 0-16,1-7 0 15,-1 0 1-15,8 3-1 16,6-2 1-16,5-4-1 15,6-6 1-15,7-7-1 16,8-2 0-16,2-10 0 16,5-13 0-16,6-3-1 15,-3-9 1-15,4-6 0 16,-1 6 1-16,1-3-1 16,3 9 0-16,-4-3 1 15,4 9 0-15,4 4-2 16,-1-1 0-16,8 1-8 15,3 3 1-15,0-10-1 0,-3-6 0 16</inkml:trace>
  <inkml:trace contextRef="#ctx0" brushRef="#br0" timeOffset="35589.21">5789 984 95 0,'-169'-9'47'0,"42"72"-54"15,84-45 53-15,-27 14-47 16,-8 30 0-16,-13 20 0 16,-15 15 1-16,-14 19 1 15,7 19 1-15,14 6 0 16,0 13 0-16,8 9 1 16,13 22 0-16,11 9 0 15,7 32 1-15,18 31-2 0,13 41 0 16,8 22-1-1,21 19 0-15,7 18-2 0,14 4 1 16,-6 9-1-16,-1 0 1 16,-11-22-1-16,-3 3 1 15,-10-15 1-15,-12-7 0 16,-9-25 0-16,-8-12 1 16,-7-26 1-16,7-15 0 15,8-25-1-15,9-29 1 16,5-27-1-16,13-39 0 15,4-24-1-15,21-22 0 0,8-26-1 16,20-18 0-16,11-16-7 16,0-25 1-16,21-19-20 15,18-9 0-15,24-6 0 16,15-13 0-16</inkml:trace>
  <inkml:trace contextRef="#ctx0" brushRef="#br0" timeOffset="37235.07">17445 758 108 0,'17'-40'54'0,"19"-70"-56"15,-12 94 55-15,12-3-53 16,-1 1 0-16,4-1 0 16,3 0 0-16,22 3-1 15,3 7 1-15,14 0-1 16,3 2 0-16,-2 17 0 15,-5 12 1-15,15 25 0 16,-4 22 1-16,-3 31 0 0,7 16 1 16,-15 38 0-16,-17 21 0 15,-14 23 0-15,-14 18 0 16,-11 16-2-16,-11 7 1 16,-2 2-1-16,-5 10 0 15,-6 6 0-15,6 6 1 16,-6 7 0-16,6 0 0 31,1 156 0-31,-11-59 1 0,-8-63 0 16,1-43 0-16,4-39-1 15,-1-34 0-15,-3-25 0 16,0-15 1-16,0-13-1 16,0-22 0-16,0-4 1 15,0-2 0-15,-4-16-1 16,-10-3 1-16,-8-4-1 15,5-12 0-15,-5-12-1 16,-6 3 1-16,3-10-1 16,-17 3 0-16,-8-5 0 15,-13-1 0-15,-8 9 1 16,0 4 0-16,-17 6-1 16,-11 16 1-16,-10 9-1 15,6 3 1-15,4 3-1 16,-14 4 0-16,7-7-1 0,8-18 1 15,16-7-1-15,12-13 1 16,13-18-1-16,15-10 1 16,10-9-1-16,7-6 1 15,11 0-1-15,3-7 1 16,0 0-2-16,15-2 1 16,-4-1 0-16,7 3 0 15,3-2 0-15,4-7 1 16,0 6-1-16,0-6 1 15,4 0 0-15,3-3 0 16,0-7 1-16,3-2 0 16,8-1-1-16,10 1 1 0,21-4-1 15,11 0 1-15,18 4-1 16,3-4 0-16,4 1-1 16,14-14 1-16,6 7-1 15,8-6 0-15,4-6-1 16,6-4 1-16,1-6 0 15,3 0 1-15,-14 0 0 16,-11 4 0-16,-10 8 0 16,-8 4 0-16,-13 9 0 15,-18 3 1-15,-11 7-1 16,-7-7 1-16,1 4-1 16,-8-4 0-16,0-6 0 15,7-19 1-15,4-12-1 16,4-10 0-16,-5-9-1 15,-6-6 1-15,-7 3 0 0,-4-4 0 16,-7-5 0-16,-10-1 0 16,-8-3 0-16,-10-6 1 15,0-6-1-15,7-13 1 16,10-35-1-16,11-8 1 16,4-23-1-16,7-6 1 15,3-3-1-15,0 6 1 16,4 0-1-16,3 3 0 15,1 10 0-15,-1-13 0 16,-11-9-1-16,-2-4 1 16,-5-27-3-16,-3-29 1 0,-3-9-1 15,-4-13 1-15,-3 12-1 16,-4 29 0-16,0 35 1 16,-22 12 0-16,1 22 2 15,-3 19 0-15,-1 21 1 16,-3 7 0-16,-8 3 0 15,5 13 1-15,-15 3-1 16,0 6 0-16,0 3-1 16,0 13 1-16,-21-1-1 15,4 20 1-15,-1 9-1 16,-6 13 1-16,-8 15-3 16,7 3 1-16,11 0-11 15,11 7 0 1</inkml:trace>
  <inkml:trace contextRef="#ctx0" brushRef="#br0" timeOffset="38960.08">19375 777 78 0,'0'0'39'0,"0"0"-32"0,0 0 39 16,0 0-44-16,0 0 0 16,3 10 3-16,1-4 1 15,-1 3-7-15,1 1 0 16,-1 9 4-16,-3 6 1 15,0 22-2-15,-3 6 1 16,-1 10-2-16,4 6 0 16,4 3 0-16,3-6 0 15,7 3-1-15,0-13 1 16,4-6-1-16,-8-15 1 0,1 2-1 16,-1-8 1-16,-3-4-1 15,0-13 1-15,4 4 0 16,-11-7 0-16,7 1 0 15,-7-1 1-15,0-3-1 16,0 4 1-16,0-10 0 16,7 0 0-16,-7 3-1 15,7 0 0-15,0 0 0 16,-10 4 0-16,-1-14 0 16,1 14 1-16,3-7-1 15,0 0 0-15,0-7-1 16,7 7 1-16,-7 7-1 15,7-7 1-15,7 0-1 16,7-10 0-16,14 4 0 16,25-19 0-16,18-7 0 15,45-11 1-15,40-17 0 0,31-3 0 16,17 7 0-16,22 2 1 16,-18 1 0-16,-28 12 0 15,-35 13-1-15,-11 9 1 16,-14 10-1-16,-25-7 0 15,-17 7 0-15,-4 6 0 16,-14-10-1-16,-14 13 1 16,-3-9-1-16,-5 6 0 15,-6-7 0-15,-7 4 0 16,-7 3-6-16,-4 3 0 16,-11-6 0-16,-13 6 0 0</inkml:trace>
  <inkml:trace contextRef="#ctx0" brushRef="#br0" timeOffset="46138.46">24416 6023 109 0,'-46'-75'54'0,"-71"34"-53"0,75 38 55 16,-35 10-56-16,-15 15 0 0,-32 21-2 15,-20 30 1-15,6 43 1 16,-7 37 0-16,4 48-1 16,7 40 0-16,25 26 0 15,45 6 0-15,40-16 0 16,27-22 1-16,40-25-1 16,10-25 1-16,35-28 0 15,18-41 0-15,6-34 0 16,15-29 1-16,15-37 1 15,13-42 0-15,18-30 2 16,7-41 0-16,-11-38 0 16,-10-16 1-16,-4-24-2 15,-21-7 1-15,-11-16-3 16,-20-12 1-16,-36 13-2 16,-32-4 0-16,-31 0-2 15,-36 16 0-15,-18 13-3 16,-31 31 0-16,-14 12-13 0,-14 32 1 15,13 37 0-15,19 23 0 16</inkml:trace>
  <inkml:trace contextRef="#ctx0" brushRef="#br0" timeOffset="46648.84">30494 5418 121 0,'-74'-50'60'0,"-53"63"-79"15,85-4 100-15,-32 10-82 16,-8 22 1-16,-23 43-3 16,-5 14 0-16,-13 52 0 15,3 35 1-15,-14 38-5 16,14 18 1-16,21 32-4 16,25-16 0-16,32-3 1 15,28-25 1-15,45-28 4 16,33-16 0-16,38-19 6 15,36-31 1-15,28-32 5 0,13-28 1 16,19-21 1-16,3-45 1 16,-10-28-3-16,17-31 1 15,7-31-4-15,14-57 1 16,1-41-4-16,-22-41 0 16,-14-34-3-16,-32-3 0 31,-95-106-3-31,-56 77 1 15,-100 48-9-15,-52 37 1 0,-46 48 0 16,-38 43 0-16</inkml:trace>
  <inkml:trace contextRef="#ctx0" brushRef="#br0" timeOffset="47774.54">21188 8137 100 0,'-113'-19'50'0,"64"-22"-49"0,45 32 59 15,0 6-60-15,8 15 0 16,3 14-1-16,7 21 1 15,4 31 0-15,3 35 0 16,18 22-1-16,3 28 1 0,0 0 0 16,-3 3 0-16,14-9 0 15,4-7 0-15,3-18 1 16,10-29 0-16,29-12 0 16,31-31 1-16,36-25 0 15,42-39 1-15,50-30-1 16,42-16 0-16,24-32-1 15,43-18 0-15,46-4-1 16,10-9 0-16,22 4-1 16,17 2 0-16,-14 19-1 15,25 10 0-15,7 25-1 16,10 15 1 0,364 41-1-1,-209 16 0-15,-91 15 1 16,-85 10 0-16,-60 6 3 15,-42 1 0-15,-35-11 3 0,-39-8 1 16,-22-10 1-16,-48-16 0 16,-36-15-1-16,-11-13 1 15,-21-16-3-15,-3-22 1 16,-22-15-3-16,-13-25 0 16,3-13-1-16,-18 3 0 15,-17 0-2-15,-11-9 1 16,-14 19-4-16,-14 12 0 15,-15 10-17-15,-13 12 1 16,-21 3-1-16,-36 4 1 0</inkml:trace>
  <inkml:trace contextRef="#ctx0" brushRef="#br0" timeOffset="48358.88">23230 4995 103 0,'-3'47'51'0,"-11"-50"-50"0,10 9 52 0,4 22-53 16,0 16 0-16,4 19-1 15,-1 12 0-15,8 10 0 16,3 15 0-16,11-15-1 15,38-16 0-15,29-25 1 16,42-38 1-16,49-34 1 16,64-47 1-16,57-45 0 15,27-8 1-15,40-20-1 16,-1-15 1-16,-21 19-11 16,11 6 1-16,-32 25-2 15,-7 22 0-15</inkml:trace>
  <inkml:trace contextRef="#ctx0" brushRef="#br0" timeOffset="48719.68">30103 4026 112 0,'-8'31'56'0,"-13"-6"-71"16,21-9 79-16,0 12-64 15,-3 22 0-15,-1 4 0 16,-10 27 0-16,14-9 0 15,7-3 1-15,11-3-1 16,24-16 1-16,22-9-1 16,42-19 1-16,38-19 0 15,43-12 0-15,32-32-1 16,28-15 1-16,10-7-5 16,15-12 1-16,-4-1-1 15,7-5 1-15</inkml:trace>
  <inkml:trace contextRef="#ctx0" brushRef="#br0" timeOffset="52021.55">24310 6064 106 0,'0'0'53'0,"-14"0"-51"0,7 7 54 16,-18-1-56-16,4 3 1 16,0 1-1-16,3 2 0 15,0 20-1-15,4 2 1 16,0 16 0-16,0 22 0 0,-7 22 0 16,-7 51 0-16,-25 30 0 15,0 38 0-15,0-9 0 16,7 22 0-16,7-6 0 15,-3-17 0-15,0-11 0 16,10-32 0-16,7-32 0 16,8-24 1-16,2-23-1 15,15-15 0-15,-10-19 0 16,3-9 1-16,10-10 0 16,-3-6 0-16,14-19 0 15,-3-25 1-15,7-38-2 16,6-27 1-16,5-36-1 15,6-37 0-15,14-25-1 16,1-18 1-16,-8 2-1 16,0-6 1-16,-10 28 0 15,-7 10 0-15,-1 15 1 16,1 16 0-16,14 7 0 16,-4 15 0-16,4 9-1 15,-4 16 1-15,-3 13-1 0,-4 21 0 16,-7 13 0-16,-3 10 0 15,-7 18 1-15,-8 16 0 16,-6 16-1-16,-8 28 0 16,-3 25 1-16,-7 25 0 15,-14 12-1-15,-1 32 1 16,1 13-2-16,-4 24 1 16,7 10 0-16,-13 0 0 15,2-3-2-15,8 0 1 0,3-9 0 16,8-26 0-16,2-6 0 15,5-25 1-15,6-15 0 16,1-23 0-16,2-15-1 16,5-16 1-16,-1-19 0 15,4-25 0-15,0-31 0 16,7-35 1-16,11-40 0 16,10-23 1-16,11-27-1 15,-4-26 1-15,4-9-1 16,7 6 1-16,0 0-2 15,-7 9 0-15,0 10-1 16,-8 13 0-16,1 9 0 16,-4 22 0-16,-3 9 0 15,0 16 1-15,-1 6 0 16,-2 13 0-16,2 15 0 16,-13 13 1-16,21 19 0 0,-25 6 0 15,-14 19 0-15,-8 22 0 16,-6 31-1-16,-7 31 1 15,-4 23-1-15,-14 18 1 16,1 25-2-16,2 4 0 16,1 18 0-16,3 4 0 15,-7-4 0-15,-3 0 0 16,3 13 0-16,0-3 0 16,-3 0 1-16,6-10 0 0,12-12 0 15,2-19 0-15,12-38-1 16,3-21 1-16,3-20 0 15,4-18 0-15,0-35 1 16,3-43 0 0,4-39 0-16,0-11 0 15,0-14 1-15,4-15-1 16,3 3 0-16,4-3-1 16,6-3 0-16,4-19-1 15,15-6 0-15,10-13 0 16,7-22 1-16,-1-3-1 15,12 10 0-15,-11 3 0 16,-11 24 1-16,-3 26 0 16,-11 31 1-16,-3 13 0 15,-7 16 0-15,-4 12 0 16,-4 9 0-16,1 7 0 16,-4 6 0-16,0 6-1 15,-4 3 1-15,1 3-2 16,-4 4 1-16,3 0 0 15,-3 2 0-15,0 1-2 0,0 0 1 16,0 6 1-16,-3 3 1 16,-1 0-1-16,-3 7 0 15,0 2 0-15,-3 10 0 16,-4 16 1-16,-11 15 0 16,-3 22-1-16,-4 16 0 15,0 28-1-15,-14 22 1 16,-7 13 0-16,4 25 0 0,0 3 0 15,-1-7 0-15,11-5 0 16,4-17 1-16,7-8-1 16,3-23 0-16,1-19 1 15,2-15 0-15,1-22-1 16,7-16 1-16,-3-9 0 16,-1-10 0-16,4-9 0 15,-4-9 0-15,8-13 0 16,-1-10 0-16,7-24-1 15,19-26 0-15,9-40-1 16,4-22 1-16,8-13 0 16,-1-25 0-16,21 6-1 15,-3 7 1-15,-7 6 0 16,-7 6 0-16,3 9 0 16,-10 7 0-16,0 3 0 15,0 7 0-15,-1-1 0 0,1 9 0 16,-4 10-1-1,-6 13 1-15,-1 12 0 0,-7 19 1 16,0 10-1-16,-7 15 1 16,0 6-1-16,-7 10 1 15,-7 21-1-15,-7 14 1 16,-7 27-1-16,0 22 1 16,-4 23-2-16,-3 27 1 15,-1 26-1-15,-17 31 1 0,4 19-1 16,3 0 1-1,-3 3-1-15,7 0 0 0,3-29 0 16,7-27 1-16,4-13 0 16,7-28 0-16,3-23 0 15,4-18 1-15,0-12-1 16,0-20 0-16,4-12 0 16,-4-15 1-16,0-20-1 15,0-11 0-15,0-23 0 16,-1-22 1-16,1-28-1 15,4-25 0-15,6-29 0 16,8-21 0-16,3-10-1 16,4 0 1-16,-1 1-1 15,1 27 1-15,-4 4 0 16,-3 12 0-16,-1 9 0 16,-3 10 0-16,0 13 0 15,0 18 1-15,1 10-1 16,-1 6 0-16,7 9 0 15,-4 13 0-15,1 7 0 0,-4 11 0 16,0 4 0-16,-3 7 0 16,-4 2 0-16,-4 6 0 15,-3 4 0-15,3 6 0 16,1 0-1-16,-1 0 1 16,4-3-1-16,18 0 0 15,-18 3-1-15,14 0 1 16,0-3-2-16,-3 0 1 0,-4 3-8 15,-4 3 1-15,4-3-1 16,-14 0 1-16</inkml:trace>
  <inkml:trace contextRef="#ctx0" brushRef="#br0" timeOffset="52633.89">24264 6224 105 0,'-11'19'52'0,"11"-16"-57"0,0 7 62 15,0-7-58-15,0 0 1 16,0-3 0-16,0-6 1 15,0 9-1-15,0 0 0 0,-7-9-1 16,-7 9 1-16,0-16 0 16,4 23 0-16,-1-14-1 15,0 11 1-15,4-14 0 16,0 11 0-16,4-14 0 16,-4 16 1-16,3-6 0 15,1-9 0-15,-1 6 0 16,-3-3 1-16,0 2-1 15,0-2 0-15,3 6 0 16,1-3 0-16,-1 0-2 16,4 6 0-16,0 6-1 15,4-9 0-15,3 0-1 16,0 4 0-16,-3-4 0 16,3 6 0-16,-7-6-2 15,3 0 0-15,-3 0-16 16,0 0 0-16,-7-10 1 15,-7-8 0-15</inkml:trace>
  <inkml:trace contextRef="#ctx0" brushRef="#br0" timeOffset="52939.66">23541 8360 17 0,'28'31'8'0</inkml:trace>
  <inkml:trace contextRef="#ctx0" brushRef="#br0" timeOffset="54864.92">30625 5722 107 0,'3'-15'53'0,"8"27"-53"0,-8-9 53 0,4 4-54 16,-7 21 1-16,-3 22-1 15,-15 25 1-15,-10 32 0 16,7-25 0-16,-7 124-1 15,6 17 0-15,1 12-1 16,11-6 0-16,3-16-3 16,7-34 0-16,0-16-2 15,0-25 1-15,-4-22 2 16,-3-28 0-16,-4-22 5 16,-6-16 0-16,3-25 5 15,-4-22 1-15,0-25 2 16,4-31 0-16,7-35-3 15,7-40 1-15,11-29-5 16,14-44 1-16,10-21-4 16,14-14 1-16,1 11-3 0,-8 18 1 15,-10 28 0-15,-8 13 0 16,-2 25 1-16,-8 21 1 16,-4 33 1-16,-3 18 0 15,0 9 0-15,0 26 1 16,0 18-1-16,-3 22 1 15,-1 35-2-15,-3 47 1 16,-3 37-1-16,-4 38 1 16,-4 28-1-16,1 20 0 0,-1 2-1 15,1 6 1-15,3-21-2 16,-4-19 0-16,4-23-1 16,0-11 1-16,-11-29 0 15,-7-19 0-15,4-22 1 16,4-12 1-16,3-16 1 15,3-19 1-15,0-9 0 16,4-35 1-16,4-31-1 16,3-37 1-16,0-48-1 15,21-41 0-15,0-27-2 16,0-17 0-16,0 4-1 16,1 12 0-16,-5 26 0 15,-3 21 0-15,-3 13 0 16,-11 19 1-16,0 12 0 15,0 19 0-15,-4 22 0 16,-3 16 1-16,4 9-1 16,-1 19 1-16,-3 37-1 0,-17 51 1 15,-8 44-1-15,0 62 1 16,-3 38-2-16,3 28 1 16,0 7 0-16,11-7 0 15,4-28-2-15,2-29 1 16,5-24-1-16,3-35 0 15,3-25 1-15,-3-22 0 16,0-21 1-16,0-23 1 16,-4-22 2-16,1-22 1 0,3-27-1 15,-7-33 1-15,10-33-1 16,8-26 0-16,6-41-3 16,8-6 0-16,3-6-3 15,4 0 1-15,0 15-2 16,-4 1 0-16,-4 12 0 15,4 10 1-15,1 21 1 16,-8 22 1-16,-4 10 2 16,-3 25 0-16,-7 16 1 15,0 18 0-15,-3 29 0 16,3 40 0-16,-4 47-1 16,-3 38 1-16,0 54-1 15,0 24 0-15,0 10-1 16,4-3 0-16,-4-16-1 15,3-16 1-15,-3-25-3 16,-4-15 1-16,4-19 0 16,4-16 0-16,-1-25-1 15,1-10 1-15,-1-2 1 0,1-10 0 16,-1-7 1-16,1-5 0 16,-1-10 1-16,4-9 0 15,-3-10 0-15,3-25 0 16,-4-28 0-16,4-34 0 15,0-29 0-15,0-28 0 16,0-13 0-16,7 7 0 16,0 6-1-16,4 19 1 15,-1 15-1-15,4 29 0 16,-7 9 0-16,4 7 0 16,-4 15-1-16,0 6 1 0,4 10 0 15,-1 6 0-15,-3 6 0 16,0 7 1-16,1 15 0 15,-5 26 0-15,11 30 0 16,-10 36 0-16,6 24-1 16,-10 13 1-16,-10 18-2 15,10-5 0-15,-7-10-3 16,0-19 1-16,0-16-4 16,3-21 0-16,0-16-8 15,1-13 1-15,-4-9 1 16,-14-3 0-16</inkml:trace>
  <inkml:trace contextRef="#ctx0" brushRef="#br0" timeOffset="55715.43">25082 11107 103 0,'29'-22'51'0,"-29"6"-46"0,-11 7 52 16,1-7-56-1,-12-12 1-15,-6-10-1 0,-14-3 1 16,-32-3-3-16,-29 0 0 15,-6 10 2-15,-21 25 0 16,-19 18-2-16,1 22 1 16,4 23-1-16,-8 18 1 15,-10 41-1-15,17 31 1 16,11 44-1-16,-4 38 0 0,22 28 0 16,24 31 0-16,29 26-1 15,38-10 1-15,46-29-1 16,29-11 0-16,45-26 0 15,32-28 0-15,32-22 1 16,17-16 0-16,-10-43 3 16,17-13 0-16,4-35 1 15,-10-22 1-15,6-37 1 16,7-25 0-16,15-38 0 16,-4-44 0-16,-3-53-2 15,6-34 0-15,-3-42-2 16,-14-24 1-16,-31-16-3 15,-19-10 1-15,-20 0-2 16,-33 4 1-16,-48 22-2 16,-19 15 1-16,-24 16 0 15,-28 28 0-15,-36 9-4 16,-34 23 1-16,-8 21-20 16,-25 26 1-16,-17 28 0 15,-15 15 1-15</inkml:trace>
  <inkml:trace contextRef="#ctx0" brushRef="#br0" timeOffset="56618.6">24483 10733 111 0,'24'4'55'0,"-6"5"-78"16,-11-9 106-16,0 13-81 16,0 5 0-16,7 14 0 15,0 21 0-15,1 19-4 16,-1 41 1-16,-4 22 0 16,-6 28 0-16,-4 6-4 15,-7-9 0-15,-4 0-1 16,-10-12 0-16,3-26 3 15,-3-25 1-15,4-15 3 16,2-20 1-16,1-18 4 16,4-16 0-16,-1-12 1 15,4-16 0-15,0-19-4 16,4-25 1-16,10-12-4 16,10-16 0-16,4-19-3 15,4-35 1-15,0-8-1 0,-1-4 1 16,1-22 0-16,-4 22 0 15,-3 22 2-15,-4 12 0 16,-7 20 2-16,0 8 0 16,-7 17-1-16,0 5 0 15,0 17 0-15,0 9 1 16,-3-1-2-16,-1 10 0 16,1 7-1-16,-4 3 0 0,0 2 1 15,-4 7 1 1,-7 10-2-16,-13 5 0 0,-5 14 0 15,-3 11 1-15,-3 17 1 16,-7 12 0-16,-4 9 0 16,0 4 0-16,4 2-1 15,3-5 1-15,7-10-1 16,7-13 1-16,4-15-2 16,7-7 0-16,3-12-1 15,4-9 1-15,3-16 2 16,8-3 0-16,3-13 0 15,3-6 0 1,19-29 0 0,20-12 1-16,4-9-1 15,0 0 1-15,-1 3-2 16,22 3 0-16,-3 6 0 16,-11 7 0-16,-4 12-1 15,-13 3 1-15,-5 10 0 0,-6 6 0 16,-4 6 0-16,-7 3 1 15,0 10-1-15,1 3 1 16,-8 9-1-16,3 0 1 16,-3 0-1-16,0 7 0 15,0-4 0-15,11 4 1 16,-4 6-1-16,4 9 1 16,-1 7-4-16,1 8 0 15,0 17-13-15,-1 9 1 0,4 3-1 16,4-6 0-16</inkml:trace>
  <inkml:trace contextRef="#ctx0" brushRef="#br0" timeOffset="58718.41">25361 11530 93 0,'0'3'46'0,"0"3"-66"0,0 4 60 0,4 9-48 16,-1 15 1-16,1 23-15 15,3 2 1-15,0-2 21 16,0-4 1-16,-4-9-10 15,1-10 1-15,0-2 11 16,-1-20 0-16,-3-12 12 16,0-9 1-16,0-10 4 15,-3-16 1-15,-5 1-5 16,-2-4 0-16,-15-9-15 16,4 3 1-16,0 10-6 15,3 6 1-15</inkml:trace>
  <inkml:trace contextRef="#ctx0" brushRef="#br0" timeOffset="60979.47">30357 11464 86 0,'-8'-47'43'0,"-69"13"-40"16,49 30 40-16,-29 8-42 15,-10 2 1-15,-7 10 4 16,-25 9 0-16,4 3-6 15,-7 6 0-15,7 1 4 16,3 2 1-16,4 1-1 16,-4 3 0-16,14 15-2 15,4 23 0-15,-7 40-1 16,7 53 0-16,10 48-3 0,15 40 1 16,10 13-2-16,36-7 1 15,27 7-4-15,47-25 0 16,7-25 1-16,31-35 0 15,29-31 4-15,6-38 0 16,33-22 4-16,20-37 0 16,25-26 5-16,11-21 1 15,11-17 0-15,-1-18 1 16,-3-18-4-16,-11-20 1 0,-24-18-4 16,-15-16 1-16,-17-35-4 15,-3-28 0-15,-33-21-2 16,-28-29 0-16,-31-19-1 15,-36-16 1-15,-59-5-2 16,-40 11 0-16,-24 23 1 16,-32 25 0-16,-10 41 0 15,-1 18 0-15,-6 29-10 16,-25 18 1-16,3 16 0 16,-14 22 0-16</inkml:trace>
  <inkml:trace contextRef="#ctx0" brushRef="#br0" timeOffset="61682.27">30071 13101 104 0,'-7'9'52'0,"67"-68"-63"0,-46 40 74 0,3-19-62 15,15-6 0-15,0-15 0 16,0-7 0-16,-4-12-2 15,0-7 0-15,-3-19 0 16,0-8 1-16,-4-14-3 16,3-9 1-16,-2-6-1 15,-1 3 0-15,-4 13 1 16,8 12 1-16,-7 16 1 16,-4 25 1-16,-14 9 2 15,10 13 1-15,-10 12-1 16,0 10 1-16,-3 3-2 15,-4 12 1-15,-4 16-2 16,-3 7 0-16,-7 15-2 16,-7 9 0-16,0 10-1 15,-18 10 1-15,-4 11-1 16,-3 17 0-16,-7 6 0 16,0-4 1-16,7-5 1 0,11-13 0 15,10-10 0-15,8-15 1 16,6-10 0-16,7-15 1 15,1-13-1-15,10-19 0 16,28-9-1-16,-3-19 1 16,7-6-2-16,-8 9 1 15,29-21-1-15,0-1 1 16,0 0 0-16,3 7 0 16,-6 9 0-16,10 12 1 0,-4 13 0 15,-3 7 1 1,-7 15-1-16,-7 9 0 0,-4 7-7 15,-3 12 1-15,10 3-20 16,-3 4 1-16,0-7-1 16,-7 0 0-16</inkml:trace>
  <inkml:trace contextRef="#ctx0" brushRef="#br0" timeOffset="62074.04">29605 12082 105 0,'-3'-10'52'0,"10"10"-78"0,-7 0 105 15,7 4-81-15,0 8 0 16,3 7-12-16,15 19 1 16,-4 15 11-16,0 6 0 15,4 1-11-15,0 0 0 16,-1-7-1-16,5-9 0 16,-5-16 8-16,5-3 0 0,2-12 8 15,-2-7 1-15,2-6 8 16,-2-9 1-16,-12-10 4 15,-10-16 1-15,-7-2-3 16,-7-14 0-16,-3-8-25 16,-19-13 1-16,-31-4-7 15,-24 14 1-15</inkml:trace>
  <inkml:trace contextRef="#ctx0" brushRef="#br0" timeOffset="64406.08">21519 12656 103 0,'-7'-7'51'0,"7"-15"-51"16,4 16 52-16,3-3-53 15,4-4 1-15,10-2-1 16,10-4 1-16,29-3 0 16,25 0 0-16,10-9-1 15,32-4 1-15,29 1-1 16,-1 2 1-16,32 1-1 16,7 3 1-16,17-7 0 15,22 13 0-15,11 0 0 16,17 3 0-16,10 1 0 15,8 2 0-15,28 13 0 0,-14-4 0 16,17 20 0-16,-3 12 0 31,212 28 0-31,-71 4 1 16,-21-13-1-16,-25-7 1 16,14-12-1-16,-28-15 0 15,-14-16-1-15,14-7 0 16,-32-9 0-16,-17-3 0 15,-25 6 1-15,-18 4 0 0,-49 5 1 16,-7 4 1-16,-17 12 1 16,-26 10 0-16,1 3-1 15,-1 3 1-15,-20 6-2 16,-22 3 1-16,4-3-2 16,3 1 1-16,-32-7-1 15,-17-4 0-15,-21-8 0 16,-21-1 0-16,-19 1 1 15,-6-4 0-15,-14 0 1 16,-7 0 1-16,-4-6 0 16,-3-6 0-16,-4 0-1 15,0-7 0-15,0-2-2 16,0-7 0-16,0-7-2 16,0-8 0-16,-3-1-1 15,-1-12 1-15,-6-10 0 0,-4-9 1 16,-4-15 0-16,1-4 1 15,-4 0 0-15,3-9 1 16,1 9-1-16,-1 4 0 16,4 8 0-16,0 1 0 15,0 12-1-15,0-3 1 16,0 7-1-16,-7 6 1 16,-7-10-2-16,-7 6 1 15,-25 1-1-15,-17 3 1 16,-29 2 0-16,-7 1 0 15,-35 10 1-15,-25-1 0 16,-31 6 2-16,-29 4 0 0,-28 0 1 16,-21-4 1-16,-46-3-1 15,-21-2 1-15,-7-11-3 16,-39-2 0-16,-29-10-2 16,-27 1 0-16,17-4-1 15,-14-6 0-15,0 0-1 16,-17 9 1-16,-1 6 1 15,18 1 0-15,25 0 0 16,10 9 1-16,33-7-1 16,16-12 0-16,26 1 0 15,17-8 1-15,18 4 0 16,17-3 0-16,36 16 0 16,10 3 0-16,14 12 1 15,36 6 0-15,31 13 0 16,11 22 0-16,25 16-1 0,13 22 1 15,12 31-2-15,13 31 1 16,1 29-1-16,-1 27 0 16,15 17 0-16,6 21 0 15,4-2 0-15,8-20 1 16,6-9 0-16,7-6 1 16,4-4-1-16,0-8 1 15,3 2-1-15,4-9 1 16,0-6-1-16,0-19 1 15,7-13-1-15,0-9 0 0,3-22 0 16,4-13 0-16,7-9 0 16,7-15 1-16,11-10-1 15,21-3 1-15,17-7-1 16,22 1 0-16,7-1-1 16,24 7 1-16,18 9-3 15,11 13 1-15,31 0-7 16,32 0 1-16,61-13-1 15,30-25 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03T08:30:02.7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8678 4528 104 0,'0'0'52'0,"43"122"-50"0,-33-59 53 16,-3 28-55-16,4 62 1 0,-1 42-1 16,5 37 1-16,2 19-2 15,1-4 1-15,-1-37-3 16,1-15 1-16,3-35-9 15,-3-32 1-15,0-34-9 16,-1-31 0-16,-6-35 0 16,-1-31 0-16</inkml:trace>
  <inkml:trace contextRef="#ctx0" brushRef="#br0" timeOffset="325.88">9977 5218 99 0,'28'-82'49'0,"-28"54"-65"16,-4 18 93-16,1 1-77 15,-4 0 1-15,-11-1 0 16,-3 4 0-16,-4 6-2 16,-3 12 1-16,7 26 0 0,3 28 0 15,0 19 0-15,4 31 0 16,11 12-1-16,13 13 1 15,19-18 0-15,13-10 0 16,7-19 0-16,22-25 0 16,7-29 0-16,3-24 0 15,-4-22 0-15,-6-19 0 16,-11-16 0-16,-7-19 1 16,-21-24 0-16,-11-1 0 0,-14-9-2 15,-14-6 0-15,-14-4-10 16,-8 4 1-16,-6 3-1 15,-4 6 1-15</inkml:trace>
  <inkml:trace contextRef="#ctx0" brushRef="#br0" timeOffset="702.72">10827 4249 101 0,'7'0'50'0,"53"44"-56"0,-53-41 70 16,32 22-63-16,3-6 0 15,11 15 0-15,35-6 1 16,25 16-3-16,7 6 0 15,32 7 0-15,6-4 0 16,-13 0-1-16,3 10 1 16,-28 0 0-16,-25 0 0 15,-28 9 2-15,-45 15 0 16,-22 1 1-16,-18 6 0 16,-35 10-1-16,-14 9 1 0,-18 3-8 15,8 3 1-15,6-9-15 16,18-19 0-16,11-19-1 15,17-13 0-15</inkml:trace>
  <inkml:trace contextRef="#ctx0" brushRef="#br0" timeOffset="926.59">13180 4989 105 0,'35'22'52'0,"22"-13"-70"16,-26-9 98-16,40 0-79 16,35-3 1-16,10-16 0 15,39-3 0-15,22-9-5 16,13-10 1-16,4-9-4 16,-14-3 0-16,0-13-17 15,-21 6 1-15,-11-3-1 16,-25-2 0-16</inkml:trace>
  <inkml:trace contextRef="#ctx0" brushRef="#br0" timeOffset="1165.45">14182 4054 107 0,'21'47'53'0,"95"69"-71"16,-80-72 102-16,2 16-84 16,22 21 1-16,-3 32-1 15,-4 22 0-15,-4 25-4 16,-3 6 0-16,7-9-14 16,3 3 0-16,-10-22 0 15,0-19 0-15</inkml:trace>
  <inkml:trace contextRef="#ctx0" brushRef="#br0" timeOffset="1436.29">16058 3449 115 0,'-3'-50'57'0,"10"50"-77"0,4 0 98 16,6 6-77-16,4 16 0 16,8 3-1-16,16 22 0 15,1 25-1-15,7 25 1 16,4 38-1-16,-1 25 0 16,1 22-2-16,-12 22 1 15,1 0-8-15,0-22 0 16,14-10 0-16,-7-37 1 15</inkml:trace>
  <inkml:trace contextRef="#ctx0" brushRef="#br0" timeOffset="1766.11">17537 3672 111 0,'-32'-29'55'0,"28"23"-64"15,4 3 74-15,0 3-65 16,-3 0 1-16,-1 9-1 16,1 1 1-16,-1 5-2 15,4-2 1-15,0 15 0 0,0 13 0 16,0 19 0-16,0 31 0 15,0 15-1-15,0 29 1 16,0 19-3-16,0-1 1 16,-3-5-7-16,3-20 0 15,-4-15-9-15,4-28 1 16,-3-22-1-16,3-20 1 16</inkml:trace>
  <inkml:trace contextRef="#ctx0" brushRef="#br0" timeOffset="2140.28">18203 3135 114 0,'-35'-9'57'0,"56"25"-80"16,-17-13 104-16,3 6-80 15,0-3 1-15,3 4 0 16,8-1 0-16,7 7-3 16,17 6 0-16,25 12 0 15,21 26 1-15,1 12-1 16,-1 13 0-16,10 15-1 0,5-9 1 15,-1 6 0 1,-14-6 1-16,-21 3 0 0,-17-9 0 16,-47-10 0-16,-45 19 0 15,-22 4-6-15,-45 11 1 16,-29 7-22-16,-10-12 0 16</inkml:trace>
  <inkml:trace contextRef="#ctx0" brushRef="#br0" timeOffset="2937.84">7235 7130 107 0,'-3'7'53'0,"31"52"-68"0,-17-37 82 15,-1 35-67-15,1 27 0 16,3 23 0-16,4 15 1 15,17 4-2-15,7-1 1 16,18-15 0-16,7-13 1 0,11-19-1 16,21-18 1-16,17-13-1 15,22-19 1-15,17-15-1 16,32-26 0-16,32-18 0 16,20-25 0-16,40-4-1 15,3-37 0-15,50-19 0 16,24-13 1-16,4-12-1 15,7-3 1-15,28-10 0 16,-7 16 0-16,-17 3 0 16,24 13 1-16,7 3 0 15,18 9 0-15,-11 7-1 16,21-13 1-16,15 12-1 16,17-3 1-16,-10-12-1 15,-1 3 1-15,-24 0-1 16,7 13 0-16,-21 2 1 15,-25 14 1-15,-7 5-1 16,-25 13 1-16,-21 6-1 16,-10 10 1-16,-18-6-1 0,-15 2 0 15,-16 7-1-15,-19-3 1 32,29-1-1-32,-75 20 0 15,-59-10-12-15,-42 25 1 16,-36-3 0-16,-53 0 0 15</inkml:trace>
  <inkml:trace contextRef="#ctx0" brushRef="#br0" timeOffset="3418.58">12823 7673 100 0,'-7'19'50'0,"46"-22"-59"0,7-13 63 15,25-9-53-15,10-3 0 0,28-19 1 16,22 3 0-16,10-7-3 16,0 1 1-16,11 10 1 15,-1 5 0-15,-13 4-6 16,-22 9 1-16,4-3-17 16,-21 3 1-16,-18 0-1 15,-24-3 1-15</inkml:trace>
  <inkml:trace contextRef="#ctx0" brushRef="#br0" timeOffset="3732.07">12943 7695 107 0,'-84'34'53'0,"38"-27"-76"16,39-14 103-16,3 10-80 15,-3 16 1-15,4 6 0 16,6 19 1-16,4 25-3 16,11 25 1-16,10 22 0 0,22 10 1 15,10 12-1 1,0-3 0-16,-1-7 0 0,-6 1 0 16,-10-7 0-16,-12-12 0 15,-13-19 0-15,-14-10 1 16,-26-2-1-16,-20-13 1 15,-21 3-5-15,-11-10 0 16,-11-6-19-16,-7-21 1 16,8-29-1-16,13-34 0 0</inkml:trace>
  <inkml:trace contextRef="#ctx0" brushRef="#br0" timeOffset="4184.81">14019 7801 111 0,'-56'35'55'0,"35"-41"-79"15,21 6 105-15,3 3-81 16,4-3 1-16,11 0-1 16,24 0 0-16,11 0-1 0,14-6 0 15,-3 6 0 1,-1 0 0-16,-6 6-1 0,-1 6 0 16,-17 23 0-16,-7 18 1 15,-15 19 0-15,-13 19 0 16,-15 13 2-16,-10 5 0 15,-21 4 1-15,-4-3 0 16,0-13 0-16,11-9 0 16,14-13 0-16,17-9 0 0,32-9-1 15,11-10 0 1,21-13 0-16,39-12 1 0,10-12-3 16,1-20 0-16,13-2-10 15,4-10 0-15,-3-13 0 16,-22-15 0-16</inkml:trace>
  <inkml:trace contextRef="#ctx0" brushRef="#br0" timeOffset="4664.68">3567 7052 100 0,'-117'-28'50'0,"64"40"-44"0,36-5 50 0,10 2-55 15,3 16 0-15,4 19 1 16,4 38 0-16,10 34-2 15,10 53 0-15,15 50 1 16,28 60 1-16,4 41-2 16,3 19 0-16,0-16-3 15,-25-38 1-15,-6-46-7 16,-5-42 0-16,-6-34-17 16,-4-37 0-16,-17-35 1 15,-11-32 0-15</inkml:trace>
  <inkml:trace contextRef="#ctx0" brushRef="#br0" timeOffset="5578.79">4872 7751 100 0,'-35'-100'50'0,"-8"-41"-75"0,33 88 103 16,-22-10-78-16,4 16 1 15,-4 12-1-15,4 23 0 16,-11 27-2-16,-3 39 1 16,-15 43-1-16,-3 25 0 15,7 26-2-15,4 15 1 0,14 12-2 16,20-21 0-16,19-32 1 16,21-34 0-16,6-38 2 15,8-37 0-15,-7-35 4 16,7-25 0-16,0-22 2 15,3-19 1-15,-3-12 0 16,0 2 1-16,-18 4-2 16,0 16 0-16,-3 12-1 15,-15 19 0-15,8 13-2 16,-4 5 1-16,3 23-1 16,1 19 1-16,-4 21-2 15,3 26 1-15,-10 28-1 16,-7 28 0-16,4 34 0 15,-15 29 0-15,8 18 0 16,-1 13 0-16,11-21 0 16,4-29 0-16,3-29 0 15,10-30 0-15,-6-32 0 16,3-26 0-16,4-30 0 0,-1-26 1 16,-3-12 0-16,4-12 0 15,3-10-3-15,11-7 0 16,7-21-11-16,0-10 1 15,3-2-1-15,25-1 1 16</inkml:trace>
  <inkml:trace contextRef="#ctx0" brushRef="#br0" timeOffset="5941.25">5115 6544 112 0,'-91'-34'56'0,"80"46"-71"16,11-9 86-16,0-3-71 16,7 6 0-16,4 4 0 15,10 15 1-15,18 6-2 16,21 16 1-16,24 25 0 15,4 16 0-15,8 22-1 16,9 22 0-16,-2 21-1 16,-11 7 1-16,-15 32 0 15,-10 5 0-15,-32 1 1 16,-27 12 1-16,-26-3-2 16,-32 3 1-16,-10-6-6 0,-10-22 1 15,-8-16-10-15,8-16 1 31</inkml:trace>
  <inkml:trace contextRef="#ctx0" brushRef="#br0" timeOffset="6300.09">6703 8090 103 0,'-35'22'51'0,"24"-6"-55"16,11-23 69-16,7 4-63 15,4-6 0-15,17-16 1 16,42-19 1-16,33-19-5 16,17-6 0-16,28-12 2 15,3-4 1-15,-2 0-3 16,-1 13 0-16,0 3-5 16,-28 19 0-16,-11 6-13 15,-35 16 1-15,-14 6 0 0,-35 12 0 16</inkml:trace>
  <inkml:trace contextRef="#ctx0" brushRef="#br0" timeOffset="6525">6858 9028 109 0,'-21'-35'54'0,"109"1"-72"0,-49 9 93 0,21-13-74 16,10-9 0-16,29-6 0 16,28-13 1-16,7-10-3 15,18 1 0-15,17 0-6 16,-14 6 1-16,-3 0-1 16,-18 3 0-16</inkml:trace>
  <inkml:trace contextRef="#ctx0" brushRef="#br0" timeOffset="10610.04">8823 3079 95 0,'-127'-53'47'0,"-67"71"-44"0,159-8 47 16,-46-1-50-16,-22 1 1 16,1-4-1-16,3 3 1 15,-3-5-2-15,-4-4 1 16,-3 0 0-16,13 0 0 15,12 6 0-15,13 0 0 16,11 16 0-16,0 16 1 16,18 6-1-16,3 28 1 15,18 12 0-15,10 10 0 0,1 10 0 16,13 24 0-16,15 4 0 16,10 19 1-16,22-1-1 15,17 29 0-15,10 0 0 16,1 18 1-16,-1 20-1 15,19 12 0-15,2 9 0 16,15 13 0-16,-10 9 0 16,-8 3 0-16,7 7 1 15,8-3 0-15,13-10-1 16,-10-19 0-16,-4 7 0 16,18-10 1-16,4-9-2 15,-18-4 1-15,-11-9-1 16,-21 16 0-16,-7 0 0 15,7-3 0-15,-7-13 0 16,-3-3 0-16,-4-6 0 16,-3-12 0-16,-1-11 0 15,-7-24 0-15,1-3 0 16,3-10 1-16,10-6-1 0,1-9 0 16,3-13 0-16,7 3 0 15,0-9 1-15,15-26 1 16,16-15-1-16,23-25 0 15,6-25 0-15,39-35 1 16,3-18-11-16,29-20 1 16,10-18-2-16,11-19 1 15</inkml:trace>
  <inkml:trace contextRef="#ctx0" brushRef="#br0" timeOffset="11376.1">18094 950 91 0,'109'-54'45'0,"68"-27"-41"0,-110 59 45 16,21-13-49-16,14 7 1 0,15-3 0 15,17 9 0-15,-4 6-1 16,11 1 0-16,-3 11 1 15,3 8 0-15,-14 14 0 16,4 17 0-16,-8 18-1 16,8 19 1-16,-15 13 0 15,-3 44 0-15,-7 21-1 16,17 35 1-16,15 31-1 16,-22 26 1-16,-6 15-1 15,-15 28 1-15,14 23-1 16,-10 2 1-16,3 19-1 15,4 19 1-15,-4 1-1 16,22 21 0-16,-1-10-1 16,11 10 1-16,-7-9-1 15,18-19 0-15,-4-10 0 16,-10-18 1-16,-18-20 1 0,-8-24 0 16,-2-19 2-1,-15-19 0-15,-14-31 1 0,-18-10 0 16,-17-9 0-16,-21-13 1 15,-39 1-2-15,-18-4 1 16,-39 3-4-16,-45 4 0 16,-18-17-15-16,-71 10 0 15,-38-6-1-15,-36-31 0 16</inkml:trace>
  <inkml:trace contextRef="#ctx0" brushRef="#br0" timeOffset="11945.99">8936 3135 98 0,'-25'-56'49'0,"15"69"-48"0,13 12 50 0,4 18-51 15,-3 33 0 1,6 34 0-16,-6 15 0 0,10 29 0 15,7-13 0-15,28-16 0 16,22-34 0-16,21-31 0 16,45-38 1-16,26-54 0 15,38-37 0-15,17-37-1 16,19-20 1-16,-1-9-1 16,-24 4 1-16,7-1-2 15,-4 3 1-15,-28 23-16 16,17 5 0-16,1-2 0 15,-22-7 0-15</inkml:trace>
  <inkml:trace contextRef="#ctx0" brushRef="#br0" timeOffset="12427.72">15963 1072 104 0,'-3'-16'52'0,"38"13"-53"0,-21 6 53 0,4 7-52 16,6 12 0-16,1 15-2 15,10 26 1-15,11 6 0 16,-3 3 1-16,-1 0-2 15,4-6 1-15,10-6 0 16,4-16 0-16,14-22 2 16,36-22 0-16,31-29 0 15,-35 7 1-15,112-75-1 16,-63 25 1-16,103-44-1 16,-78 31 0-16,70-43-3 15,-13 15 1-15,-4 13-1 16,-32 27 0-16</inkml:trace>
  <inkml:trace contextRef="#ctx0" brushRef="#br0" timeOffset="14198.71">15371 11621 92 0,'-11'-44'46'0,"-3"-19"-36"0,14 54 46 16,0-1-53-16,0 4 1 0,0 6 0 15,0 10 1-15,0 18-7 16,0 41 1-16,3 28 3 16,4 16 1-16,11 41-4 15,10-4 1-15,4-3-9 16,-4 4 0-16,-3-7 0 15,0-21 0-15</inkml:trace>
  <inkml:trace contextRef="#ctx0" brushRef="#br0" timeOffset="14452.73">15014 13305 107 0,'0'12'53'0,"43"17"-60"16,-5-26 70-16,12 0-63 0,17-3 0 15,7-13-2 1,32-12 1-16,21-6-1 0,17-13 0 16,29-19-7-16,14-15 1 15,-14 9-3-15,3 6 0 16,-17 13-2-16,-25 25 1 15,-35 19 1-15,-32 28 1 0</inkml:trace>
  <inkml:trace contextRef="#ctx0" brushRef="#br0" timeOffset="14703.59">15064 14296 110 0,'-78'34'55'0,"74"-34"-70"16,12-9 94-16,13-16-79 16,46-16 1-16,39-25-1 15,31-12 0-15,36-10-1 16,-4-6 0-16,25 0-2 16,11-3 0-16,0 9-11 15,6 0 0-15,-27 13 0 16,-1 6 1-16</inkml:trace>
  <inkml:trace contextRef="#ctx0" brushRef="#br0" timeOffset="15128.75">15363 14117 106 0,'15'6'53'0,"-22"16"-61"0,7-22 78 0,10 10-69 16,1 5 0-16,6 17 0 16,8 12 1-16,3 25-3 15,11 18 0-15,32 26 1 16,6 25 0-16,11 13-1 16,-6 12 1-16,-8 0 0 15,-11 9 0-15,-17-5 2 16,-14-4 0-16,-15 0 0 15,-13-25 1-15,-11-22-1 0,-25-13 1 16,-7-24-4 0,-10-17 1-16,-32-15-12 0,3-19 0 15,-10-15-1-15,7-22 0 16</inkml:trace>
  <inkml:trace contextRef="#ctx0" brushRef="#br0" timeOffset="15533.42">16157 14782 105 0,'-32'-3'52'0,"1"-16"-52"0,27 6 69 0,4 1-69 16,7-10 1-16,7-3-1 16,15-4 1-16,24 1-1 15,6 3 0-15,12 3 0 16,-4 13 0-16,-3 9-1 16,-12 31 0-16,5 4-1 15,-22 18 1-15,-14 16-1 16,-7 9 1-16,-14 20 1 15,-3-1 0-15,-1-3 1 16,1 9 1-16,6-9 1 16,12-3 0-16,20-6 0 0,18-16 0 15,10-9-1-15,11-23 1 16,0-18-8-16,-7-16 0 16,-7-37 0-16,14-26 0 15</inkml:trace>
  <inkml:trace contextRef="#ctx0" brushRef="#br0" timeOffset="15805.35">17470 11442 123 0,'-36'-6'61'0,"57"59"-68"16,-6-28 75-16,6 22-68 15,14 35 0-15,0 28-2 16,1 40 1-16,2 38-5 16,5 16 1-16,-1 12-17 15,14-5 0-15,1-17 0 16,-4-31 0-16</inkml:trace>
  <inkml:trace contextRef="#ctx0" brushRef="#br0" timeOffset="16179.14">18676 11897 110 0,'-56'0'55'0,"-22"-16"-73"0,50 19 97 16,0 7-79-16,-4 12 1 15,-3 3-1-15,6 12 1 0,1 17-2 16,7 15 1-16,7 22-1 16,10 15 1-16,15 4-2 15,14-7 0-15,20-12-1 16,15-9 1-16,14-16-1 15,-3-35 1-15,0-15 1 16,-11-16 0-16,17-25 2 16,-24-10 1-16,-11-9 1 15,-17-12 1-15,-25-13-1 16,-10-3 0-16,-5 0-7 16,-6 3 0-16,-3 6-22 15,-15 0 1-15,-4 7-3 16,1 6 1-16</inkml:trace>
  <inkml:trace contextRef="#ctx0" brushRef="#br0" timeOffset="16487.2">18824 11270 110 0,'4'-35'55'0,"42"38"-81"0,-29-3 111 15,19 10-85-15,6-1 0 32,43 26-1-32,-4 2 1 15,0 4 0-15,18 9 0 0,-4 10-1 16,14 12 1 0,-24 16 1-16,-18-4 0 0,-21 17 1 15,-36 12 0-15,-27 9 0 16,-36 6 0-16,-14-5-5 15,-18-10 1-15,-7-10-12 16,1-21 1-16,6-13-2 16,21-19 1-16</inkml:trace>
  <inkml:trace contextRef="#ctx0" brushRef="#br0" timeOffset="16689.08">20507 11458 111 0,'35'25'55'0,"68"16"-65"16,-65-35 83-16,22 0-71 16,-3 0 0-16,-4-6-6 0,0-6 1 15,14-13-7-15,17-18 0 16,-3-23 0-16,15-18 0 15</inkml:trace>
  <inkml:trace contextRef="#ctx0" brushRef="#br0" timeOffset="16899.48">20592 10981 109 0,'-46'16'54'0,"49"0"-62"0,4 2 73 0,4 11-64 16,21 24 0-16,10 25 1 16,18 19 0-16,14 26-5 15,4 5 0-15,17 7-14 16,4-19 0-16,14-25-1 16,-29-19 0-16</inkml:trace>
  <inkml:trace contextRef="#ctx0" brushRef="#br0" timeOffset="17164.38">22980 9238 118 0,'-18'-3'59'0,"-17"40"-79"0,10-18 102 15,-3 15-82-15,-4 29 1 16,1 25-1-16,2 34 1 16,8 16-4-16,11 25 0 15,6-3-16-15,8 16 1 16,3-16-1-16,24-29 0 16</inkml:trace>
  <inkml:trace contextRef="#ctx0" brushRef="#br0" timeOffset="17319.54">22620 11085 112 0,'4'-16'56'0,"42"22"-72"16,-8-21 91-16,33-14-75 16,35-21 0-16,31-9-7 15,15-14 1-15,0-2-11 16,13-9 1-16,-16 8-4 15,-12 10 1-15</inkml:trace>
  <inkml:trace contextRef="#ctx0" brushRef="#br0" timeOffset="17574.39">22497 11445 108 0,'0'0'54'0,"127"-34"-72"0,-85 15 93 15,39-25-75-15,21-9 1 16,18-16-2-16,32-22 0 16,10 3-4-16,4-9 0 15,0 12-7-15,-4 7 0 0,-24 15-13 16,-25 19 1-16,-25 13 0 15,-28 46 0-15</inkml:trace>
  <inkml:trace contextRef="#ctx0" brushRef="#br0" timeOffset="17890.98">22708 11502 106 0,'-28'15'53'0,"21"-11"-80"16,7-4 111-16,0 0-84 16,7-4 1-16,4 4-1 15,6 4 1-15,29 8-1 16,7 13 0-16,7 41 0 16,14 9 0-16,4 13 0 15,-8 28 1-15,19 31-1 16,-12 1 0-16,-10 40 0 0,-17-12 0 15,-19-20 1-15,-20 7 0 16,-36 4 1-16,-14-11 1 16,-31-21-1-16,-8-12 1 15,-24-20-9-15,14-34 1 16,3-25-1-16,-10-35 0 16</inkml:trace>
  <inkml:trace contextRef="#ctx0" brushRef="#br0" timeOffset="18282.75">23763 11552 121 0,'-7'12'60'0,"0"-8"-66"16,7-4 77-16,4 3-71 15,3 6 0-15,7-3 0 16,10 1 0-16,19-4-1 16,10 3 1-16,-4-3-2 15,11 10 1-15,-11-7-2 16,-3 19 1-16,-14 25 0 16,-21 16 0-16,-11 6 1 15,-11 22 1-15,-10 22 0 16,-14-3 1-16,-11-6 1 15,10-13 1-15,8-16-1 0,14-2 1 16,25-17-2-16,13-18 0 16,15-13 0-16,21-12 0 15,7-22-5-15,11-20 1 16,17-14-18-16,7-36 1 16,4-21-1-16,-18-6 1 15</inkml:trace>
  <inkml:trace contextRef="#ctx0" brushRef="#br0" timeOffset="18550.61">25012 9260 120 0,'-95'-51'60'0,"56"-8"-80"15,39 43 103-15,0 1-83 16,0 2 0-16,0 7 0 16,7 3 0-16,7 9-1 15,28 22 1-15,11 16-1 16,0 34 0-16,21 26-3 16,-3 24 1-16,-4 10-13 15,-4 3 1-15,4 4-1 16,0-26 1-16</inkml:trace>
  <inkml:trace contextRef="#ctx0" brushRef="#br0" timeOffset="18762.73">25739 9178 103 0,'28'-75'51'0,"-18"43"-52"0,-6 23 72 15,-8 6-69-15,1 12 1 0,-4 20 0 16,3 11 1-16,4 14-7 16,7 15 1-16,25 9-3 15,7 7 0-15,7 2-2 16,14 8 1-16</inkml:trace>
  <inkml:trace contextRef="#ctx0" brushRef="#br0" timeOffset="19092.52">26095 8617 119 0,'-7'-3'59'0,"14"0"-66"0,7-1 74 16,14 1-67-16,4 6 0 16,21-3-3-16,14 7 1 15,7 2 1-15,28 7 1 16,1 3-2-16,6 9 1 16,-14 6 0-16,-17 13 0 15,-18 19 2-15,-21 22 0 16,-22 19 1-16,-45 5 0 0,-35 23-7 15,-1 0 1-15,1-9-1 16,10-4 0-16</inkml:trace>
  <inkml:trace contextRef="#ctx0" brushRef="#br0" timeOffset="20143.41">13688 16532 110 0,'-99'-13'55'0,"-21"-6"-51"0,113 13 55 0,0 3-57 15,7 9 0-15,25 13 0 16,6 28 0-16,19 31-3 15,13 26 0-15,11 24 1 16,8 26 0-16,9 6-2 16,-3 0 1-16,-13-3-1 15,-8-19 1-15,-15-19-1 16,-2-19 1-16,-8-12 1 16,-3-16 0-16,3-12 1 15,4-7 1-15,28-19-1 16,11-8 1-16,17-23-1 15,25-22 1-15,25-19-1 0,14-21 0 16,28-17-1-16,17-15 0 16,26-28 0-16,17-9 0 15,42-23 0-15,11-12 0 16,18-22 0-16,41-16 0 16,8-2 0-16,22 5 0 15,2 0 0-15,18 4 0 16,25 9 0-16,-14 25 1 15,7 10-1-15,0-1 1 0,14 13-1 16,18-6 1-16,14-4-1 16,-11-8 1-16,4-4-1 15,3-10 1-15,-18-8-1 16,8 2 1-16,-4 4-2 16,-28-4 1-16,-39 22 0 15,4 1 0-15,-25 8 0 16,-18-2 1-16,4 9-1 15,-39 3 0-15,18 7 0 16,-47-4 1-16,-6 13-1 16,-39 18 0-16,-49 11 0 15,-22 17 1-15,-31 11-1 16,-32 15 0-16,-29 6 0 16,-20 3 1-16,-15 10-1 15,-10-3 1-15,-7 2 0 16,-11-11 1-16,-7-10-1 15,-7-10 0-15,-7-12-1 16,-21-10 1-16,0-15-1 16,-11-19 0-16,0-3-4 0,0 3 0 15,-17-6 0-15,-18-51 0 16</inkml:trace>
  <inkml:trace contextRef="#ctx0" brushRef="#br0" timeOffset="21314.65">13896 11574 84 0,'-39'-47'42'0,"36"12"-41"16,6 26 43-16,4-4-45 16,4-5 1-16,6 8-1 15,5 20 1-15,20 21 0 16,-7 19 1-16,4 22 0 15,-4 19 1-15,1-12 0 16,13-17 1-16,7-24 2 16,26-38 0-16,66-63-1 15,49-56 1-15,36-63-2 0,49-44 0 16,11-9-4-16,-18 6 1 16,-21 0-5-16,-81 76 0 15,35 2-8-15,-31 45 1 16,-36 33 0-16,-35 33 1 15</inkml:trace>
  <inkml:trace contextRef="#ctx0" brushRef="#br0" timeOffset="21778.49">21057 8573 107 0,'-46'-13'53'0,"50"98"-69"0,10-60 85 16,21 6-70-16,25 7 1 16,25 6 0-16,3-3 0 15,4-7 0-15,24 1 0 16,4-13 0-16,-10-10 0 15,3-12 0-15,38-25 1 16,22-38 0-16,78-59 1 16,59-66-1-16,57-60 0 15,7-28-3-15,3 25 1 16,-70 29-9-16,-46 37 0 0,-53 62-1 16,-59 39 1-16</inkml:trace>
  <inkml:trace contextRef="#ctx0" brushRef="#br0" timeOffset="24314.78">13896 12220 65 0,'-35'-69'32'0,"6"63"-15"16,15 12 32-16,-17 19-45 15,-8 47 1-15,-18 50 3 16,-6 82 1-16,10 85-12 16,42 90 1-16,29 60 6 15,53 35 0-15,52-20-12 16,60-59 0-16,47-47-3 0,27-53 1 15</inkml:trace>
  <inkml:trace contextRef="#ctx0" brushRef="#br0" timeOffset="24645.85">16147 11593 102 0,'-32'-19'51'0,"25"22"-63"16,7 16 76-16,7 40-64 15,11 42 1-15,38 65 0 16,-14-47 1-16,82 226-3 16,35 63 1-16,20 43-1 15,5 26 1-15,10 6-9 16,-21-10 0-16,-50-37-1 16,-63-31 0-16</inkml:trace>
  <inkml:trace contextRef="#ctx0" brushRef="#br0" timeOffset="25375.33">16030 10984 84 0,'-21'0'42'0,"-7"-44"-37"0,35 32 42 15,3-16-47-15,12-10 1 16,2-6 0-16,8 3 0 15,17 7-2-15,4 9 1 0,-7 19 0 16,0 24 0-16,-4 17-1 16,-6 6 1-16,3 6-1 15,3 0 1-15,-14-7-1 16,-3-2 1-16,-8-3 0 16,1-4 0-16,-4-6 0 15,-3-6 0-15,-1-4 0 16,-3 1 1-16,8-3-1 15,6-4 1-15,21-6-4 16,29-15 1-16,31-20-17 16,35-24 0-16,26-35 0 15,-8-25 0-15</inkml:trace>
  <inkml:trace contextRef="#ctx0" brushRef="#br0" timeOffset="25866.12">21773 9517 103 0,'-95'31'51'0,"25"220"-76"15,52-163 102-15,-3 103-78 16,-4 94 1-16,22 92-3 15,24 77 1-15,60 48-1 16,60 31 0-16,57-34-21 16,20-95 1-16,19-99 0 15,10-99 0-15</inkml:trace>
  <inkml:trace contextRef="#ctx0" brushRef="#br0" timeOffset="26249.77">23872 8959 98 0,'-3'-10'49'0,"-22"7"-70"15,25 6 97-15,4 7-76 16,6 21 1-16,26 22 0 16,20 23 0-16,22 43-2 15,10 34 1-15,32 51-3 16,14 34 0-16,0 29-8 15,-21 15 1-15,-21 7-14 16,-25-20 0-16,-29-21 0 16,-24-35 1-16</inkml:trace>
  <inkml:trace contextRef="#ctx0" brushRef="#br0" timeOffset="26749.59">24035 7986 106 0,'-28'-34'53'0,"31"37"-84"16,-3-3 115-16,4 0-87 16,6 6 1-16,4 1-2 15,14-4 0-15,18-6 4 16,7-10 1-16,7-6-5 15,18 4 1-15,-8 2 0 16,-3 4 0-16,-10 9 2 16,-15 22 0-16,-14 15 1 0,-10 13 1 15,-14 23 0 1,-22 8 0-16,-14 19 0 0,0 4 1 16,4-7-1-16,4-15 0 15,2-23-1-15,12-2 0 16,6-26 1-16,11-9 0 15,29-16 1-15,2-6 0 16,12-9-1-16,10-7 1 31,91-53-8-31,19-12 1 0</inkml:trace>
  <inkml:trace contextRef="#ctx0" brushRef="#br0" timeOffset="32694.63">17875 9250 74 0,'-81'-66'37'0,"60"44"-29"0,17 19 37 0,-3 0-44 16,0-3 1-16,0 9 0 16,0 6 1-16,0 4-3 15,4 6 0-15,3 6 4 16,3 19 0-16,11 9 0 15,14 25 0-15,22 10-1 16,10 16 1-16,17-1-1 16,-13-6 1-16,-4-9-3 15,0-25 0-15,25-35 1 16,35-40 0-16,28-64 3 16,63-96 0-16,68-104-1 15,56-78 1-15,7-35-11 16,-3 41 0-16,-50 25-2 15,-35 75 1-15</inkml:trace>
  <inkml:trace contextRef="#ctx0" brushRef="#br0" timeOffset="33277.67">24366 5484 102 0,'-60'-63'51'0,"22"63"-51"16,20 7 51-16,0 5-52 15,4 13 1-15,7 16 0 16,18 41 0-16,6 34 0 0,8 22 0 16,7 22 0-16,17 6 0 15,18-3 0-15,4-19 0 16,13-31 1-16,5-41 0 15,34-56 1-15,36-54 0 16,63-81 1-16,74-66 0 16,36-72 0-16,56-54 0 15,21-15-1-15,-28 31 0 0,-46 41-5 16,-38 44 0-16,-64 57-2 16,-53 52 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03T08:54:37.6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4216 2982 88 0,'0'0'44'0,"-67"-82"-36"0,42 63 44 15,0 4-52-15,1-4 1 16,-15 10 0-16,-11 27 0 15,-6 7-2-15,-8 26 0 16,-24 21 1-16,18 12 0 0,3 17-2 16,17-1 1-16,15-15-2 15,10-13 1 1,11-19-1-16,14-15 1 0,21-19-1 16,11-23 1-16,7-21 1 15,10-22 0-15,1-6 3 16,-1-10 0-16,0 10 1 15,-17 0 0-15,-4 15 0 16,-6 13 0-16,-1 3 0 16,-11 13 1-16,-3 18-2 15,4 13 0-15,-11 22-1 16,4 28 1-16,3 3-2 16,0 7 1-16,3-4-1 15,1 7 0-15,3-7 0 16,0-2 0-16,11-11 0 15,10-2 0 1,-3-10 1-16,0-12 1 16,-4-13-2-16,0-12 1 15,-7-13-6-15,7-28 1 16,-7-19-19 0,8-6 1-16,6-13-2 0,11 4 0 15</inkml:trace>
  <inkml:trace contextRef="#ctx0" brushRef="#br0" timeOffset="282.83">4766 3794 91 0,'7'25'45'0,"11"-6"-61"0,-8 0 87 0,-10 18-72 16,0 7 1-16,0 6-4 15,-10 7 1-15,3 6 2 16,-11 5 0-16,-3-2-2 15,7-3 0-15,10-13 0 16,11-15 1-16,11-13 4 16,3-22 0-16,18-19 2 15,10-16 0-15,1-18 1 16,-19 12 0-16,8-34 0 16,-11 9 0-16,-13 7-3 15,-8 15 1-15,-32 3-8 16,0 6 1-16,-10 4-2 15,3-3 1-15</inkml:trace>
  <inkml:trace contextRef="#ctx0" brushRef="#br0" timeOffset="612.64">5510 3336 108 0,'14'19'54'0,"50"22"-59"0,-39-38 68 0,35 0-63 16,28-3 1-16,11-3-3 15,38-3 1-15,15-1-1 16,-11-2 1-16,14-1-3 16,-10 7 0-16,-18-9-4 15,-7-1 1-15,-14-2-10 16,-22-4 1-16,-6-9 1 16,-7-10 0-16</inkml:trace>
  <inkml:trace contextRef="#ctx0" brushRef="#br0" timeOffset="853.52">7225 2518 99 0,'-11'-16'49'0,"15"22"-61"0,-1 4 83 15,8-1-69-15,-11 26 1 16,0 8 1-16,0 30 1 15,0 18-7-15,0 31 1 16,3 22 3-16,5 16 1 16,2 9-6-16,4-2 1 15,0-11-11-15,8-21 1 0,-8-22-1 16,10-22 0-16</inkml:trace>
  <inkml:trace contextRef="#ctx0" brushRef="#br0" timeOffset="1446.31">7324 2562 102 0,'-29'-35'51'0,"26"19"-60"15,3 16 72-15,0-9-63 16,11 6 0-16,10-16 0 16,28 6 1-16,39-8-2 15,4-14 1-15,35-3 0 0,28-12 0 16,0 3-1 0,22-6 1-16,-1 0 0 0,-14 9 0 15,-6 9-1-15,-19 7 1 16,-10 12 0-16,-28 13 0 15,-11 13-1-15,-17 18 1 16,-15 6-1-16,-10 23 1 16,-11 15-1-16,-6 22 1 15,-5 13-1-15,-13 18 1 0,-1 4 0 16,-10 9 0-16,-10-4 0 16,-1 7 1-16,1-3 0 15,3-15 0-15,10-14 0 16,1-2 0-16,6-19-1 15,-6 0 1-15,-8-16-2 16,-13 0 1-16,-8-19-1 16,-10-9 1-16,-29-19-2 15,-3-6 1-15,-21-16 0 16,-14-15 0-16,-32-13-1 16,-7-4 1-16,-8 4 0 15,-13-3 1-15,10 12 0 16,4 7 0-16,-7 9 0 15,21-6 1-15,18 3-8 16,24 3 1-16,21-16-1 16,11-3 0-16</inkml:trace>
  <inkml:trace contextRef="#ctx0" brushRef="#br0" timeOffset="1694.71">7909 2634 91 0,'0'9'45'0,"-10"35"-40"0,6-35 55 16,1 16-57-16,-1 7 0 16,1 18 2-16,-1 6 0 0,1 13-7 15,-1 19 1-15,-3-3 3 16,0 12 1-16,0 7-7 15,3-13 0-15,4-16-20 16,-7-16 0-16,4-8 0 16,6-29 0-16</inkml:trace>
  <inkml:trace contextRef="#ctx0" brushRef="#br0" timeOffset="2044.43">8005 3223 98 0,'-29'10'49'0,"36"-1"-68"16,7-15 93-16,1-4-74 16,6-2 0-16,3-13 0 0,8 0 0 15,7-7-1-15,3-8 1 16,-3-8-1-16,-7 5 1 15,0-1 0-15,-4 6 0 16,-3 0 0-16,-8 7 0 16,1 9 0-16,-4 6 1 15,0 10 0-15,-3 12 1 16,-1 20 0-16,-3 11 1 16,-14 23-1-16,-3 15 1 15,-1 7-1-15,0 2 0 0,4-2-8 16,4-10 1-16,3-16-1 15,7-12 0-15</inkml:trace>
  <inkml:trace contextRef="#ctx0" brushRef="#br0" timeOffset="2387.32">9109 3082 102 0,'-39'16'51'0,"4"28"-50"15,28-44 58-15,3 9-58 16,4-6 0-16,11 3 1 16,17 1 0-16,25-10-3 15,24-10 0-15,19-15 1 0,38-7 1 16,7 1-2-16,7-4 1 15,0 7-1-15,11 0 1 16,-25 5-1-16,-11 11 1 16,1 2 0-16,-11 13 0 15,-18 3 0-15,-17 4 0 16,-15 2-1-16,-13-9 1 16,-12 3-8-16,-9-6 1 15,-8-6-1-15,-7-10 1 0</inkml:trace>
  <inkml:trace contextRef="#ctx0" brushRef="#br0" timeOffset="3708.61">10005 2819 85 0,'-4'-7'42'0,"15"1"-39"16,-4 3 43-16,7-3-46 16,4 3 0-16,20 3 0 15,5 0 0-15,6 0-1 16,8 0 1-16,6 3 0 16,-3 3 0-16,7 3 0 15,14-5 0-15,11 2 0 0,17-3 0 16,1-3 0-16,31 0 0 15,10-3 0-15,-2 0 0 16,24 3 0-16,6 0 0 16,-13 3 0-16,11 3 1 15,3 7 0-15,-18 2 1 16,11 1 1-16,-8-3 0 16,1-4 0-16,11-15 1 15,-4 3 0-15,-4-7 0 16,-14 1-2-16,-10 2 1 15,-25 4-2-15,-22 6 0 0,-13-3-1 16,-18 16 1-16,-21-3-1 16,-7-1 0-16,-14-2 0 15,-4 8 0-15,-4-11 0 16,1 5 0-16,-4 4-1 16,0-13 1-16,0 6-2 15,-3 1 1-15,-1-4-4 16,1 4 1-16,-4-7-3 15,-3 3 0-15,-4 10-2 16,3-7 0-16,1-6-9 16,3 3 0-16,10-2 3 15,15-8 0-15</inkml:trace>
  <inkml:trace contextRef="#ctx0" brushRef="#br0" timeOffset="4085.98">14979 2831 94 0,'-11'-3'47'0,"-6"0"-61"0,13-3 88 16,-24 3-72-16,0-1 0 15,-4 4 0-15,0 7 1 16,-3 21-5-16,-7-3 1 0,-4 13 2 15,7-4 0-15,11 10-3 16,17-3 1-16,18 0-1 16,11-7 1-16,7-6-1 15,6-9 0-15,19-16 1 16,-4-6 0 0,-4-6 3-16,-7-10 0 0,-10-6 2 15,-4 0 0-15,-10-4 0 16,-11-14 0-16,-29 5-4 15,-2-3 0 1,-61 0-16 0,14 7 0-16</inkml:trace>
  <inkml:trace contextRef="#ctx0" brushRef="#br0" timeOffset="4475.76">14951 3828 105 0,'-21'-9'52'0,"-22"6"-54"0,40 3 67 15,-8-3-65-15,4 3 1 16,0 3-1-16,11 13 1 15,-1 18-2-15,1 16 0 16,-1 19 0-16,-3 19 1 0,-14 44-1 16,-4 18 0-16,-3 48 0 15,-3 18 0-15,-1 35 0 16,4 3 1-16,7 9 0 16,10-15 1-16,0-13 1 15,4 1 0-15,0-33 1 16,-3-5 0-16,-4-16 0 15,0-32 0-15,0-24-5 16,3-29 1-16,8-9-22 16,3-19 1-16,7-22-2 15,0-16 0-15</inkml:trace>
  <inkml:trace contextRef="#ctx0" brushRef="#br0" timeOffset="5406.35">4724 7165 98 0,'-60'-41'49'0,"-11"-3"-63"0,50 41 86 16,-14 6-72-16,-8 16 1 31,-24 81-2-31,7 1 0 16,7-7-5-16,8 6 1 0,30-12-4 15,8-10 0-15,14-21-1 16,8-29 0-16,9-28 3 16,19-16 1-16,-5-2 9 15,1-8 0-15,-14 1 5 16,0 0 1-16,-4 0 2 15,0 3 0-15,-10 3-3 16,-1 4 0-16,8 2-5 16,-8 7 1-16,12 3-4 15,9 12 0-15,-2 7-2 16,-1 12 1-16,-18 19-1 16,-10 35 0-16,-21 18 1 15,0 10 0-15,-14 34 1 16,-15 3 0-16,1-2 1 15,7-11 1-15,10-8 0 16,11-29 0-16,7-34 0 16,28-38 1-16,7-22-1 0,7-22 0 15,7-15-1-15,25-16 0 16,7-16-11-16,0-19 1 16,14-6-1-16,-10-3 0 15</inkml:trace>
  <inkml:trace contextRef="#ctx0" brushRef="#br0" timeOffset="5572.26">5479 8143 114 0,'-14'101'57'0,"-22"99"-69"0,29-146 82 0,4 18-70 15,-11 41 0-15,-1 3-5 16,5-3 0-16,-1-1-2 15,-6-5 1-15,13-13-21 16,4-19 0-16,7-46 0 16,7-26 1-16</inkml:trace>
  <inkml:trace contextRef="#ctx0" brushRef="#br0" timeOffset="6422.72">5962 8128 100 0,'-46'47'50'0,"7"6"-71"0,29-41 103 15,6 1-82-15,11 9 1 16,11 0 0-16,21-3 0 15,10-10-2-15,25-9 1 16,32-9-1-16,17-4 1 16,15-6-2-16,21 1 1 15,3-1 0 1,22 6 0-16,-8 7-1 0,7 6 0 0,22 6 1 16,10-3 0-16,14 4 0 15,8-4 0-15,13 0 0 16,4-3 1-16,0-3 0 15,-17 3 1 1,144 15 0 0,-64 17 1-16,-38 5-1 15,-85-5 0-15,77 12 0 16,-9-10 1-16,-19-15-2 16,11 0 1-16,-14-13-1 15,7-15 0-15,-4-20 0 16,-3-5 0-16,0 3 0 15,-32 2 0-15,7-5 0 16,-7 9 1-16,-28-3-1 16,14 2 1-16,-14 1-1 15,-14 0 1-15,-14 3-1 16,-11-3 0-16,-14 6-1 0,-28 4 1 16,0-7-1-16,-11 3 1 15,-18 0 0-15,-17 0 1 16,-7 7 0-16,-11-1 1 15,-6 7-1-15,-8-3 1 16,0 2-1-16,-7 1 0 16,4-3 0-16,-8 2 0 0,1 4-1 15,-4-3 1 1,0 6-2-16,-4-6 1 0,1-4 0 16,-4 1 0-16,3 0 0 15,-3-4 0-15,4 0-1 16,-4 1 1-16,0 2 0 15,0-5 0-15,0-4 0 16,0 10 1-16,4-4-1 16,-4 13 0-16,0 0 0 15,0 0 0-15,3 3 0 16,-3 0 0-16,0-3-2 16,4 3 1-16,-4 1-1 15,0-1 1-15,0-10-1 16,0 7 1-16,0-9-8 15,-4-4 1-15,-3-8 1 16,-25-1 0-16</inkml:trace>
  <inkml:trace contextRef="#ctx0" brushRef="#br0" timeOffset="6714.55">15286 7642 114 0,'-71'81'57'0,"-80"73"-60"0,112-120 79 0,-21 13-76 16,-11 13 0-16,-13 6-1 15,13 3 0-15,11 12-4 16,11-9 1 0,10-6-19-16,11-16 0 0,7-18-1 15,6-17 1-15</inkml:trace>
  <inkml:trace contextRef="#ctx0" brushRef="#br0" timeOffset="6935.67">14683 7626 109 0,'3'22'54'0,"36"31"-74"16,-25-28 97-16,18 13-77 16,7 6 0-16,3 9 0 0,0 7 0 15,15 5 0-15,6 20 0 16,-6 9-3-16,-4-6 1 15,-11-16-16-15,-3-12 0 16,-8-19 0-16,-6-20 0 16</inkml:trace>
  <inkml:trace contextRef="#ctx0" brushRef="#br0" timeOffset="7353.46">15342 7469 100 0,'-17'-31'50'0,"-4"-51"-63"0,17 60 81 0,-3 3-67 16,-11-3 1-16,-21 4-1 15,-3 11 1-15,-4 11-3 16,-24 8 0-16,-8 16 2 16,-17 10 0-16,0 3-2 15,10 12 1-15,0 3-1 16,-3 4 0-16,10 34-1 15,8 13 0-15,21 2 0 16,10 14 1-16,11 15 0 16,17-16 0-16,11-9 0 15,32-10 0-15,10-15 0 16,32-3 0-16,4-35 0 16,20-12 1-16,-2-20 0 15,3-14 1-15,3-20 1 0,-7-6 1 16,-14-12 2-16,-14-29 0 15,-3-19 1-15,-15-9 0 16,-21-9-3-16,-10-16 0 16,-7-6-7-16,-11 6 0 15,-11 15-22-15,0 10 0 16,1 10-1-16,3 18 0 16</inkml:trace>
  <inkml:trace contextRef="#ctx0" brushRef="#br0" timeOffset="7699.26">15346 7980 108 0,'-7'6'54'0,"7"-2"-79"15,7-4 107-15,10 0-82 16,12 0 1-16,10 0-1 15,13-7 1-15,23 4-1 16,30-6 0-16,8 3 0 16,42-1 0-16,22 4 0 15,38 0 0-15,21 6 0 16,33-6 0-16,23 3-1 16,5-16 1-16,6-2 0 15,-7-4 1-15,-6-13-1 0,-12 10 0 16,-17-3-1-16,-31 6 1 15,-22-3-7-15,-35-10 0 16,-29 1-1-16,-34 6 1 16</inkml:trace>
  <inkml:trace contextRef="#ctx0" brushRef="#br0" timeOffset="8183.04">15293 3107 79 0,'-42'-9'39'0,"31"9"-26"0,11-6 31 16,0 2-43-16,11-5 0 16,17 0 0-16,35-4 1 15,50 0-2-15,42-5 1 16,50-1 0-16,60-25 1 16,17 9-1-16,21-8 1 15,1 8 0-15,34 1 0 0,-6 5-1 16,-4 4 0-16,-7 3-4 15,-11 13 0-15,-17-7-1 16,-25 7 0-16</inkml:trace>
  <inkml:trace contextRef="#ctx0" brushRef="#br0" timeOffset="8713.08">4593 1552 101 0,'-10'-22'50'0,"31"34"-54"0,7-12 62 0,-7 13-59 15,0 3 1-15,-3 28 0 16,3 12 0-16,-7 22-1 15,0 4 1-15,-10-1-5 16,3-18 0-16,-7 59-10 16,0-15 1-16,0-25-1 15,0-13 1-15</inkml:trace>
  <inkml:trace contextRef="#ctx0" brushRef="#br0" timeOffset="9066.87">5299 1909 78 0,'3'-44'39'0,"8"-28"-37"0,-15 50 55 16,4 10-54-16,-28 6 1 16,-4 21-1-16,4 10 1 15,-7-3-6-15,10 10 1 16,-7 5 2-16,4 7 1 15,7 3-3-15,7 3 0 0,10-3-2 16,-3 0 1-16,14-3-1 16,4-9 1-16,0-10 0 15,6-3 1 1,8-32 3 0,10-2 1-16,-14-7 1 15,0-12 1-15,-3-1-1 16,-7 1 0-16,-1 0-5 15,-3-4 1-15,4 7-12 16,-11 3 1-16,3 0-2 16,-6 6 1-16</inkml:trace>
  <inkml:trace contextRef="#ctx0" brushRef="#br0" timeOffset="9419.67">5380 1373 98 0,'-11'-6'49'0,"22"0"-59"0,-11 6 75 16,3-4-65-16,4 4 0 15,4-6-1-15,7 12 1 16,3-6 0-16,18 4 0 15,-4 2 0-15,11 3 0 0,17 7-1 16,1 6 1-16,-1 9 0 16,-6-3 1-16,-11 7 0 15,-8-7 1-15,-9 10 0 16,-19 21 0-16,-13-5 0 16,-11 2 1-16,-22 4-4 15,-3-7 0-15,-3-6-13 16,14 3 1-16,-4-3-1 15,7 10 0-15</inkml:trace>
  <inkml:trace contextRef="#ctx0" brushRef="#br0" timeOffset="9920.37">5623 6949 97 0,'-3'-10'48'0,"17"7"-58"16,-7 3 70-16,0 3-60 15,4 10 0-15,-8 9 0 16,4 12 0-16,-7 26 0 16,-7 24 0-16,4 17-1 15,-4 5 1-15,3 10-4 16,4 0 0-16,0-15-11 15,0-17 0-15,4-15 0 0,3-25 1 16</inkml:trace>
  <inkml:trace contextRef="#ctx0" brushRef="#br0" timeOffset="10313.16">6251 7246 96 0,'-49'32'48'0,"38"-23"-61"0,11-6 81 0,-3 16-69 16,-1 0 1-16,-3 3 0 15,0 3 0-15,-7 6-2 16,14 7 1-16,-14-4-3 15,14 1 0-15,3-1-3 16,8 1 1-16,0-10-3 16,6-3 1-16,15-3 3 15,3-10 1-15,0-2 7 16,-10-4 0-16,0-6 6 16,-11-7 0-16,-10 1 1 15,-22-7 1-15,-3-3-3 16,3-3 1-16,-10 0-9 15,7 0 1-15,0 7-16 16,3-1 0-16,-7-3-1 0,-3 0 0 16</inkml:trace>
  <inkml:trace contextRef="#ctx0" brushRef="#br0" timeOffset="10702.94">6558 6908 99 0,'-14'9'49'0,"-7"-12"-58"0,21 0 77 0,0 6-67 16,0 0 0-16,0 0 0 15,0 0 1-15,0 1-4 16,3 2 1-16,4 0-1 15,15-3 1-15,6 7-2 16,4-1 0-16,3 4 0 16,0 2 0-16,15 4 1 15,2 3 1-15,-2 3 2 16,-11 3 0-16,-1 13 1 16,-9 16 1-16,-19-7 0 15,-10 3 1-15,0 0-1 16,-35-2 0-16,0-1-4 15,6 0 1-15,-6-6-7 16,11-7 0-16,-12 1-13 16,1 6 1-16,7-10-1 15,7 7 1-15</inkml:trace>
  <inkml:trace contextRef="#ctx0" brushRef="#br0" timeOffset="11119.69">6177 7356 88 0,'-7'22'44'0,"7"-63"-57"16,0 41 76-16,0 0-62 16,0 0 1-16,0 0-1 15,7 0 1-15,0 7-4 16,4-10 1-16,3 9 0 16,21-9 0-16,0 0-1 15,1 3 0-15,-5 12 0 16,1 1 1-16,0 5 1 15,-4 4 0-15,-7 10 2 16,-10 2 1-16,-8 1 1 16,-6-4 0-16,-4 4 0 0,-7-1 0 15,0-9-5-15,-11-3 1 16,-7-6-15-16,8-7 0 16,6-6-2-16,7-6 1 15</inkml:trace>
  <inkml:trace contextRef="#ctx0" brushRef="#br0" timeOffset="12219.07">9991 655 96 0,'-7'-3'48'0,"14"6"-44"16,-4-3 48-16,4 16-52 15,0-1 1-15,4 4-1 16,3 9 0-16,0 19-1 15,0 13 1-15,11 9-4 16,10 6 1-16,4 4-8 16,-11-7 1-16,0-16-14 15,-3-6 1-15,0-15-1 16,-8-7 1-16</inkml:trace>
  <inkml:trace contextRef="#ctx0" brushRef="#br0" timeOffset="12637.17">10608 909 96 0,'-11'-6'48'0,"8"6"-72"0,3 0 104 0,0 6-80 16,-4-6 0-16,1 9-1 15,-4 1 0-15,0 2-2 16,0 4 1-16,3 3-2 16,4 6 0-16,4 0-2 15,6 3 1-15,4-6-1 16,15 13 1-16,13-10 2 16,4-10 1-16,-7-15 2 15,-1 4 1-15,-6-4 4 16,-7-4 0-16,-11-2 1 15,-7-3 1-15,-7-1-1 16,-4-8 0-16,-6-1-2 16,-15-16 0-16,-10 7-8 15,7 3 1-15,3-3-16 16,0 6 0-16,1 9-1 0,-1 4 1 16</inkml:trace>
  <inkml:trace contextRef="#ctx0" brushRef="#br0" timeOffset="12913.01">11155 931 103 0,'-4'-3'51'0,"15"3"-70"0,-4 0 96 0,0 0-77 15,4 0 0-15,24-10-5 16,7 4 1-16,8-3-4 16,17-20 1-16,0 4-16 15,-4-3 1-15,4-22-1 16,7-3 0-16</inkml:trace>
  <inkml:trace contextRef="#ctx0" brushRef="#br0" timeOffset="13179.86">11366 580 85 0,'-28'34'42'0,"-11"7"-49"0,32-41 82 16,4 6-72-16,-1 4 0 15,4-4 1-15,11 3 0 16,3 4-6-16,0 3 1 16,4 12 3-16,3 6 1 15,-3 13-6-15,3 3 1 0,7 4-7 16,-7 18 0-16,11-16-15 15,3 4 1-15,4-16-1 16,-4 0 1-16</inkml:trace>
  <inkml:trace contextRef="#ctx0" brushRef="#br0" timeOffset="13618.61">10809 708 88 0,'-18'-9'44'0,"15"-26"-63"0,3 35 87 15,-11-3-66-15,1 13 0 16,-1-4-2-16,-6 3 0 16,2 1-2-16,5 2 0 15,13 4-1-15,15-7 1 16,3 7-4-16,7-3 1 16,1 2 0-16,6 1 1 0,7-3 1 15,4 2 1-15,-11 4 3 16,-6 0 0-16,-5 6 3 15,-6 0 0-15,-7 6 1 16,-22 4 1-16,-10 9-2 16,-7 3 1-16,-1-3-7 15,1-4 1-15,-4 1-13 16,-3-9 1-16,3-4-2 16,8 0 0-16</inkml:trace>
  <inkml:trace contextRef="#ctx0" brushRef="#br0" timeOffset="13950.99">11903 473 100 0,'-21'3'50'0,"17"-12"-69"0,4 15 90 15,0-6-71-15,4 3 0 0,3 7-1 16,3 5 0-16,11 29-2 15,-3 10 1 1,3 8-7-16,-3 7 0 0,-4 3-1 16,0 0 1-16</inkml:trace>
  <inkml:trace contextRef="#ctx0" brushRef="#br0" timeOffset="14201.84">12248 448 95 0,'-28'9'47'0,"4"17"-51"16,20-17 64-16,-7 7-60 0,4 21 0 15,0 7-9 1,11 9 0-16,3-6-1 0,3 4 0 16,5-4-5-16,-1-3 1 15</inkml:trace>
  <inkml:trace contextRef="#ctx0" brushRef="#br0" timeOffset="14561.63">12520 323 98 0,'-18'0'49'0,"15"6"-61"15,-1-6 82-15,4 0-70 16,0 0 1-16,0 0-2 16,7 3 0-16,4 3-2 15,7 4 0-15,3 8-3 16,18 1 1-16,-1 6-1 16,-2 13 0-16,-8 15 1 15,-7 1 1-15,-7 15 5 16,-10-7 0-16,-15-8 4 15,-17-1 0-15,0-15-6 0,-4-4 1 16,0-3-2-16,0-9 1 16</inkml:trace>
  <inkml:trace contextRef="#ctx0" brushRef="#br0" timeOffset="14981.4">10456 1865 91 0,'-60'0'45'0,"7"-9"-41"16,43 0 51-16,-1 9-53 15,1 0 0-15,3-7 0 16,10 7 0-16,15 0-4 16,28-28 0-16,35-16 1 15,39-6 1-15,31-13-4 16,51-3 1-16,2 4-1 15,15-1 0-15,0 10 1 16,-8 3 0-16,-24 21 1 16,-32 11 0-16,-13 2 1 0,-30 6 1 15,-16 10-19-15,-22-3 1 16,-14 3-1-16,-18 0 0 16</inkml:trace>
  <inkml:trace contextRef="#ctx0" brushRef="#br0" timeOffset="15284.22">10858 1803 105 0,'0'28'52'0,"57"-12"-78"16,-22-13 104-16,8-3-80 16,17-3 1-16,21-7-7 15,7-15 0-15,14 0 6 16,0-3 0-16,15-7-8 16,-4 7 1-16,10-6-1 15,-17 5 0-15,-11-5-9 16,-6 6 0-16,-5-1 2 15,-20 14 1-15</inkml:trace>
  <inkml:trace contextRef="#ctx0" brushRef="#br0" timeOffset="15642.02">10986 1837 95 0,'-4'-6'47'0,"18"22"-70"0,4-16 97 0,-4 3-74 16,0 6 1-16,4 7-1 16,-1 9 1-16,4 13-2 15,4-1 0-15,7 23-2 16,-4 12 1-16,7 3-2 15,-3 0 1-15,-4-12-1 16,-7 3 1-16,-6-13 1 16,-19-3 0-16,-14-9 4 15,-3 0 1-15,-7-13 0 16,-4-3 0-16,-17-6-4 16,-1-10 1-16,5-9-17 15,2-9 1-15,8-10-3 16,14 0 1-16</inkml:trace>
  <inkml:trace contextRef="#ctx0" brushRef="#br0" timeOffset="16082.77">11666 2047 88 0,'-14'10'44'0,"-25"2"-50"0,32-12 80 16,4 0-72-16,-1 0 0 0,1 0 0 15,10 0 1-15,3-3-5 16,5 0 1-16,6-6 0 16,18-1 1-16,10 1-4 15,-3 2 1-15,-7 7-2 16,-8 7 0-16,-2 5 1 15,-15 10 0-15,-11 16 2 16,-28 9 0-16,-3 12 3 16,-3 4 1-16,-1-9 1 15,4 2 0-15,3-6 0 16,4-12 1-16,7-4-2 16,10-6 1-16,11-9-2 15,21-3 0-15,22-16 0 16,6 0 0-16,22-6-2 15,-1-7 1-15,-6-6-6 16,17-3 0-16,-7 0-1 16,-10-3 1-16</inkml:trace>
  <inkml:trace contextRef="#ctx0" brushRef="#br0" timeOffset="16631">9500 285 89 0,'-38'-72'44'0,"9"-16"-45"0,29 72 50 16,0 4-50-16,0 6 1 16,4 21-1-16,3 13 0 15,7 16 1-15,4 28 1 16,-1 48-2-16,1 27 0 15,7 51 0-15,13 34 0 16,-2 44 0-16,-1 21 1 16,4-11-1-16,14 5 0 15,21-46-1-15,17-32 1 0,26-37-9 16,10-35 0-16,-11-28-6 16,11-44 0-16,-7-31-1 15,-10-23 1-15</inkml:trace>
  <inkml:trace contextRef="#ctx0" brushRef="#br0" timeOffset="17009.8">12926 203 99 0,'0'0'49'0,"0"0"-74"0,3 4 102 16,11 11-77-16,-3 13 1 15,3 7 0-15,7 18 1 16,11 32-3-16,17 22 1 16,11 34 0-16,0 28 1 0,11 25-2 15,3 38 1-15,-14 4-1 16,-18 11 0-16,-45-15-5 16,-25 10 1-16,-47-26-1 15,-37-21 1-15</inkml:trace>
  <inkml:trace contextRef="#ctx0" brushRef="#br0" timeOffset="17923.43">11148 6992 95 0,'-7'13'47'0,"3"12"-39"0,8-16 48 0,-1 7-54 16,4 6 0-16,0 9 0 15,0 10 1-15,0 16-4 16,1 2 0-16,-1 10 2 16,0 0 0-16,0 3-2 15,0-3 1-15,-4 16-5 16,1-13 0-16,6-3-17 15,1-16 1-15,0-15 0 16,10-7 1-16</inkml:trace>
  <inkml:trace contextRef="#ctx0" brushRef="#br0" timeOffset="18314.21">12026 7438 101 0,'-28'15'50'0,"0"-2"-69"0,21-10 93 31,-32 10-74-31,4 5 0 0,6 1-2 16,5 3 1-16,6 0-1 15,4 10 1-15,3 2-3 16,8 10 0-16,10 0-1 16,14-3 1-16,4-1 0 15,3-5 0-15,0-7 4 16,7-9 0-16,-6-16 4 16,6-12 1-16,-7-7 1 15,4-9 0-15,-14-3 0 16,-18-4 1-16,-7 1-4 15,-1-4 1-15,-6 4-9 16,0 3 1-16,0 3-3 16,0 6 1-16</inkml:trace>
  <inkml:trace contextRef="#ctx0" brushRef="#br0" timeOffset="18642.02">12400 7162 105 0,'-35'3'52'0,"35"-3"-53"0,-7 0 61 0,10-3-60 15,4 3 0-15,11 3 0 16,3 3 0-16,7 7-1 15,4-1 0-15,3 7-2 16,15 19 0-16,-1 2-1 16,-3 4 1-16,-4 10 0 15,-6 5 1-15,-12-2 1 16,-9-1 1-16,-12 16 2 16,-10 4 0-16,-25-7-7 15,-7-13 0-15,-3-9-1 16,-14-9 1-16</inkml:trace>
  <inkml:trace contextRef="#ctx0" brushRef="#br0" timeOffset="21812.13">21272 3057 74 0,'4'-41'37'0</inkml:trace>
  <inkml:trace contextRef="#ctx0" brushRef="#br0" timeOffset="22084.97">21001 2179 65 0,'0'-25'32'0,"3"-3"-13"0,-3 28 33 15,0 0-47-15,0 3 1 0,0 9 2 16,0 10 1-16,0 22-11 16,4 16 0-16,3 21 7 15,-4-18 0-15,12 69-3 16,2 3 0-16,15-1-3 15,10-14 0-15,-3 14-9 16,0-24 1-16,-4-19-14 16,-3-25 0-16,0-22 0 15,7-16 0-15</inkml:trace>
  <inkml:trace contextRef="#ctx0" brushRef="#br0" timeOffset="22479.75">21872 2596 99 0,'-24'-12'49'0,"16"2"-71"0,1 7 102 16,-10 3-80-16,-15 0 1 15,4 16-2-15,0 21 1 16,3 7-1-16,4 22 1 16,10 6-3-16,11 0 1 0,32-6-3 15,7-3 0 1,7-16 0-16,17-13 0 0,-3-15 1 16,0-13 1-16,-7-9 3 15,14-9 1-15,-14-7 4 16,-7-12 0-16,-36-13 1 15,-10-3 0-15,-10 0-2 16,-11 3 1-16,-11 6-8 16,-14 4 1-16,4 5-17 15,3 4 0-15,7-3-1 16,11 3 0-16</inkml:trace>
  <inkml:trace contextRef="#ctx0" brushRef="#br0" timeOffset="22855.07">22758 2580 100 0,'-14'0'50'0,"-11"4"-69"16,18 2 91-16,-7 0-73 0,-25 7 1 16,0 12-2-16,0 9 0 15,-3 23-1-15,7 12 1 0,6-4-3 16,12 4 0-16,13-9 0 16,11-13 0-16,7-3 3 15,22-16 1-15,-5-9 4 16,5-13 1-16,-4-18 2 15,3-16 1-15,-7-7-1 16,7-25 0-16,-21-9-4 16,-3 7 1-16,-11 2-15 15,-4 13 0-15,-13 0-1 16,-25 13 0-16</inkml:trace>
  <inkml:trace contextRef="#ctx0" brushRef="#br0" timeOffset="23228.09">22874 2223 101 0,'-46'12'50'0,"22"-12"-57"0,34-3 74 16,11 3-67-16,4 10 0 0,3 18-1 16,8 0 0-16,20 7-1 15,-7 5 1-15,-3 7-1 16,-7 7 0-16,-7 2-1 15,-11 19 1-15,-14 16 0 16,-18-3 1-16,-13-13 1 16,-8-2 0-16,-3-4-9 15,-4-10 1-15,-18-9-1 16,8 0 1-16</inkml:trace>
  <inkml:trace contextRef="#ctx0" brushRef="#br0" timeOffset="24004.63">23738 2700 94 0,'-7'6'47'0,"7"-16"-50"0,0 10 63 0,0 0-58 16,7 0 0-16,4 0 0 15,7 0 0-15,17-6-4 16,21-3 1-16,8-10-4 16,21 3 0-16,-8 4-5 15,-6-7 0-15,-1 9-5 16,1-5 0-16,-15 12-5 16,-13 0 0-16,-22-1 5 15,-21 4 1-15</inkml:trace>
  <inkml:trace contextRef="#ctx0" brushRef="#br0" timeOffset="24202.51">23883 2521 86 0,'-53'-3'43'0,"46"-7"-57"16,7 10 87-16,0 0-73 0,7 3 1 15,4 4 0 1,24 2 0-16,4 16-2 0,0 7 1 15,-4 18-1-15,0 19 0 16,0 3-13-16,4 0 0 16,4-9-1-16,-1-10 1 15</inkml:trace>
  <inkml:trace contextRef="#ctx0" brushRef="#br0" timeOffset="24527.99">24867 1928 104 0,'-7'0'52'0,"11"35"-71"15,-1-17 89-15,-3 17-70 16,0 46 0-16,0 4-1 16,0 19 0-16,0 12-5 15,4 3 1-15,3 3-18 16,3-15 1-16,1-26-1 0,-4-21 0 15</inkml:trace>
  <inkml:trace contextRef="#ctx0" brushRef="#br0" timeOffset="25761.86">25428 2097 81 0,'-17'4'40'0,"10"-8"-48"16,7 4 75-16,0-6-65 0,0 3 1 15,3-6 1-15,-3 9 1 16,0 0-7-16,4 3 1 16,-1 12 3-16,-3 11 0 15,0 30-2-15,-3 7 1 16,-1 6-6-16,1 3 0 16,3-9-15-16,0-1 0 15,3-8 0-15,4-11 0 16</inkml:trace>
  <inkml:trace contextRef="#ctx0" brushRef="#br0" timeOffset="26129.23">25908 2063 101 0,'-28'25'50'0,"45"-16"-72"0,-10-5 97 16,-10 11-75-16,6 4 0 16,-6 9 0-16,6 22 1 15,1 13-5-15,3 9 1 16,0 7-14-16,0-13 1 16,0 3-1-16,4-26 1 15</inkml:trace>
  <inkml:trace contextRef="#ctx0" brushRef="#br0" timeOffset="26574.98">26211 1668 102 0,'-14'-25'51'15,"11"40"-67"-15,3-15 88 0,-11 0-71 16,4 10 0-16,0-10 0 15,14 9 0-15,4 19-2 16,-1-12 0-16,19 22 0 0,23 9 0 16,5 6-2-16,-1 7 1 15,29 12 0-15,-11 9 0 16,-7 10 1-16,-7-3 0 16,-18 0 2-16,-17-10 0 15,-18-6 1-15,-32 13 1 16,-13-3-3-16,-8-4 0 15,-21-9-23-15,-7-16 1 16,-25-15-2-16,11-4 0 16</inkml:trace>
  <inkml:trace contextRef="#ctx0" brushRef="#br0" timeOffset="27204.26">21572 4089 96 0,'-35'9'48'16,"28"-6"-68"-16,7-3 92 0,0 0-72 15,7 3 1-15,7 1-1 16,14-8 1-16,43 1-2 16,31-9 1-16,43-42 1 15,45 1 0-15,40-3 0 16,45-4 0-16,32-3 0 16,24 7 0-16,33 3 0 15,-8 6 0-15,-7 9 0 16,18-9 0-16,-32 9-1 15,-56 7 1-15,-14 18-1 16,-29 1 0-16,-42 12-9 0,-42-10 1 16,-36-2-1-16,-28-4 0 15</inkml:trace>
  <inkml:trace contextRef="#ctx0" brushRef="#br0" timeOffset="27577.04">23001 4387 88 0,'-7'-7'44'0,"109"-43"-37"15,-73 41 50-15,9-7-56 16,36 4 0-16,11-1 0 16,28-6 1-16,28 7-3 15,-3-10 0-15,10 6 2 16,14 3 0-16,-24 4-2 15,-15-7 1-15,-13 1-3 16,-8 5 1-16,-21-2-13 0,-17-1 1 31</inkml:trace>
  <inkml:trace contextRef="#ctx0" brushRef="#br0" timeOffset="27938.04">23178 4380 106 0,'-4'-3'53'0,"29"-9"-62"0,-15 12 76 0,4 0-68 16,0 9 1-16,4-3-2 15,10 23 1-15,8 24-1 16,-5 13 1-16,-6 12-2 16,-7 10 0-16,-4 19 0 15,-4-1 0-15,-17-2 1 16,-14-10 0-16,0-10 1 16,-7-8 1-16,0-7 1 15,-25-7 1-15,-4-12-1 16,1-2 1-16,-22-30-5 15,8-8 0-15,3-17-20 16,17-8 1-16,15-7-1 16,10-16 0-16</inkml:trace>
  <inkml:trace contextRef="#ctx0" brushRef="#br0" timeOffset="28343.8">23968 4744 106 0,'-36'6'53'0,"75"-18"-77"0,-28 6 107 0,3-1-83 15,4-2 1-15,3 6-1 16,3-4 0-16,1 4-1 15,14 6 0-15,-14 4-2 16,3 5 1-16,-28 7-2 16,-4 12 0-16,-10-5 0 15,-7 11 1-15,-7 16 1 16,-22 4 1-16,8-4 2 16,10-3 1-16,8-9 1 15,34-6 0-15,11-4 0 16,15 0 1-16,24-6-2 15,0-6 1-15,-4-3-2 16,22-7 1-16,-11 1-1 16,-11-7 0-16,-6-3-7 15,-5-13 0-15,-2-5-1 16,-4-23 1-16</inkml:trace>
  <inkml:trace contextRef="#ctx0" brushRef="#br0" timeOffset="28914.05">20754 1357 97 0,'-191'-53'48'0,"75"-28"-49"15,84 62 52-15,4 3-51 16,0 7 0-16,3-1 0 16,4 20 0-16,3 15 0 15,8 22 1-15,3 22 0 0,7 56 0 16,3 29 0-16,4 69 1 16,0 56-1-1,0 31 0-15,15 63-1 0,6 25 0 16,-4 20-1-16,5 11 1 15,6 4 0-15,0 15 0 16,11 13-1-16,7 13 1 16,-11-4 0-16,-10-28 1 15,3-50-1-15,4-44 0 16,18-44 1-16,10-46 1 0,35-39 0 16,4-40 1-16,17-60 0 15,8-47 1-15,20-40-5 16,5-32 0-16,-15-35-1 15,18-59 1-15</inkml:trace>
  <inkml:trace contextRef="#ctx0" brushRef="#br0" timeOffset="29619.59">26465 671 105 0,'36'-63'52'0,"20"57"-52"16,-42 12 54-16,25 19-54 16,-4 13 0-16,1 15 0 15,-5 16 0-15,1 41 0 16,-4 21 0-16,4 32 0 15,10 44 0-15,8 35-1 16,-1 12 0-16,4 28 0 16,0 3 1-16,21 17-1 15,-10-8 0-15,-11 10 0 16,-15 19 0-16,-9-6 1 16,-15 12 0-16,-11 10 1 15,-6 6 1-15,-4 0 1 0,-11-38 0 16,-10-9 2-16,10-50 0 15,0-38-1-15,1-38 1 16,-8-37-2-16,-3-34 1 16,-29-23-3-16,-17-31 0 15,-35-28-6-15,-18-19 0 16,-4-16-17-16,-13-9 1 16,10-12 0-16,-18-29 0 0</inkml:trace>
  <inkml:trace contextRef="#ctx0" brushRef="#br0" timeOffset="30903.03">15593 10320 89 0,'-25'40'44'0,"0"64"-34"0,18-63 44 0,0 34-52 16,4 13 0-16,-1 24 0 16,4 23 1-16,0 16-4 15,0-41 0-15,0 81 1 16,0-12 0-16,-7-1-11 16,0-5 1-16,4-20-1 15,-1-27 1-15</inkml:trace>
  <inkml:trace contextRef="#ctx0" brushRef="#br0" timeOffset="31226.97">16485 11420 91 0,'46'-34'45'0,"-11"9"-40"16,-31 15 60-16,0 1-63 0,-4-1 1 15,-22 4-1-15,1 3 1 16,-4 12-5-16,-6 10 1 16,-1 16 0-16,-14 15 0 15,11 19-4-15,17 16 0 16,15-1-2-16,13-9 1 16,15-12 0-16,31-13 1 15,1-15 3-15,28-13 0 16,-8-13 6-16,-6-12 0 0,-11-13 3 15,-7-18 0 1,-15-7 0-16,-13-6 0 0,-11-3-4 16,-14-10 0-16,-10 1-22 15,-29-4 0-15,-4 10-2 16,8 9 1-16</inkml:trace>
  <inkml:trace contextRef="#ctx0" brushRef="#br0" timeOffset="31543.47">17731 11166 109 0,'10'22'54'0,"-17"3"-73"15,4-3 96-15,-4 13-77 16,-25 18 1-16,-3 0-2 0,-1 19 0 15,1 19-1-15,10-3 0 16,11-9-3-16,14-14 1 16,28-5-2-1,8-16 1-15,6-13 3 0,29-12 0 16,-4-16 4-16,-4-12 0 16,-10-10 4-16,-7-12 1 15,-14-16 0-15,-18 6 1 16,-18-6-10-16,-17 3 1 15,-18-3-3-15,-7 0 1 0</inkml:trace>
  <inkml:trace contextRef="#ctx0" brushRef="#br0" timeOffset="31870.39">18253 10774 99 0,'-18'32'49'0,"25"-1"-42"15,0-15 47-15,7 6-52 16,4 3 0-16,28 9 0 16,3 13 1-16,11 22-4 15,14 0 0-15,-3 3 2 16,-15 7 0-16,-10-1-1 15,-14 10 0-15,-11 6-1 0,-25 0 1 16,-24-3-1 0,-11-13 0-16,-28-15-8 0,7-13 1 15,8-9-1-15,6-16 1 16</inkml:trace>
  <inkml:trace contextRef="#ctx0" brushRef="#br0" timeOffset="32053.29">19251 11342 108 0,'60'6'54'0,"-32"25"-53"0,-10-18 72 0,17 0-73 16,22 5 1-16,-1 1 0 15,4-3 0-15,18-7-4 16,-4-6 0-16,7-6-7 15,0-6 1-15,0-13-1 16,-7-9 1-16</inkml:trace>
  <inkml:trace contextRef="#ctx0" brushRef="#br0" timeOffset="32292.15">19703 11301 103 0,'-25'-6'51'0,"14"12"-47"0,11-6 62 16,0 0-66-1,0 0 1-15,7 6-1 0,4 13 1 16,3 3-2-16,4 13 1 16,17 2 0-16,-3 7 0 15,0 16-7-15,-1 15 0 16,1-6-20-16,0-9 1 15,7-4-1-15,6-15 1 16</inkml:trace>
  <inkml:trace contextRef="#ctx0" brushRef="#br0" timeOffset="32549">20810 10853 100 0,'11'-16'50'0,"-8"13"-65"16,-3 3 100-16,0 0-83 16,4 3 1-16,0 6 1 15,-1 7 1-15,-3 15-7 16,0 16 1-16,0 29 3 16,0 24 0-16,0 13-2 15,4 37 0-15,-1 1-5 16,4-7 0-16,14-12-21 15,8 6 1-15,-1-25-1 16,0-25 1-16</inkml:trace>
  <inkml:trace contextRef="#ctx0" brushRef="#br0" timeOffset="33102.68">21915 10774 114 0,'-4'16'57'0,"1"28"-80"0,3-22 110 15,0 6-87-15,-4 13 1 16,4 25-1-16,0 28 1 15,7 6-2-15,0 22 0 16,4 19 0-16,-1-9 0 16,11-10-5-16,-3-18 0 15,-7-19-14-15,6-4 0 0,-13-15 0 16,13-35 1-16</inkml:trace>
  <inkml:trace contextRef="#ctx0" brushRef="#br0" timeOffset="33478.57">22525 11326 95 0,'-4'3'47'0,"-6"4"-49"16,6-7 76-16,-3 6-72 15,0 3 1 1,-7 26 0-16,0 9 0 16,7 12-6-16,7 19 0 15,10-3 2-15,19-9 0 16,13-6-3-16,4-10 0 16,10-10 1-16,4-9 0 15,-3-6 3-15,-8-9 0 16,-7-10 3-16,-10-9 0 15,-7-16 1-15,-7-16 1 16,-11-12-2-16,-14-6 1 16,-25-1-7-16,-7 1 1 0,-3-4-14 15,-25 7 0-15,-4 3-1 16,8 12 0-16</inkml:trace>
  <inkml:trace contextRef="#ctx0" brushRef="#br0" timeOffset="33795.39">23121 10809 108 0,'0'9'54'0,"-11"-6"-68"15,15 0 87 1,14 13-73-1,-1 3 0-15,8 0-1 16,3 3 0-16,25 3 0 16,0 6 1-16,0 10-1 0,0 31 0 15,-7 6 0-15,-11 10 1 16,-10 16 1-16,-15 15 1 16,-13-6-1-16,-11-10 1 15,-25-12-1-15,-11-16 0 16,1-15-10-16,-29-10 1 15,-6-12-2-15,-26-13 0 16</inkml:trace>
  <inkml:trace contextRef="#ctx0" brushRef="#br0" timeOffset="34453.01">14760 10382 102 0,'4'-78'51'0,"-4"25"-52"16,-4 46 64-16,-10 7-63 31,-21 19 0-31,-18 25-1 0,-14 59 0 0,-28 51 0 16,-4 75 0-16,-14 53-1 15,32 26 1-15,67 21-2 16,53 16 1-16,66-29-7 16,58-27 0-16,38-41 0 15,35-63 1-15</inkml:trace>
  <inkml:trace contextRef="#ctx0" brushRef="#br0" timeOffset="34799.81">23809 10646 118 0,'14'-98'59'0,"92"33"-74"16,-67 46 90-16,3 9-76 15,25 7 1-15,0 16-1 16,0 31 1-16,18 31-1 16,-8 25 0-16,-10 54-1 15,-17 15 0-15,-22 48-1 16,-46 8 1-16,-17 17-6 15,-50-16 1-15,-49-23 0 16,-46-18 1-16</inkml:trace>
  <inkml:trace contextRef="#ctx0" brushRef="#br0" timeOffset="35223.28">11825 10702 113 0,'-60'-59'56'0,"39"74"-61"16,10-9 70-16,-10 20-65 16,-25 21 0-16,-10 15 0 15,-32 29 0-15,3 50 0 16,7 22 0-16,18 41-1 15,18 9 1-15,28 16-1 16,53-9 1-16,24-13-3 16,29-47 1-16,32-29-10 15,24-62 1-15,3-50 0 16,15-34 0-16</inkml:trace>
  <inkml:trace contextRef="#ctx0" brushRef="#br0" timeOffset="35418.16">13776 11260 115 0,'46'-25'57'0,"-39"44"-63"0,-7-32 83 15,-11 23-77-15,-20 6 0 16,-12 9-2-16,-34 22 1 16,-5 19-1-16,-20 40 1 15,-7 23-5-15,-11 15 0 0,7 19-18 16,18-9 1-16,-15-16 0 15,15-38 0-15</inkml:trace>
  <inkml:trace contextRef="#ctx0" brushRef="#br0" timeOffset="35651.9">12636 11342 109 0,'39'-22'54'0,"53"0"-72"16,-57 19 98-16,18 6-80 16,11 13 1-16,6 18 0 15,4 13 0-15,-3 38-2 16,-4 31 1-16,21 25 0 16,-3 44 1-16,-1-3-5 15,12 6 0-15,-12-16-20 0,-6-24 0 16,14-38-1-16,-11-38 1 15</inkml:trace>
  <inkml:trace contextRef="#ctx0" brushRef="#br0" timeOffset="36541.43">15236 2016 96 0,'-116'-97'48'0,"-11"-16"-63"0,78 91 88 16,-18-3-72-16,-22 15 1 15,5 29 0-15,-19 28 1 16,-6 22-4-16,-25 38 0 16,11 34 2-16,-19 57 1 15,8 34-3-15,-21 62 1 0,21 58-2 16,14 30 1-16,7-9 0 15,18 29 0-15,25 8 1 16,20 4 0-16,18-15 2 16,18 11 1-16,7 20 0 15,7 6 1-15,18-38-2 16,10 7 1-16,7-4-3 16,4-40 1-16,32-13-2 15,3-57 0-15,3-34-1 16,12-31 1-16,-1-53 0 15,21-48 1-15,18-43 0 16,4-51 1-16,24-40 0 16,21-35 1-16,4-22-1 15,7-44 1-15,7-9-1 16,-10-22 0-16,-1-35 0 16,4-12 0-16,-25-38-1 15,4-9 0-15,-11-41 0 16,1-28 1-16,-22-10-2 15,-18-18 1-15,15-13 0 0,-22 22 0 16,-17-19 0-16,-11 22 0 16,-7-12 1-16,-4-10 0 15,-17-6 0-15,-17-9 0 16,-43 9 0-16,-11 37 1 16,-17 32-1-16,-43 3 0 15,-28 38-2-15,-17 31 1 16,-29 12-11-16,-21 32 1 0,-17 29-1 15,-4 21 1-15</inkml:trace>
  <inkml:trace contextRef="#ctx0" brushRef="#br0" timeOffset="37263.01">14171 13603 106 0,'-18'-16'53'0,"114"10"-57"16,-47-1 53-16,60 1-49 16,64-3 0-16,71-4 0 15,91-24 0-15,78-17 0 0,66-5 0 16,89-7 0-16,29 6 1 15,55-2 1-15,11-11 0 16,32-17 0-16,-10-8 1 16,-8 7 1-16,-42 4 0 15,-49 14-1-15,-89 11 1 16,-81 8-4-16,-63 14 0 16,-95 11-18-16,-78 4 1 15,-103 13-2-15,-77 12 1 16</inkml:trace>
  <inkml:trace contextRef="#ctx0" brushRef="#br0" timeOffset="37515.87">18157 13760 108 0,'-102'21'54'0,"99"-46"-66"15,17 13 86-15,32-7-73 16,45-12 1-16,50-4 1 16,50-24 0-16,28-10-6 15,31 0 1-15,4 0 0 16,14 12 0-16,-14 1-5 16,-7 9 0-16,-42 6-9 15,-18 10 0-15,-43 5 1 16,-41 11 1-16</inkml:trace>
  <inkml:trace contextRef="#ctx0" brushRef="#br0" timeOffset="37831.69">18440 13637 107 0,'-78'0'53'0,"82"-6"-66"0,10 3 85 16,14 0-72-16,11 0 0 16,0 6-1-16,24 9 1 0,1 16-1 15,-1 19 1-15,8 38-1 16,3 12 1-16,-11 16-2 16,-10 19 1-16,-18 9 0 15,-31 3 1 1,-25 1 1-16,-18 2 1 0,-28-19 1 15,-14-15 1-15,-29-22-1 16,1-19 0 0,-71-53-10-1,43-53 0-15</inkml:trace>
  <inkml:trace contextRef="#ctx0" brushRef="#br0" timeOffset="38209.41">19343 13807 113 0,'3'9'56'0,"43"16"-58"0,-28-19 63 16,31-3-61-16,1 13 0 15,-1 3-2-15,0 0 0 0,11 15 1 16,-10 4 0-16,-11 6-2 16,-11 3 1-16,-32 6 1 15,-6 4 0-15,-4 5 1 16,-4 7 1-16,0 7 2 16,8-17 1-16,13-12 0 15,18-3 0-15,18-16-2 16,7-9 1-16,14-6-5 15,11-17 1-15,-4-11-7 16,-7-17 0-16,-11 4-15 16,-10 6 1-16,-15-3-1 15,-6 3 1-15</inkml:trace>
  <inkml:trace contextRef="#ctx0" brushRef="#br0" timeOffset="38620.98">24366 12499 98 0,'14'0'49'0,"18"-44"-61"0,0 35 86 0,3-4-71 16,-3-6 0-16,-4-6 1 15,4 0 0-15,24-9-6 16,1-1 1-16,6-3 2 15,36-2 0-15,32-10-7 16,-4 9 1-16,24 0-7 16,8 6 0-16,-21 10-8 15,-29 16 1-15,-28 12 0 16,-24 13 1-16</inkml:trace>
  <inkml:trace contextRef="#ctx0" brushRef="#br0" timeOffset="38791.87">24303 12806 114 0,'-7'0'57'0,"81"-9"-80"0,-14-1 110 16,42-5-89-16,29-10 1 15,10-4-5-15,25-8 0 16,14-1-4-16,6-6 0 15,-16-15-4-15,3-32 0 16</inkml:trace>
  <inkml:trace contextRef="#ctx0" brushRef="#br0" timeOffset="39122.75">26878 10828 111 0,'-7'-7'55'0,"18"7"-66"16,-8 3 81-16,-3 13-69 15,-3 15 0-15,-8 16 0 16,1 51 1-16,-1 27-3 16,0 48 0-16,11 21 1 15,11 29 0-15,3-13-6 0,25-32 1 16,-4-24-11-16,4-22 1 16,-7-32-1-16,-8-25 1 15</inkml:trace>
  <inkml:trace contextRef="#ctx0" brushRef="#br0" timeOffset="39498.54">27534 11405 115 0,'-3'-10'57'0,"-1"1"-73"0,-6 6 95 0,-4 3-81 16,-4 3 1-16,0 9-2 15,-10 16 1-15,3 13 1 16,-10 19 0-16,3 21-5 16,11 10 1-16,18-6-3 15,13-10 1-15,15-12 0 16,28-10 0-16,7-18 3 15,-7-13 0-15,7-13 5 16,0-3 1-16,-14-12 5 16,-8-6 0-16,-9-10 1 15,-19-22 0-15,-17-25-4 0,-7-3 1 16,0 3-13-16,-4 3 0 16,1 3-2-16,-1 3 1 15</inkml:trace>
  <inkml:trace contextRef="#ctx0" brushRef="#br0" timeOffset="39843.51">28240 11442 112 0,'7'-3'56'0,"-14"0"-63"0,0 3 77 0,-7 3-71 15,-15 3 1-15,-13 10-3 16,0 6 1-16,-1 6 0 16,5 19 0-16,6 19-4 15,11 6 1-15,14-6-3 16,14-6 0-16,32-7 1 16,3-9 1-16,4-13 5 15,21-9 0-15,-7-16 5 16,-4-9 0-16,-6-3 3 15,-8-13 1-15,-10-12-1 16,-11-13 0-16,-7-9-8 16,-11-1 0-16,-10 1-23 15,-14 3 0-15,-10-7-1 16,-1 7 0-16</inkml:trace>
  <inkml:trace contextRef="#ctx0" brushRef="#br0" timeOffset="40205.08">28279 10987 111 0,'7'4'55'0,"67"8"-80"0,-60-6 110 0,7-2-85 16,0 8 1-16,7 4-3 15,29 6 1-15,-1 3-2 16,4 6 1-16,21 10-4 16,1 0 0-16,6 6 0 15,-4 6 0 1,-9 16 3-16,-23 6 0 0,-16 19 4 16,-40 4 1-16,-13-7 3 15,-22-7 0-15,-18-2 0 16,-10 6 1-16,-17-7-4 15,-5-9 0-15,-2-15-9 16,3-10 1-16,10-22-17 16,7-16 1-16,15-12-1 15,10-13 1-15</inkml:trace>
  <inkml:trace contextRef="#ctx0" brushRef="#br0" timeOffset="40442.03">29386 11796 115 0,'7'4'57'0,"110"-29"-81"0,-96 18 113 0,7-2-92 15,25-1 1-15,-3-2-4 16,-1-4 1-16,0-9 1 15,22 3 0-15,-11 0-10 16,-4-3 0-16,1-3 1 16,3 3 0-16</inkml:trace>
  <inkml:trace contextRef="#ctx0" brushRef="#br0" timeOffset="40688.89">29542 11423 99 0,'3'7'49'0,"1"-11"-54"16,-4 4 71-16,7 0-65 0,0 7 1 16,3 2 0-16,1 7 1 15,3 6-4 1,14 9 0-16,11 4-2 0,0 15 0 15,0 16-14-15,-4 0 0 16,-3 2-1-16,-8 1 1 16</inkml:trace>
  <inkml:trace contextRef="#ctx0" brushRef="#br0" timeOffset="40986.98">30508 10915 98 0,'-17'7'49'0,"45"5"-59"15,-32-12 80-15,1 10-67 16,-1 5 0-16,-3 10 2 15,-3 22 0-15,-5 22-7 16,-2 19 1-16,3 9 3 16,3 32 1-16,4-4-7 15,7-2 1-15,4-17-20 16,6 1 1-16,1-16-1 16,10-28 0-16</inkml:trace>
  <inkml:trace contextRef="#ctx0" brushRef="#br0" timeOffset="41269.48">31020 11031 120 0,'0'-3'60'0,"3"9"-88"0,1-2 116 0,-1-1-88 16,-3 6 0-16,0 16-1 15,0 22 0-15,-3 13 0 16,-4 15 0-16,-4 13-3 16,-3 25 1-16,0 0-10 15,-7-4 1-15,7-14-1 16,3-17 1-16</inkml:trace>
  <inkml:trace contextRef="#ctx0" brushRef="#br0" timeOffset="41555.96">31542 11160 119 0,'0'12'59'0,"0"-18"-73"0,0 6 88 15,0 3-75-15,0 4 1 16,-4 18-2-16,4 6 0 16,-3 13 1-16,-1 16 1 15,1 5-5-15,-4 36 1 0,-4-4-7 16,-3 3 1-16,-11-12-18 15,-10-16 1-15,7-12 0 16,3-16 1-16</inkml:trace>
  <inkml:trace contextRef="#ctx0" brushRef="#br0" timeOffset="41908.28">31658 10796 114 0,'-63'0'57'0,"73"-6"-86"15,1 6 122-15,10 9-95 0,4 1 1 16,0 5 0-1,3 7 0-15,3 7 1 0,22 5 0 16,-3 4-3-16,-11 9 1 16,-4 6 0-16,-7 3 0 15,-3 4 0-15,-11 0 0 16,-14-1 0-16,-32 4 1 16,-7-7-6-16,-21-2 1 15,-10 5-18-15,-1 1 0 16,-20 9-1-16,9-13 1 15</inkml:trace>
  <inkml:trace contextRef="#ctx0" brushRef="#br0" timeOffset="42231.69">27513 12744 117 0,'-95'6'58'0,"98"-12"-92"16,29-1 122-16,21-8-88 15,42-11 0-15,50-8 0 16,74-4 0-16,45-2 0 15,36-7 0-15,39-16-1 16,3 16 1-16,-10 0-2 0,-15 12 0 16,-21 1-7-16,-27 9 1 15,-47 3-18-15,-28 3 1 16,-46 6-1-16,-56 4 0 16</inkml:trace>
  <inkml:trace contextRef="#ctx0" brushRef="#br0" timeOffset="42457.56">28790 12615 113 0,'18'12'56'0,"52"-18"-83"0,-31 0 115 0,42 3-87 16,22 0 0-16,24 0-2 15,31-4 1-15,29-2-5 16,11-7 0-16,7 0-12 16,-33 1 1-16,-13-4-1 15,-25 0 0-15</inkml:trace>
  <inkml:trace contextRef="#ctx0" brushRef="#br0" timeOffset="42817.35">28857 12715 101 0,'-35'-12'50'0,"31"-4"-59"0,8 19 77 15,10-6-67-15,11 3 1 16,3 3-1-16,4 7 1 15,-1 2-4-15,5 16 1 0,6 23 1 16,4 5 1-16,-4 7-1 16,-6 3 0-16,-8 6 0 15,-11 12 0-15,-6 4 1 16,-7-13 0-16,-26-9 0 16,-2-9 0-16,-5-17-1 15,-6-14 0-15,-21-11-5 16,-1-8 1-16,-3-26-21 15,-3-19 1-15,-4-9-1 16,14-6 1-16</inkml:trace>
  <inkml:trace contextRef="#ctx0" brushRef="#br0" timeOffset="43162.15">29630 12972 115 0,'-7'10'57'0,"14"-23"-85"0,0 13 115 32,49 3-90-32,8-3 1 15,6 4-4-15,-6 5 1 16,-11 4 5-16,-11 5 1 15,-17 11-5-15,-15 5 1 16,-31 13 2-16,-11 16 1 0,-10 18 2 16,-14-5 0-1,10-14 1-15,11-15 1 0,10-6-1 16,35-6 0-16,19-4-2 16,31-6 0-16,10-6-5 15,33-16 0-15,-15-12-15 16,-7-10 1-16,-4-16-1 15,-20-18 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03T08:56:55.9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4741 2188 101 0,'0'-9'50'0,"25"-10"-45"0,-25 19 50 16,7 3-55-16,-7 13 1 15,-7 12 0-15,3 13 0 16,4 9-1-16,-7 16 0 16,7 16 1-16,0 12 1 31,22 87-1-31,-5-14 1 15,1-7-1-15,-8-29 1 0,1-8-1 16,-4-23 0-16,-3-12-1 16,-8-10 0-16,1-15-7 15,-1-10 0-15,4-15-1 16,-11-10 1-16</inkml:trace>
  <inkml:trace contextRef="#ctx0" brushRef="#br0" timeOffset="1093.51">5973 2618 79 0,'-22'-13'39'0,"-2"17"-23"0,10-8 29 0,-1 4-41 16,-16-6 1-16,-5 0 1 16,8 3 1-16,3-3-9 15,-3 9 0-15,7 9 5 16,-7 13 1-16,7 10-4 16,-7 37 1-16,-4 9-1 15,14 7 0-15,15 0-4 16,6 22 1-16,15-4-2 15,3-27 1-15,25-4 0 0,7-15 1 16,0-13 3-16,3-19 0 16,4-12 4-16,-7-16 0 15,-4-19 2-15,-3-13 0 16,-7-5-1-16,-4-10 1 16,-6-3-3-16,-8-13 0 15,-11-3-3-15,-10-9 1 16,-7 3-3-16,0-4 0 15,-28 14-1-15,0 8 0 16,-4 14-10-16,-4 11 0 16,5 14 0-16,-12 8 1 15</inkml:trace>
  <inkml:trace contextRef="#ctx0" brushRef="#br0" timeOffset="1620.21">7211 2668 100 0,'0'-16'50'0,"-18"10"-58"16,1 3 71-16,-5-3-63 16,-6 6 0-16,-7 6 0 15,-11 7 0-15,-3 12-1 0,6 3 1 16,4 13 0-16,-3 21 0 16,14 4-2-16,0 10 1 15,14 5-2-15,10-9 0 16,11-6 0-16,25 0 1 15,7-10 0-15,10 1 1 16,0-13 1-16,4-19 1 16,-3-19 2-16,-4-6 1 15,-4-16 0-15,0-2 0 16,-6-23-1-16,6-19 0 0,0-24-1 16,-7-11 0-16,-3-2-1 15,-7 0 0-15,-7 16-2 16,-29 5 1-16,-14 20-6 15,-17 9 1-15,-14 22-13 16,-15 15 0-16,11 10 0 16,-18 3 0-16</inkml:trace>
  <inkml:trace contextRef="#ctx0" brushRef="#br0" timeOffset="2071.5">8336 2759 108 0,'4'-6'54'0,"3"-7"-71"0,-11 4 97 15,-17 9-81-15,0 0 1 16,-7 3-1-16,3 3 0 16,-7 4 0-16,4 5 1 15,0 14-3-15,7 8 1 16,-4 17-1-16,7 5 1 0,15 7-1 16,3 3 0-16,17-3 0 15,22-3 1-15,11-4 1 16,-1-15 0-16,18-25 2 15,7-13 0-15,4-9 2 16,-8-6 0-16,8-4 1 16,-18-9 0-16,-7-6 0 15,-11-7 1-15,-7-5-2 16,-6-11 0-16,-5-33-2 16,-3 5 0-16,-6 1-4 15,-8 12 1-15,-11 10-9 16,-28 15 0-16,-24 19-17 15,-32 9 1-15,-4 13 1 16,0 7 0-16</inkml:trace>
  <inkml:trace contextRef="#ctx0" brushRef="#br0" timeOffset="2534.84">9303 2198 98 0,'-32'9'49'0,"-21"32"-68"0,39-32 101 0,0-5-79 16,-18 21 0-16,4-10 1 15,7-2 0-15,14 3-6 16,14-4 1-16,10-3 2 16,15-2 1-16,25-1-2 15,6-3 0-15,22 13-2 16,10-7 1-16,-3 10 0 16,14 0 0-16,-8 9 0 15,12 3 0-15,3 7 1 16,-18 0 0-16,-3 6 1 15,-15-4 0-15,-13 7 1 16,-26 7 1-16,-16-1 0 16,-15 0 1-16,-14 4-1 15,-18 2 0-15,-32 4-1 16,-6 0 0-16,-29 3-4 16,-24 21 0-16,-11 1-7 0,-11-9 0 15,1-4 0 1,-15 6 0-16</inkml:trace>
  <inkml:trace contextRef="#ctx0" brushRef="#br0" timeOffset="4092.07">5112 5171 82 0,'0'0'41'0,"3"-44"-35"16,-3 50 41-16,7-3-43 15,-7 3 1-15,4 4 1 16,3 2 1-16,0 16-8 16,7 20 0-16,-7 14 6 15,-7 42 1-15,0 27-3 16,-7 36 1-16,4 5-3 16,-8 1 0-16,11-1-3 15,0-18 0-15,21-23-5 16,4-21 1-16,3-19-11 15,-3-19 0-15,-1-18 1 0,1-14 0 16</inkml:trace>
  <inkml:trace contextRef="#ctx0" brushRef="#br0" timeOffset="4592.79">5927 5704 98 0,'-14'-19'49'0,"7"-16"-61"16,3 26 81-16,-7 0-69 15,8-1 0-15,-8 4 0 16,-3 3 0-16,0 6-1 16,-7 19 1-16,-4 12-2 0,11 20 0 15,-4 15-2-15,8 12 0 16,6 13-2-16,25 7 1 15,1-14-1-15,6-8 1 16,7-7 1-16,8-16 1 16,2-15 5-16,1-10 1 15,-11-12 2-15,1-16 1 16,-4-12 2-16,-1-16 0 16,-6-19 0-16,0-12 0 15,-4-10-4-15,-4-10 0 16,-6 7-2-16,-4-6 0 0,-7 9-4 15,-18 16 1-15,-3-9-9 16,-21 15 1-16,-7 0-1 16,-11 9 1-16</inkml:trace>
  <inkml:trace contextRef="#ctx0" brushRef="#br0" timeOffset="5078.16">7123 5788 109 0,'-50'-3'54'0,"11"6"-64"0,29 0 73 16,-22 4-63-16,4 8 0 15,-4 4-2-15,-3 6 0 16,10 13 0-16,0 3 1 16,11 15-2-16,0 16 0 15,14-6-3-15,28-3 1 16,18-10 0-16,7-6 1 0,14-15 2 15,-7-11 1 1,0-21 3-16,-7-6 1 0,4-9 4 16,-8-14 0-16,0-2 1 15,-20-16 1-15,-12-10-3 16,-13-2 0-16,-8-13-5 16,-6 6 1-16,-8-6-10 15,0 9 0-15,-6 10-20 16,-1 6 0-16,-14 6 0 15,0 10 1-15</inkml:trace>
  <inkml:trace contextRef="#ctx0" brushRef="#br0" timeOffset="5386.99">8707 5368 109 0,'-11'-3'54'0,"-10"22"-79"0,10-10 113 16,-3 4-88-16,0 15 0 15,0 13 0-15,-18 28 0 0,7 15 0 16,4 17 0-16,14 27-2 16,18-2 0-16,-1-7-6 15,4-16 1-15,1 4-19 16,-1-22 1-16,0-13-1 16,-4-10 1-16</inkml:trace>
  <inkml:trace contextRef="#ctx0" brushRef="#br0" timeOffset="5838.96">9476 5337 110 0,'-22'9'55'0,"15"10"-81"0,7-19 112 15,7 3-86-15,4 3 0 16,7 1 0-16,-1 2 0 15,26-3-1-15,6 7 0 16,11-4-1-16,14 13 1 0,4 10-2 16,-1 5 1-16,15 13 0 15,-11 7 0-15,-10 9 1 16,-11 6 1-16,-21-6 1 16,-22 3 1-16,-27 9 1 15,-19 4 0-15,-9 2 0 16,-15-2 1-16,-14-10-5 15,3-9 1-15,-3-10-13 16,-7-6 0-16,10 3-1 16,5-9 1-16</inkml:trace>
  <inkml:trace contextRef="#ctx0" brushRef="#br0" timeOffset="16799.02">10008 868 97 0,'4'10'48'0,"31"-1"-46"16,-24-12 49-16,3-7-51 0,10 4 1 16,19-6-1-16,6-4 1 15,15-12-2-15,-1 9 1 16,1-12 0-16,-1 9 0 16,-3 0 0-16,4 9 1 31,3 13-1-31,-7 13 1 15,-4 9-1-15,-6 25 0 16,-8 6 0-16,-3 16 1 0,-4 3-1 16,-10 35 1-16,-8 2-1 15,1 33 0-15,-15 8 0 16,-3 19 1-16,-3 23 0 16,6 12 0-16,1 9 0 15,7 19 0-15,6-6-1 16,1 15 1-16,3-3-2 15,0 7 1-15,-3-10-1 16,-4 0 1-16,-4-9 0 16,-6-3 0-16,-4-10 1 15,0-3 0-15,0-9 0 16,4-4 0-16,-1-8-1 16,1-11 1-16,-1-2-1 15,4-13 1-15,-3-9-2 16,-1-16 1-16,-3-13 0 15,0-15 0-15,-3-10-1 16,-1-6 1-16,-6-22 0 0,-1-6 0 16,0-13 1-16,-13-2 0 15,-8-11 2-15,-14 1 0 16,-21-3 0-16,-11-10 1 16,4-9-1-16,-21-10 1 15,-4-9-11-15,-13-9 0 16,-1-19-3-16,0-19 1 15</inkml:trace>
  <inkml:trace contextRef="#ctx0" brushRef="#br0" timeOffset="17128.84">12277 3455 118 0,'3'-28'59'0,"-17"72"-73"16,14-25 79-16,0 9-63 15,-3 16 0-15,-4 19 0 16,-4 2 1-16,0 14-4 0,4 9 0 15,0 12 2-15,0 7 1 16,0-1-5 0,0 7 0-16,0-3-7 0,-7-7 1 15,3-12-19-15,-6-15 1 16,-1-14-1-16,4-12 1 16</inkml:trace>
  <inkml:trace contextRef="#ctx0" brushRef="#br0" timeOffset="17562.58">12157 4365 98 0,'17'18'49'15,"29"-14"-71"-15,-25-14 98 0,22-2-77 16,10-7 1-16,3-6-3 15,15-19 1-15,-15-3 2 16,-7-7 1-16,-6 1-2 16,-8-6 1-16,-7 5 0 15,-3-2 0-15,-7-4 0 16,-4 4 1-16,-4 3 0 16,1 2 1-16,-4 11-1 15,-3 8 1-15,-4 4-1 16,0 3 1-16,0 6 0 15,-4 10 1-15,0 2-1 16,1 1 0-16,3 6-1 0,0 6 1 16,0 10-2-16,3 19 1 15,-3 8-2-15,0 14 0 16,0 24 0-16,0 17 0 16,-3 5 0-16,-1-31 0 15,-10 29-4-15,-7-10 1 16,0-13-8-16,0-9 0 15,10-19 0-15,-3-15 0 16</inkml:trace>
  <inkml:trace contextRef="#ctx0" brushRef="#br0" timeOffset="17747.47">13197 4249 105 0,'15'3'52'0,"-12"6"-75"16,-10-9 81-16,0-3-82 15,3 3 0-15,8-9 0 16,3-4 1-16</inkml:trace>
  <inkml:trace contextRef="#ctx0" brushRef="#br0" timeOffset="18302.16">13607 3706 106 0,'17'38'53'0,"-24"34"-69"0,4-56 85 16,-1 12-69-16,-3 25 0 15,0 0-1-15,0 13 1 16,0-3-1-16,-4 9 0 15,-13-3-1-15,3-9 1 16,6-7-2-16,5-3 0 16,-1-12-1-16,4-4 0 15,0-15 1-15,0-13 0 0,-4 1 3 16,1-11 0-16,-4-5 2 16,-4-7 0-16,4-21 2 15,3-7 1-15,4-3-1 16,0-19 0-16,4 0-2 15,3 0 0-15,7 7-1 16,3-1 1-16,12 4-2 16,16-1 0-16,1-2 0 15,4 12 0-15,9 0-1 16,1 6 1-16,0 0-1 16,-3 13 1-16,-1 3-1 15,-3 12 1-15,7 4-1 16,-7 9 1-16,-7 34-1 15,-11 23 1-15,-11 15 0 16,-20 25 1-16,-4 3-1 16,-11 4 1-16,-3-4-1 15,-7-3 0-15,-4-15-2 16,-14-4 1-16,-3-15-4 0,-8-10 0 16,-13-12-4-16,6-16 1 15,8-9-7-15,10-13 1 16,7-19 1-16,18-15 1 15</inkml:trace>
  <inkml:trace contextRef="#ctx0" brushRef="#br0" timeOffset="18586">14968 3916 101 0,'0'13'50'0,"0"-4"-61"0,0-9 85 0,0 3-72 15,0 0 0-15,4 1 0 16,3-4 0-16,7-4-4 16,7 1 1-16,22-9 0 15,9-7 0-15,23 0-3 16,-1-3 0-16,-4-6-7 15,-6 6 1-15,-4 6-14 16,3 1 1-16,-13 5 1 16,-12-2 0-16</inkml:trace>
  <inkml:trace contextRef="#ctx0" brushRef="#br0" timeOffset="18764.89">14721 4258 100 0,'-24'28'50'0,"34"-3"-74"0,4-15 101 16,18-1-76-16,18 1 1 15,10 2 0-15,42-6 0 16,18-6-8-16,3-15 0 0,15-7 2 16,10-10 1-1</inkml:trace>
  <inkml:trace contextRef="#ctx0" brushRef="#br0" timeOffset="20147.72">17131 3302 96 0,'-14'-25'48'0,"14"-35"-49"15,3 41 52-15,-3-6-51 16,0 3 1-16,0-3 0 16,0 9 1-16,-7 4-2 15,-10-4 1-15,10 4 1 16,-8 2 0-16,1 13 0 16,-3 13 1-16,-1 25-1 0,-3 21 0 15,3 39-1 1,1 18 1-16,-1 3-2 0,4 7 1 15,-4-13-2-15,11-6 0 16,-3-13 0-16,-1-16 1 16,0-15 1-16,-6-9 0 15,3-13 0-15,-4-10 1 16,4-9 1-16,0-6 0 16,0-19-1-16,3-16 0 15,1-21 0-15,2-23 0 0,1-25-2 16,7-12 0-16,11-9 0 15,14-7 0-15,-4 19 1 16,0 15 0-16,-3 1-1 16,-1 21 0-16,-6 7 1 15,3 13 1-15,-3 8-2 16,-4-2 1-16,-4 9-1 16,4 9 0-16,-3 17 0 15,3 18 1-15,0 37-1 16,-7 23 0-16,0 31 0 15,0 12 0-15,-4 10-1 16,-6 0 1-16,6-16 0 16,-3 0 0-16,4-25 0 15,-4-16 0-15,0-18-4 16,7-4 0-16,3-27 0 16,4-42 1-16</inkml:trace>
  <inkml:trace contextRef="#ctx0" brushRef="#br0" timeOffset="21164.77">4614 8611 100 0,'-7'9'50'0,"21"38"-46"0,-3-31 51 15,10 9-54-15,7 12 1 0,4 7 0 16,0 10 0-16,7 18-3 16,-1 15 1-16,-13 14 1 15,0 24 0-15,-22 29-2 16,-6 9 1-16,-8 3-5 16,-3 0 0-16,7-21-13 15,11-11 0-15,6-27 0 16,8-22 0-16</inkml:trace>
  <inkml:trace contextRef="#ctx0" brushRef="#br0" timeOffset="21545.56">5849 9379 97 0,'7'-32'48'0,"-21"10"-56"0,0 16 80 16,-7 3-71-16,-4 6 1 16,-7 10 0-16,1 12 0 15,-19 12-4-15,1 20 1 16,-1 15 1-16,8 19 1 16,14 3-3-16,10 6 0 15,18-2-1-15,21-14 1 16,15-15-1-16,-1-15 0 15,25-17 1-15,7-18 1 0,0-19 3 16,7-16 0-16,-7-9 2 16,-18-16 0-16,-10-2 1 15,-11-11 1-15,-17-2-3 16,-15-10 1-16,-10-9-8 16,-7 12 0-16,0 0-22 15,3 13 1-15,1 0-1 16,6 3 0-16</inkml:trace>
  <inkml:trace contextRef="#ctx0" brushRef="#br0" timeOffset="21887.36">6964 9398 96 0,'25'3'48'0,"-25"6"-60"15,-8-3 91-15,-9 13-77 0,-18 6 1 16,-1 19-1-16,-3 6 1 16,1 4-5-1,6 8 0-15,0 7 0 0,7 7 1 16,11 5-5-16,11-6 1 16,17-9-3-16,7-9 1 15,21-13 1-15,15-19 0 16,10-16 7-16,0-9 0 15,-11-19 5-15,-6-6 0 16,-11-12 2-16,-11-4 1 0,-7-3-2 16,-17-12 0-16,-15-7-12 15,-7-9 1-15,-3 12-22 16,-7 10 1-16,-7 12-2 16,-4 29 1-16</inkml:trace>
  <inkml:trace contextRef="#ctx0" brushRef="#br0" timeOffset="22260.37">7451 9815 85 0,'91'-19'42'0,"-13"-22"-54"0,-57 32 81 0,4-1-64 16,0 4 1-16,-22-3 2 15,-6 2 0-15,-4 4-11 16,-8 3 0-16,-2 3 7 15,-4-6 1-15,-11 3-4 0,4 6 1 16,-11 7-4-16,7 9 1 16,4 6-2-16,7 7 0 15,10 12-2 1,22-3 1-16,10-4 0 0,11 7 1 16,24-9 2-16,8-7 1 15,3-15 3-15,14-13 1 16,0-6 2-16,0-3 1 15,-18-13-1-15,-10 3 1 16,-21-6-2-16,-14-3 1 16,-22-9-7-16,-10-7 0 0,-21-6-11 15,-4 9 0-15,0-6 0 16,4 1 0-16</inkml:trace>
  <inkml:trace contextRef="#ctx0" brushRef="#br0" timeOffset="22638.15">8925 8890 110 0,'-28'50'55'0,"-14"-28"-60"15,24-10 76-15,-3 7-69 16,-4-3 0-16,-3 3 0 16,3-1 0-16,4 1-4 0,7-9 0 15,11 2 1-15,13-2 0 16,25 2-1-16,11 7 1 16,18 9-1-16,20 13 0 15,22 9 1-15,-3 10 0 16,-5 12 1-16,5 6 1 15,-5 4 0-15,-24-13 1 16,-17-10 0-16,-22 1 1 16,-21-7-4-16,-28 0 1 15,-21-12-19-15,-29-6 1 0,-52-1-2 16,7-6 1-16</inkml:trace>
  <inkml:trace contextRef="#ctx0" brushRef="#br0" timeOffset="22998.61">4942 11361 98 0,'0'-22'49'0,"4"19"-53"0,7 6 76 15,3-3-70-15,0 15 0 16,3 17 1-16,5 30 0 15,-1 39-4-15,0 37 0 16,-7 31 2-16,-3 41 0 16,-11 13-2-16,0-10 1 15,0-19-12-15,0-30 0 0,0-45-1 16,10-32 1-16</inkml:trace>
  <inkml:trace contextRef="#ctx0" brushRef="#br0" timeOffset="23538.3">6128 11659 58 0,'-11'28'29'0,"-49"3"1"16,50-25 15-16,-1 4-37 15,0 9 1-15,-3-1 3 16,4 11 1-16,6 15-16 16,-6 6 0-16,10 28 11 15,0 16 0-15,0 22-5 16,3 13 1-16,8-7-9 16,10-12 1-16,4-13-14 15,-1-15 0-15,1-10 0 16,-11-19 0-16</inkml:trace>
  <inkml:trace contextRef="#ctx0" brushRef="#br0" timeOffset="23854.4">6911 11897 110 0,'-46'22'55'0,"35"0"-67"0,11-22 96 0,4 3-84 15,3 9 0-15,11 10 0 16,6 19 0-16,1 19-2 15,7 21 1-15,-11 23-3 16,7 2 1-16,-10 7-11 16,3-6 0-16,0-16 0 15,-7-13 1-15</inkml:trace>
  <inkml:trace contextRef="#ctx0" brushRef="#br0" timeOffset="24317.13">8093 12010 106 0,'-14'-3'53'0,"-18"21"-61"0,14-5 75 0,-10 6-67 15,3 12 0-15,1 13-2 16,-1 19 0-16,-3 3-4 15,7 6 1-15,6-3-4 16,12-3 1-16,6-7-1 16,8-9 0-16,14-12 5 15,17-10 1-15,4-12 8 16,-4-7 1-16,-3-9 4 16,0-9 0-16,0-10 1 15,-11-9 0-15,-14-10-5 16,-14-18 0-16,-14-20-17 15,0 1 0-15,3-6-3 16,1-1 1-16</inkml:trace>
  <inkml:trace contextRef="#ctx0" brushRef="#br0" timeOffset="24725.44">9042 11671 111 0,'-46'13'55'0,"25"-13"-60"0,14-7 80 0,0 1-75 15,0 6 1-15,3-6-3 16,4 0 0-16,7 2 0 16,11 1 1-16,3 3-2 15,21 3 0 1,53 44 0 0,-13 19 1-16,-12 16 2 15,-13 15 0-15,-19 10 3 16,-20-1 1-16,-18 4-1 15,-25-13 1-15,-24-9-5 16,-22-6 1-16,-3-23-18 16,-17-15 1-16,-12-16-3 15,-17-18 1-15</inkml:trace>
  <inkml:trace contextRef="#ctx0" brushRef="#br0" timeOffset="25336.17">10806 8460 102 0,'-29'-44'51'0,"15"35"-67"15,28 2 80-15,8 4-65 16,9 6 0-16,19 10 0 0,3 18 1 16,0 23 0-16,-1 37 1 15,8 47-2-15,0 50 0 16,-3 53 0-16,-1 48 1 15,-3 37-1-15,-7 41 0 16,-11 9-1-16,1-6 0 16,-8-34 1-16,0-1 1 15,-7-21 2-15,-7-95 0 16,-17 60 2-16,-4-19 0 16,-14-37 1-16,-11-38 0 0,-28-28-3 15,0-38 0-15,-11-50-11 16,-17-31 1-16,-14-63-3 15,7-51 1-15</inkml:trace>
  <inkml:trace contextRef="#ctx0" brushRef="#br0" timeOffset="25640">12513 9470 120 0,'-46'34'60'0,"29"10"-76"0,13-25 91 15,8 19-75-15,-1 12 0 32,32 97-3-32,8 19 1 15,3 1 0-15,-4-1 0 16,-7-22-19-16,-3-19 0 16,-4-27 0-16,-3-33 0 15</inkml:trace>
  <inkml:trace contextRef="#ctx0" brushRef="#br0" timeOffset="25968.95">12795 10207 91 0,'21'-19'45'0,"25"-53"-53"16,-21 53 70-16,0-6-59 15,3 0 0-15,-3 0 3 16,-1-10 0-16,1-2-8 16,3-7 1-16,4 3 4 15,7-6 0-15,-4 3-2 16,-7 16 1-16,0 6-3 16,-3 9 1-16,-4 16 0 0,1 16 1 15,-1 25 0-15,-4 22 1 16,1 15-1-16,-4 10 1 15,0 0-2-15,-3-19 0 16,-4 19-14-16,0-15 1 16,0-14-1-16,-7-8 0 15</inkml:trace>
  <inkml:trace contextRef="#ctx0" brushRef="#br0" timeOffset="26136.27">13772 10182 100 0,'-3'3'50'0,"-15"-6"-95"0,8 3 72 0,-1 6-57 16,-3 0 1-16,3 0 0 16,-3 1 0-16</inkml:trace>
  <inkml:trace contextRef="#ctx0" brushRef="#br0" timeOffset="26662.48">13723 10087 48 0,'49'-50'24'0,"-10"-72"-20"16,-28 88 40-16,3-4-40 16,4 3 1-16,-4 7 12 15,0 9 1-15,0 7-18 16,-3 12 1-16,-1 9 12 16,1 7 0-16,-4 9-1 15,0 13 1-15,0 2-7 16,3 4 0-16,1 10-2 0,7-1 0 15,6 6-2-15,1 4 1 16,-4-9-3-16,4 2 0 16,-7-6-3-16,-1-3 1 15,-3-3-1-15,-3 0 0 16,-1-13-1-16,-2-6 1 16,-5-9 0-16,-3-13 1 15,0 0 1-15,-7-15 0 16,-4-10 0-16,1-6 1 0,-8-23 0 15,-3-8 0-15,10-10 0 16,4-13 0-16,11-18 0 16,6 0 0-16,12-7 0 15,6 0 0-15,0 13 0 16,14 16 0-16,-3 12 0 16,0 10 1-16,0 12-1 15,3 12 1-15,-3 10-1 16,17 19 1-16,-3 25-2 15,-3 22 1-15,-4 38-1 16,-15 21 1-16,-13 26 0 16,-22 18 1-16,-24-3 0 15,-14 4 0-15,-7-13 0 16,-19-22 1-16,-6-29-7 16,7-24 1-16,-7-32-22 15,11-41 1-15,10-30-1 16,14-20 0-16</inkml:trace>
  <inkml:trace contextRef="#ctx0" brushRef="#br0" timeOffset="26890.65">15300 9689 119 0,'0'60'59'0,"32"-16"-88"0,-15-35 122 0,8-3-93 16,3 1 1-16,11-14-7 15,0-8 0-15,17-10-1 16,4-10 0-16,4-12-3 16,3 0 0-16</inkml:trace>
  <inkml:trace contextRef="#ctx0" brushRef="#br0" timeOffset="27133.51">14799 10087 113 0,'-18'22'56'0,"-6"-3"-64"15,31-16 74-15,3 4-64 0,12-1 0 16,9 3 0 0,12-12 1-16,6 0-7 0,29-6 0 15,17-10-5-15,4-6 0 16,-1-13-1-16,15-9 0 16</inkml:trace>
  <inkml:trace contextRef="#ctx0" brushRef="#br0" timeOffset="27653.54">16305 9347 113 0,'15'-22'56'0,"108"-34"-64"15,-88 43 75-15,8-5-68 16,6-1 1-16,25 6-2 16,7-2 1-16,7 8-1 15,-6 1 1-15,-12 3-5 16,-17 9 1-16,-14 13-3 15,-14 19 1-15,-15 15 0 0,-31 10 1 16,-18 21 4-16,-24 10 0 16,-8 4 6-16,1-7 0 15,-12-7 4-15,1 4 0 16,0-6 0-16,0-20 1 16,14-12-3-16,14-9 1 15,18-9-3-15,28-14 0 16,17-2-3-16,33-16 1 15,20 0-2-15,29-19 1 16,28 0-2-16,14-2 0 0,25-5-2 16,10-8 0-16,-14 6-21 15,-17-1 1-15,-15-8 0 16,-70 2 0-16</inkml:trace>
  <inkml:trace contextRef="#ctx0" brushRef="#br0" timeOffset="29624.51">5877 14970 100 0,'0'0'50'0,"4"172"-54"16,-4-125 50-16,0 19-57 16,0-9 1-16,7 9-32 15,-4-10 0-15,4-12 47 16,-3-3 0-16</inkml:trace>
  <inkml:trace contextRef="#ctx0" brushRef="#br0" timeOffset="29994.57">6558 14707 82 0,'-17'-29'41'0,"-40"-2"-44"0,43 31 79 16,-11-3-73-16,-3 0 1 15,-4 6 0-15,1 9 0 16,2 13-6-16,1 19 0 15,0 13 3-15,10 12 0 16,4 19-4-16,14 6 1 16,0-3-2-16,21 0 0 15,18-16 2-15,10-16 0 16,15-18 2-16,3-19 1 0,11-22 1 16,3-22 1-1,7-12 2-15,-7-23 0 0,-10 1-2 16,-18-10 1-16,-18 6-3 15,-25 4 1-15,-13-4-3 16,-22 4 0-16,-7-4-6 16,-3 7 0-16,10-3-18 15,-6 5 0-15,6 11 0 16</inkml:trace>
  <inkml:trace contextRef="#ctx0" brushRef="#br0" timeOffset="30407.3">7648 15171 108 0,'43'-66'54'0,"-19"-3"-80"0,-24 47 110 16,-7-6-83-16,-10-7 1 16,-12-3-1-16,-2 7 1 15,-19 6-4-15,1 6 1 16,6 16 0-16,5 12 1 0,2 17-3 16,1 21 1-16,14 15-2 15,7 20 0-15,10 9-2 16,15 9 0-16,14-15 1 15,20-13 0-15,5-16 4 16,6-9 0-16,1-18 4 16,-1-17 0-16,-6-18 3 15,-1-19 1-15,-7-19-2 16,4-13 1-16,4-18-12 16,-15-3 1-16,-10 9-3 15,-18-6 1-15</inkml:trace>
  <inkml:trace contextRef="#ctx0" brushRef="#br0" timeOffset="30743.11">8647 14957 98 0,'28'19'49'0,"-28"-19"-42"0,-7 6 56 16,-4 1-65-16,-10 5 1 16,-4 7-5-16,1 16 1 15,-1 2 3-15,7 10 0 16,4 3-4-16,11 13 0 16,20-6 2-16,8-10 1 0,7-10 4 15,3-9 0-15,7-6 5 16,1-15 1-1,-5-14 1-15,-2-15 1 0,-5-18-2 16,-6-17 0-16,-7-2-8 16,-11-7 0-16,-7 3-14 15,-7 7 0-15,-14 6-2 16,-1 6 1-16</inkml:trace>
  <inkml:trace contextRef="#ctx0" brushRef="#br0" timeOffset="31062.44">9352 14647 107 0,'-56'-6'53'0,"24"31"-63"0,25-22 82 15,7 9-72-15,7 1 0 16,4 6-2-16,20 0 0 15,12-1 1-15,6 4 0 16,29-3-1-16,3 3 0 16,14 0 0-16,-7 3 1 15,-14 16 1-15,-10 0 1 16,-15 3 1-16,-17 3 1 0,-18 9 1 16,-25 4 0-1,-31 9-4-15,-36-3 0 0,-10 6-19 16,-21-7 1-16,-22 14-1 15,-3-16 0-15</inkml:trace>
  <inkml:trace contextRef="#ctx0" brushRef="#br0" timeOffset="31406.88">5965 16679 101 0,'-14'-63'50'0,"11"22"-62"0,3 41 82 15,0-3-69-15,10 10 0 16,-6 2 0-16,7 19 1 16,3 10-3-16,0 34 1 15,7 16 0-15,4 25 1 16,-4 22-5-16,0 2 0 16,0 1-10-16,4-18 1 15,-4-20-1-15,0-9 1 16</inkml:trace>
  <inkml:trace contextRef="#ctx0" brushRef="#br0" timeOffset="31675.62">7243 16550 113 0,'-11'22'56'0,"-7"-3"-68"16,15-6 91-16,-4 12-79 16,-4 9 1-16,1 23-3 15,-1 15 1-15,-3 16-1 16,3 12 1-16,4 16-2 16,7 0 1-16,0-3-4 15,11-6 0-15,10-13-8 16,0-10 1-16,0-18 1 0,8-9 0 15</inkml:trace>
  <inkml:trace contextRef="#ctx0" brushRef="#br0" timeOffset="31961.67">8276 16792 108 0,'-3'0'54'0,"3"12"-63"0,0 4 81 0,-7 12-72 15,0 13 1-15,-4 12-2 16,-3 19 1-16,0-3-2 16,3 10 0-16,4-4-2 15,7 10 0-15,7-16-9 16,14 0 0-16,0-16 0 15,-3-12 1-15</inkml:trace>
  <inkml:trace contextRef="#ctx0" brushRef="#br0" timeOffset="32195.78">8943 16773 105 0,'0'0'52'0,"11"22"-61"0,-4-3 78 15,0 9-69-15,3 6 1 16,1 10-2-16,-1 16 1 16,-3 15-2-16,0 19 1 15,1 13-6-15,-1 6 1 16,0-13-19-16,7-12 1 15,3-13 0-15,5-25 1 16</inkml:trace>
  <inkml:trace contextRef="#ctx0" brushRef="#br0" timeOffset="32504.69">9469 16582 107 0,'-18'40'53'0,"7"-14"-78"16,15-14 108-16,6 10-83 16,8 6 0-16,7 13-1 15,24 3 1-15,15 9-2 16,17 10 1-16,-4 12-1 15,-3 4 1-15,-10 12-1 0,-8-4 1 16,-20 11 0-16,-19-7 1 16,-17-7 0-16,-17-5 1 15,-22-17-8-15,-18-12 1 16,-13-15-1-16,-1-13 0 16</inkml:trace>
  <inkml:trace contextRef="#ctx0" brushRef="#br0" timeOffset="32954.14">10612 14427 108 0,'-15'-78'54'0,"5"25"-60"16,10 43 71-16,0-2-65 16,3 6 0-16,8 6-1 15,7 9 0-15,20 10 0 16,-6 0 0-16,21 43-1 0,4 29 0 15,2 28 0-15,1 60 0 16,-14 37 1-16,-7 60 1 16,-7 35 0-16,0 2 0 15,-4 7 1-15,-3-9 0 16,-1-13-1-16,1-29 1 16,-4-40 0-16,-3-28 0 15,10-35 0-15,-17-37 0 16,-4-29-3-16,-11-25 0 15,-6-18-18-15,-15-26 1 16,-28-25-1-16,-7-24 0 0</inkml:trace>
  <inkml:trace contextRef="#ctx0" brushRef="#br0" timeOffset="33468.94">12788 14882 109 0,'4'44'54'0,"-4"-35"-74"0,3 1 98 0,1 6-78 16,3 5 0-1,3 1-1-15,1 4 1 0,3 14 0 16,7 10 1-16,11 13-1 16,3 12 1-16,-3 13-1 15,-4 19 1-15,-3 9-1 16,-7 3 0-16,-1 0-8 15,-6-3 0-15,-1-12-17 16,1-13 0-16,-4-22-1 16,-7-22 1-16</inkml:trace>
  <inkml:trace contextRef="#ctx0" brushRef="#br0" timeOffset="33898.69">13314 15456 102 0,'21'3'51'0,"11"-25"-77"0,-22 19 103 16,4 0-76-16,-3 3 0 15,0 0 0-15,-1-3 1 16,-3 0-2-16,-3-4 0 15,-4-2 1-15,3-7 0 16,-3-9-2-16,11-6 1 0,10-19-3 16,7-1 1-16,-3-8-3 15,3 12 1-15,-3 9 0 16,-4 4 0-16,-7 9 3 16,-3 9 1-16,-4 16 2 15,-4 19 1-15,-3 25 3 16,4 28 0-16,3 9 1 15,4 20 1-15,3 21-3 16,0 10 1-16,-4-1-3 16,11-2 1-16,-3 0-4 15,0-10 0-15,-1-28-10 16,-2-13 1-16,-5-12-19 16,1-19 0-16,-1-19 0 15,1-25 0-15</inkml:trace>
  <inkml:trace contextRef="#ctx0" brushRef="#br0" timeOffset="34065.12">13935 15682 118 0,'-11'3'59'0,"1"9"-108"0,10-2 122 16,-4-4-117-16,1 4 0 15,-1-1 0-15,4-6 0 16</inkml:trace>
  <inkml:trace contextRef="#ctx0" brushRef="#br0" timeOffset="34558.83">14436 15196 112 0,'-4'-7'56'0,"4"61"-81"0,4-35 110 0,-4 18-85 16,0 10 0-16,0 13 0 15,0 6 1-15,-4 25-2 16,1 3 1-16,-8 3-2 16,4 0 1-16,3-6-3 15,1-6 1-15,-1-16-2 16,4-16 0-16,-3-12 0 15,-1-13 1-15,-3-25 1 16,-14-9 1-16,0-19 2 16,0-16 0-16,0-12 3 15,-1-16 0-15,5-16 0 0,6-12 0 16,8-10 0-16,6 1 0 16,22-10-2-16,3 9 1 15,7 7-3-15,4 15 1 16,0 7-1-16,17 21 0 15,-3 13 0-15,-3 16 0 16,-1 15 1-16,4 23 0 16,0 18 0-16,-4 25 1 15,-10 23-1-15,-7 21 1 0,-11 16-1 16,-7 18 1-16,-24-2 0 16,-12-7 0-16,-13-9-3 15,-14 0 1-15,-4-25-15 16,0-16 1-16,4-31-1 15,10-26 0-15</inkml:trace>
  <inkml:trace contextRef="#ctx0" brushRef="#br0" timeOffset="34799.71">15498 15415 112 0,'10'6'56'0,"11"7"-67"16,-17-13 94-16,3 3-83 15,0 3 1-15,4-2-5 0,3 2 1 16,3-3-5-16,26-6 1 16,17-13-2-16,21-12 1 15</inkml:trace>
  <inkml:trace contextRef="#ctx0" brushRef="#br0" timeOffset="35011.5">15589 15820 112 0,'-28'-7'56'0,"7"4"-61"0,17 0 70 0,4 3-66 16,7 3 0-16,11-3-2 16,21 3 1-16,21-9-4 15,24-6 1-15,1-17-15 16,7 4 0-16,7 0 0 16,-8-6 1-16</inkml:trace>
  <inkml:trace contextRef="#ctx0" brushRef="#br0" timeOffset="35554.19">16923 15124 105 0,'17'-32'52'0,"12"-18"-69"0,-8 28 93 15,11-3-75-15,3-3 1 16,4-4-1-16,3 4 1 16,18 0-3-16,3 12 0 15,4 4 1-15,15 5 1 16,-5 7-2-16,-6 7 0 0,-8-1-1 16,15 7 1-16,-11 5-1 15,-4 4 1-15,-6 3 0 16,-4-3 1-16,-4 0 1 15,-10-3 0-15,-4 3 0 16,-21-3 1-16,-10 6-1 16,-8 3 1-16,-17 7 0 15,-21-1 0-15,-8 4-2 16,-10-4 1-16,1-2-1 16,-16 2 1-16,8-6-1 15,7 1 0-15,11-7-1 16,10 0 0-16,7 3-1 15,15 3 0-15,13 13 0 16,29-1 0-16,10 20 1 16,8 3 0-16,2-1 1 15,1-2 1-15,-7 3 1 16,-4-10 0-16,-13-3 1 0,-15-3 0 16,-25-3 0-16,-38-3 0 15,-43 0-6-15,-18 6 1 16,-63-13-2-16,-24 4 1 15</inkml:trace>
  <inkml:trace contextRef="#ctx0" brushRef="#br0" timeOffset="36825.5">24440 8250 73 0,'0'0'36'0</inkml:trace>
  <inkml:trace contextRef="#ctx0" brushRef="#br0" timeOffset="37181.31">25492 6588 109 0,'-60'-22'54'0,"-32"31"-54"16,67 4 55-16,-6 18-56 15,-8 35 0-15,-14 28-2 0,7 22 0 16,11 13 1-16,21 6 1 15,21-16-6 1,14-22 1-16,11-15-1 0,13-20 1 16,-2-24 2-16,-4-19 1 15,-8-22 4-15,-10-13 1 16,-10-15 3-16,-11-23 1 16,-21-8 0-16,-7-7 1 15,-1-4-12-15,5 1 1 0,6 3-4 16,11 7 0-16</inkml:trace>
  <inkml:trace contextRef="#ctx0" brushRef="#br0" timeOffset="37625.55">26247 6729 118 0,'-53'-22'59'0,"-25"25"-72"0,64 3 86 16,-7 16-74-16,-7 10 1 16,3 21-4-16,0 16 1 15,4 6 1-15,7 13 0 16,10-9-3-16,15-1 0 16,14-15-1-16,24-13 0 15,11-19 3-15,18-18 0 0,-8-29 3 16,-6-9 0-1,-8-10 4-15,-10-8 0 0,-11-8 2 16,-17-11 0-16,-14-1-2 16,-12 10 0-16,-27-4-8 15,0 10 1-15,0 10-3 16,6 5 1-16</inkml:trace>
  <inkml:trace contextRef="#ctx0" brushRef="#br0" timeOffset="37952.43">27531 6823 110 0,'17'-3'55'0,"-17"-22"-55"16,0 22 64-16,-14 3-63 15,-10 19 1-15,-12 12-2 0,-24 16 0 16,7 6-5-16,8 7 1 16,6 6-4-16,14 6 1 15,15-3-3-15,34-13 0 16,19-15 3-16,13-16 0 16,7-15 8-16,1-10 0 15,-8-19 6-15,-3-6 0 16,0-10 3-16,-28-6 0 0,-14 1-7 15,-15-14 1-15,-14 1-5 16,-31 0 0-16</inkml:trace>
  <inkml:trace contextRef="#ctx0" brushRef="#br0" timeOffset="38538.11">25231 6704 90 0,'14'-6'45'0,"49"-29"-30"0,-45 29 34 0,3-3-48 15,-3 5 1-15,3-5-1 16,-3 6 0-16,-4 3-3 16,0 12 1-16,-4 4 0 15,-3 19 1-15,-7 8-2 16,0 26 1-16,-3 13 0 15,-4 6 0-15,0 12 0 16,0 7 1-16,0-10-1 16,3-12 1-16,-3-20-1 15,0-8 1-15,-21-19-3 16,-4-10 1-16,-7-9-5 16,-14-10 0-16,-10-6-15 15,-1-15 0-15,4-4 0 16,-21-9 1-16</inkml:trace>
  <inkml:trace contextRef="#ctx0" brushRef="#br0" timeOffset="38748.98">24328 6676 107 0,'-15'-25'53'0,"12"0"-77"0,3 25 112 16,7 0-87-16,0 9 1 15,4 13 1-15,3 19 0 0,3 25-4 16,5 24 0-16,2 11 2 16,15 31 1-16,-4 18-10 15,8-3 1 1,13 1-1-16,11-29 0 0</inkml:trace>
  <inkml:trace contextRef="#ctx0" brushRef="#br0" timeOffset="39201.98">28205 6713 102 0,'-18'10'51'0,"-7"-64"-47"0,22 51 56 15,-1-9-58-15,1 6 0 16,-1-4 0-16,4 4 1 15,4 0-5-15,10 6 1 0,7 3 1 16,14 6 1 0,18 7-3-16,7 3 0 0,14 15-1 15,0 19 0-15,-14 10 0 16,-10 16 1-16,-12 5 1 16,-16 7 0-16,-12 9 2 15,-13-5 1-15,-29-11-4 16,-10-5 1-16,-25-4-20 15,-15-16 0-15,-13-21-1 16,-4-13 1-16</inkml:trace>
  <inkml:trace contextRef="#ctx0" brushRef="#br0" timeOffset="39513.76">24532 8488 120 0,'-42'-19'60'0,"14"41"-90"0,28-3 118 15,0 19-88-15,0 18 0 16,-4 26 0-16,1 24 1 16,-1 26-2-16,-3 15 1 0,7 26-2 15,7-4 1-15,7-9-10 16,11-16 1-16,0-9-1 16,-1-25 1-16</inkml:trace>
  <inkml:trace contextRef="#ctx0" brushRef="#br0" timeOffset="39857.83">25499 9065 106 0,'0'-6'53'0,"-28"-47"-53"16,17 46 67-16,-7 4-67 15,-6 3 1-15,-15 16-1 16,4 0 1-16,-4 18-3 16,7 10 0-16,7 9-4 0,4 10 0 15,14 3-4-15,14 3 1 16,25-13-3-16,7-18 1 16,7-13 2-16,10-12 1 15,15-13 10 1,-8-13 1-16,-3-6 5 0,-11-9 0 15,-10-7 3-15,-14-5 0 16,-11-10-3-16,-7 2 1 16,-10-11-15-16,-4 9 0 15</inkml:trace>
  <inkml:trace contextRef="#ctx0" brushRef="#br0" timeOffset="40239.62">26585 8981 113 0,'7'6'56'0,"-10"-3"-55"16,3-3 69-16,-7 0-71 15,-4 3 1-15,-6 10-4 16,-1-1 1-16,-7 10 1 15,-3 6 0-15,-4 13-4 16,8 6 1-16,2 3-3 16,15 7 0-16,21-4 1 15,11-9 0-15,18-10 2 0,16-8 1 16,12-11 4-16,17-18 0 16,-10-3 4-16,-11-7 0 15,-14-2 2-15,-11-4 1 16,-14-9 0-16,-17-4 0 15,-22-2-3-15,-10-4 0 16,-4-3-6-16,1 7 1 16,-4-7-21-16,-15 7 0 15,1 2-1-15,7 1 1 0</inkml:trace>
  <inkml:trace contextRef="#ctx0" brushRef="#br0" timeOffset="40600.78">27601 8871 98 0,'-17'15'49'0,"-26"17"-60"15,26-26 87-15,-1 4-74 16,-3-1 0-16,-4 3 0 15,1 7 1-15,9 9-5 16,1 4 0-16,7 5 1 16,11 11 1-16,10-1-5 0,28-4 0 15,1-2-1-15,6-6 0 16,18-10 4 0,0-13 0-16,-3-5 4 0,-8-7 0 15,-10-10 5-15,-7-5 1 16,-15-14 0-16,-13-2 1 15,-11-7-8-15,-7-2 1 16,-14-1-16-16,-11 3 0 16,0 4-3-16,-3-13 1 15</inkml:trace>
  <inkml:trace contextRef="#ctx0" brushRef="#br0" timeOffset="40924.6">28152 8642 120 0,'-4'6'60'0,"15"16"-78"16,-4-16 97-16,0 4-79 15,3 2 1-15,5 1-2 16,2 3 1-16,11 2-3 15,15 1 1-15,6 0-1 16,11 9 0-16,7 4-1 16,-10 18 1-16,-8 9 1 15,-10 7 0-15,-11 6 3 0,-14 0 1 16,-14 4 1 0,-21-14 0-16,-14-2-2 0,-15-7 0 15,-10-21-10-15,-3-10 0 16,-1-16-2-16,-17-22 0 15</inkml:trace>
  <inkml:trace contextRef="#ctx0" brushRef="#br0" timeOffset="41450.64">28741 6077 105 0,'-4'-85'52'0,"36"22"-57"16,-18 51 66-16,4-1-61 0,6 7 0 16,12 15-1-16,-4 17 1 15,-4 27 0-15,0 35 0 16,4 31 0-16,-4 50 0 15,11 51 1-15,3 56 0 16,-3 43 0-16,0 11 0 16,-1 5 1-16,-6 1 0 15,0-32-1-15,-11-38 0 0,-7-33 0 16,-7-36 0 0,-10-18 0-16,-11-32 0 0,-4-24-1 15,-21-26 1-15,-10-22-5 16,-22-19 1-16,-3-27-20 15,18-7 1-15,-15-60-1 16,11-40 1-16</inkml:trace>
  <inkml:trace contextRef="#ctx0" brushRef="#br0" timeOffset="41711.64">29771 7309 122 0,'-7'0'61'0,"-4"57"-88"16,11-42 116-16,0 14-90 0,0 18 1 15,4 12-2-15,3 16 0 16,3 29-2-16,5 18 0 15,2 4-8-15,1 2 0 16,-1-12 0-16,1-15 1 16</inkml:trace>
  <inkml:trace contextRef="#ctx0" brushRef="#br0" timeOffset="42142.47">29838 7911 84 0,'35'-41'42'0,"11"13"-38"0,-18 13 44 0,1 2-43 16,-5 0 1-16,-3 1 2 15,-3 3 0-15,0-7-11 16,-1-6 1-16,1-6 5 15,-4-1 1-15,0-2-4 16,0 3 0-16,0-7-2 16,1 7 1-16,-1 0-2 15,-4 6 1-15,4 3 2 16,-10 10 0-16,6-1 2 0,-10 4 1 16,0 6 1-16,0 0 0 15,0 9 1-15,-3 10 0 16,-1 16-1-16,1 9 0 15,3 12-3-15,0 13 0 16,0 16-2-16,3-1 1 16,8-5-4-16,7-7 1 15,-1 6-4-15,-3-15 1 16,0-10-10-16,-3-6 1 16,0-6 1-16,-4-6 0 0</inkml:trace>
  <inkml:trace contextRef="#ctx0" brushRef="#br0" timeOffset="42349.35">30462 7874 110 0,'7'6'55'0,"-7"-3"-86"16,4 0 89-16,-4 3-92 15,0 4 0-15,-4-7 0 16,-6 6 0-16</inkml:trace>
  <inkml:trace contextRef="#ctx0" brushRef="#br0" timeOffset="42833.08">30716 7569 106 0,'0'19'53'0,"0"-3"-72"0,4-13 95 16,-1 10-76-16,4 12 0 16,1 9 0-16,-5 7 0 15,1 19 0-15,-1 5 0 16,11 11 0-16,-3-1 0 16,-1-6-1-16,-3-6 0 15,1-7-2-15,-1-12 1 16,-4-10-3-16,1-5 1 0,3-11-1 15,-7-8 0-15,-11-10 1 16,1-13 0-16,-1-9 3 16,-3-12 1-16,0-7 3 15,0-15 1-15,-1-13 1 16,1-13 0-16,4 1-1 16,3-1 0-16,3 4-2 15,4 6 0-15,7 9-2 16,0 13 0-16,4 12-1 15,17 16 1-15,4 3-1 16,3 7 0-16,4 12 1 16,0 6 0-16,7 10 0 15,14 12 1-15,-11 10 0 16,-3 15 1-16,-7 22-1 16,-11 10 1-16,-14 6-1 15,-10 3 0-15,-8 3-1 16,-21-3 0-16,1-12-8 0,-5-17 0 15,-2-11-17-15,-5-20 1 16,5-24-1-16,-22-20 0 16</inkml:trace>
  <inkml:trace contextRef="#ctx0" brushRef="#br0" timeOffset="43069.93">31274 7820 105 0,'17'16'52'0,"43"-10"-76"0,-42-3 107 0,3 1-83 15,7-1 1-15,1-3-2 16,6 0 0-16,14-3-5 16,1-4 0-16,3-5-13 15,-4 2 1-15,11-12-1 16,-7 4 0-16</inkml:trace>
  <inkml:trace contextRef="#ctx0" brushRef="#br0" timeOffset="43236.82">31122 8259 103 0,'-67'16'51'0,"46"-10"-67"0,21-6 91 15,0 0-75-15,18 0 0 16,20-3-3-16,33-9 0 16,14-4-11-16,24-6 1 15,21-6-2-15,1-7 0 16</inkml:trace>
  <inkml:trace contextRef="#ctx0" brushRef="#br0" timeOffset="43566.94">32724 7676 104 0,'-32'22'52'0,"-7"-41"-67"0,29 25 82 0,-5 4-68 15,-2 9 1-15,-4 12-1 16,-8 13 0-16,-6 6 0 15,3 16 1-15,11 3-2 16,4 3 1-16,20-9-1 16,18-7 1-16,4-9 0 15,10-12 0-15,22-13 1 16,3-13 1-16,0-12 1 16,10-13 1-16,-13-6 2 15,-12-3 1-15,-16-9 0 16,-19-13 0-16,-17-7-4 15,-14-8 0-15,-25-4-2 0,-14-9 1 16</inkml:trace>
  <inkml:trace contextRef="#ctx0" brushRef="#br0" timeOffset="48070.8">23477 12449 82 0,'-3'-32'41'0,"-4"17"-27"0,7 5 41 0,0 13-54 16,-18 4 0-16,-14 12 2 15,8 12 0-15,3 7-3 16,3 18 0-16,0 0 2 16,4 7 1-16,4 19-1 15,2 9 0-15,5-4-1 16,3 1 1-16,0-3-1 16,0 0 0-16,3-4 0 15,5-3 0-15,-1-12-4 16,31 0 0-16,-2-13-10 15,-5-15 1-15,-2-7-1 16,-8-15 1-16</inkml:trace>
  <inkml:trace contextRef="#ctx0" brushRef="#br0" timeOffset="48579.4">24077 12765 88 0,'0'-31'44'0,"-11"-7"-40"0,11 32 57 15,-3 0-61-15,-1 0 1 0,1-1-1 16,-4 4 1-1,0 10-2-15,-14 5 1 0,-15 13 0 16,8 7 1-16,-4 11 0 16,11 17 0-16,7 3-1 15,7 3 1-15,4-4 0 16,31-8 0-16,4-7 0 16,10-10 0-1,28-24-2 1,-6-13 1-16,-8-13 0 15,-6-9 0-15,-8-12 0 16,-10 2 1-16,-8-18-1 16,-6 3 1-16,-11 0-1 15,-10 0 1-15,-4 3 0 16,-8-3 0-16,-16 10-1 16,-5 2 1-16,-6 13-2 0,3 10 1 15,-21 2-5 1,22 16 1-16,-8 1-12 15,10 12 0-15,22-4 0 0,18 7 0 16</inkml:trace>
  <inkml:trace contextRef="#ctx0" brushRef="#br0" timeOffset="48985.49">25128 12527 87 0,'-17'-22'43'0,"-93"16"-39"0,89 9 67 0,-7-6-69 16,-4 9 0-16,-10 10 0 16,7 6 1-16,-1 3-4 15,8 6 0-15,7 4 2 16,7 9 0-16,10 0-1 15,15 9 0-15,3 3-1 16,4-6 1-16,3 1 0 16,7-17 0-16,4-6 0 15,21-6 0-15,14-6 0 16,-11-13 0-16,-6-12 0 16,-1-19 0-16,-10-10 0 15,-7-3 1-15,-22-3-1 16,-13 3 1-16,-8-2-1 15,-10 5 0-15,-29 10-8 16,5 9 0-16,2 9 0 0,4 4 1 16</inkml:trace>
  <inkml:trace contextRef="#ctx0" brushRef="#br0" timeOffset="49377.82">25319 12286 108 0,'-71'-63'54'0,"54"54"-60"15,13 2 71-15,4 7-66 16,0 0 0-16,0 0-2 16,4 13 1-16,3-1 2 15,10 10 1-15,8 10-2 16,0-1 1-16,6-3-1 16,5-3 1-16,34-3 1 15,4-9 0-15,8-4-1 16,-8-2 1-16,-7-4-1 15,-7 3 1-15,-11 6-1 0,-10 7 1 16,-18 13-1-16,-17 21 0 16,-22 7 0-16,-28 2 1 15,-32 32-7-15,1 4 1 16,10-11-1-16,10-8 0 16</inkml:trace>
  <inkml:trace contextRef="#ctx0" brushRef="#br0" timeOffset="50489.18">28617 11960 80 0,'46'-38'40'0,"-32"-91"-24"15,-7 107 31-15,4 4-43 16,-4 2 1-16,-3 7 2 16,-4 9 1-16,-4 9-10 15,-7 32 1-15,-3 12 6 16,-7 22 0-16,4 7-2 15,13-1 1-15,11 23-3 16,4-10 0-16,3-6-5 16,3-13 1-16,1-6-8 0,-4-6 0 15,0-13 0-15,-3-6 0 16</inkml:trace>
  <inkml:trace contextRef="#ctx0" brushRef="#br0" timeOffset="50758.03">29058 12110 96 0,'-10'-44'48'0,"34"-3"-53"0,-13 31 62 0,7 1-56 15,-1 2 0-15,1 4 2 16,0 9 0-16,-15 12-2 15,-10 13 0-15,-4 10 2 16,-3 15 0-16,0 25-1 16,4 4 0-16,3-10-8 15,7-10 0-15,3-2-19 16,15-16 0-16,6-13 0 16,1-13 0-16</inkml:trace>
  <inkml:trace contextRef="#ctx0" brushRef="#br0" timeOffset="51014.88">29778 12007 81 0,'-7'-35'40'0,"0"-9"-37"0,0 35 77 15,-11-4-77-15,4 4 1 16,0 3 1-16,3-1 0 15,1 14-7-15,-1 5 0 16,4 13 4-16,0 13 1 16,0 6-3-16,4 12 0 0,-1 19-3 15,4 7 1-15,4-10-10 16,-1-6 1-16,11-10-1 16,0-9 1-16</inkml:trace>
  <inkml:trace contextRef="#ctx0" brushRef="#br0" timeOffset="51408.15">30092 11608 101 0,'-32'-22'50'0,"22"4"-55"15,-1 11 69-15,0 1-65 0,4 0 1 16,0-1-1-16,4 1 1 16,17 9 1-16,4 4 0 15,6 5 0-15,4 7 0 16,22 9 0-16,3 26 0 15,0-4 0-15,28 6 0 16,-4 4-1-16,1-4 1 16,-14-6-2-16,-4-9 1 0,-15 3 0 15,-20-6 0-15,-18 6 0 16,-17-4 0-16,-43 23-3 16,-7-3 0-16,-18-4 0 15,-10-6 1-15</inkml:trace>
  <inkml:trace contextRef="#ctx0" brushRef="#br0" timeOffset="52577.7">23643 14158 72 0,'-28'-13'36'0,"24"7"-32"16,4 6 15-16,4 6-20 0,7 7 1 15,10 2 3-15,3 7 0 16,12-3 0-16,48-3 0 15,33-10 4-15,66-15 1 16,46-19 0-16,68-45 0 16,73-21-3-16,47-9 1 15,41-7-5-15,1-25 1 16,6 10-3-16,8 6 0 0,-35-1 1 16,10-11 1-16,-22 8 1 15,-6 14 0-15,-53 15 2 16,-35 12 0-16,-71 26-4 15,-32 15 1-15,-60 16-3 16,-45 22 0-16</inkml:trace>
  <inkml:trace contextRef="#ctx0" brushRef="#br0" timeOffset="53235.51">26808 12643 100 0,'-29'0'50'0,"36"-28"-47"15,8 19 55-15,13-7-58 0,18-6 0 16,7 0-1-16,35 0 0 15,-4-3-2-15,-6 12 0 16,7 1-4-16,-18 6 1 16,-11-1-10-16,-10 1 0 15,-7 3 0-15,-7-7 1 16</inkml:trace>
  <inkml:trace contextRef="#ctx0" brushRef="#br0" timeOffset="53433.4">26988 12141 106 0,'-85'7'53'0,"67"-20"-68"0,18 13 93 0,0 0-79 15,7 3 0-15,11 7-4 16,7 12 1-16,-1 31 3 16,-6 10 0-16,-4 15-5 15,-7 22 0-15,0 32-11 16,0 9 1-16,-3-3 1 15,10 19 0-15</inkml:trace>
  <inkml:trace contextRef="#ctx0" brushRef="#br0" timeOffset="53837.66">26935 14139 115 0,'-36'-16'57'0,"72"-3"-78"0,-12 1 100 0,5-11-83 16,9-2 0-16,33-7-8 15,-1 20 0-15,-3-4 11 16,8 6 1-16,-12 10-12 15,-14 3 1-15,-3-10-3 16,-10 4 1-16,-8 2 4 16,-7-5 0-16</inkml:trace>
  <inkml:trace contextRef="#ctx0" brushRef="#br0" timeOffset="54138.48">26892 14258 106 0,'-28'16'53'0,"17"-48"-67"0,11 23 89 16,4-7-76-16,3 1 1 15,0 2-2-15,0 4 0 16,4 9 1-16,-4 15 1 16,7 17-2-16,7 24 1 15,-3 32 0-15,3 3 0 16,-7 6 0-16,-3-22 1 0,-1 23 0 15,1-11 0 1,-1-2 0-16,-3-22 0 0,-3-10 0 16,-4-12 0-16,-11-7-1 15,-13-5 1-15,-8-11-5 16,-7-5 1-16,4-7-1 16,-11 0 0-16</inkml:trace>
  <inkml:trace contextRef="#ctx0" brushRef="#br0" timeOffset="54579.23">27499 14318 82 0,'-35'0'41'0,"17"-25"-24"16,15 18 36-16,-4 1-49 0,-1 0 1 15,5 3 2-15,-1-4 1 16,4 4-10-16,7-3 0 16,1 3 6-16,20 0 1 15,0 3-3-15,-3 6 0 16,3 3-2-16,0 10 1 16,0 9-1-16,-3 10 0 15,7 22-1-15,-22-4 0 16,-3 4 0-16,-10-4 1 0,-4 4-1 15,-7-10 0 1,3-6 1-16,-3-7 0 0,7-8 0 16,0-7 0-16,3-4 0 15,4-5 1-15,11-7 0 16,7-9 0-16,31 0 0 16,4-3 0-16,0-1 0 15,7-2 0-15,3-4-4 16,1-2 1-16,-11-7-1 15,-7 0 0-15</inkml:trace>
  <inkml:trace contextRef="#ctx0" brushRef="#br0" timeOffset="55399.13">23770 11439 87 0,'4'0'43'0,"27"31"-42"0,-20-15 44 0,14 9-45 15,6 19 0-15,1 28-1 16,-4 3 0-16,4 1 0 16,-7-14 1-16,0-2 0 15,-1-4 1-15,4-9 0 16,15-9 1-16,3-16 2 15,7-13 0-15,38-18 0 16,19-19 1-16,10-38-1 16,21-6 0-16,-7-7-2 15,3 4 0-15,-17 6-2 16,-24 13 1-16,-15 6-6 16,-7 15 0-16,0 16-1 15,-32 19 1-15</inkml:trace>
  <inkml:trace contextRef="#ctx0" brushRef="#br0" timeOffset="55909.25">28600 10981 107 0,'-74'-41'53'0,"81"35"-58"0,-7 6 66 0,7 6-62 16,10 7 0-16,12 3-3 15,-5 9 1-15,1 15 3 16,0 23 0-16,-1 0-2 16,-2 6 0-16,-1-6 1 15,-4-10 0-15,12-9 2 16,9-13 0-16,5-9 1 15,6-16 1-15,25-24-1 16,7-39 0-16,29-15-1 0,3-3 1 16,17-10-1-16,8-3 0 15,10-15-1-15,4 6 1 16,-15 18-3-16,8 10 1 16,-15 19-24-16,-3 9 1 15,0 7-1-15,-28-10 1 16</inkml:trace>
  <inkml:trace contextRef="#ctx0" brushRef="#br0" timeOffset="59554.14">23562 11442 100 0,'-35'-34'50'0,"35"21"-46"16,3 7 51-16,4 9-55 0,4 3 0 15,3 10 0-15,18 3 1 16,-4 3-2-16,-3 9 1 16,-4-6 0-16,-3 16 0 15,-4 0 0-15,-4 25 0 16,1 9 0-16,-4 3 0 0,0 7 0 16,-4 15 0-1,8 4 0-15,3-20 0 0,21-12 0 16,22-31 1-16,10-44-1 15,25-31 0-15,13-23 1 16,19-21 1-16,13-23-1 16,-10-2 1-16,18-4 0 15,-11 13 0-15,0 13-1 16,-10 2 0-16,-1 4-12 16,15 3 0-1</inkml:trace>
  <inkml:trace contextRef="#ctx0" brushRef="#br0" timeOffset="60235.31">28833 10533 81 0,'-50'-10'40'0,"29"10"-28"0,17 0 29 16,-3 3-40-16,-3 10 0 0,-1 3 0 15,1 9 1-15,3 12-3 16,0 1 0-16,3 0 2 16,4 2 0-16,4-5 0 15,3-1 1-15,3-5 1 16,4 5 0-16,0-2 0 16,-3-1 1-16,0 3-1 15,-1 7 1-15,-3 9-2 16,-3 7 1-16,-1-1-2 15,1-2 0-15,3 2-1 16,10-6 1-16,15-6-1 16,-4-6 0-16,-3-10 0 15,-4-3 0-15,-3-6 0 16,3-7 1-16,-3 1-1 16,-4-7 0-16,-4 4-1 15,1-1 1-15,0-3 0 16,-1 4 0-16,1-4 0 0,-1 3 1 15,12-2-1-15,6-11 0 16,0-5 0-16,-3-4 1 16,3-5 0-16,4-7 1 15,14-10 0-15,17-6 0 16,8-15 1-16,20-7 0 16,1 4 0-16,31-1 0 15,19 4-1-15,-12-1 0 16,18-6-1-16,-7 7 1 0,8-19-2 15,-19 6 0-15,-10 9-3 16,-7 4 0-16,-21 12-1 16,-25 9 1-16</inkml:trace>
  <inkml:trace contextRef="#ctx0" brushRef="#br0" timeOffset="64219.97">20500 614 88 0,'-11'3'44'0,"29"-6"-34"16,-7 6 44-16,3 4-53 16,21 15 1-16,0 3 0 15,4 19 0-15,-7 3-3 16,0 15 1-16,-8 7 1 16,-6 13 1-16,-4 6-2 15,0 9 1-15,-3 0-2 16,-4-6 1-16,-4-9-1 15,1 15 1-15,-4-19-5 16,0-6 0-16,0 0 0 16,0-18 1-16</inkml:trace>
  <inkml:trace contextRef="#ctx0" brushRef="#br0" timeOffset="64706.69">21608 991 97 0,'-46'34'48'0,"14"-3"-50"0,28-24 55 0,-6-4-53 15,-11 9 0-15,0 1-1 16,3 3 1-16,0 12-2 16,11 19 0-16,7-6 0 15,21 6 0-15,1-3-1 16,6-1 1-16,7-5 0 16,11-3 0-16,14-10 2 15,3-7 1-15,11-8 0 16,-6-20 0-16,-12-8 1 15,-3-1 0-15,-14-6 0 16,-11-4 0-16,-7 4 1 16,-7-12 0-16,-7 5-1 15,-7 4 0-15,-3 0 0 16,-4 0 0 0,-18-16-4-16,0 9 0 15,-3 7-9-15,0 6 0 16,-4 13-1-16,-3 9 1 15</inkml:trace>
  <inkml:trace contextRef="#ctx0" brushRef="#br0" timeOffset="65098.99">22680 981 96 0,'-10'10'48'0,"-8"-1"-51"16,14 0 69-16,-6 1-66 16,3-4 1-16,-29 16-2 15,5 3 1-15,-1-6-2 16,4 15 0-16,3 1-1 15,7 2 0-15,8-2-1 16,10 9 1-16,7-13 1 16,18 4 0-16,6-7 1 15,5-3 1-15,2-6 1 16,5-7 0-16,13-2 1 16,-3-10 0-16,-11-6-1 0,-10-1 0 15,-11-5 0 1,-7-7 1-16,-28-6-1 0,-3-3 1 15,-5-4-4-15,-2 1 1 16,-1 0-18-16,4 2 0 16,3-8-1-16,8-7 0 15</inkml:trace>
  <inkml:trace contextRef="#ctx0" brushRef="#br0" timeOffset="65550.75">23096 740 100 0,'-56'3'50'0,"42"12"-67"16,7-11 92-16,-4-4-74 16,1 0 0-16,3-4-1 15,-1 4 1-15,5 0-2 16,3 0 0-16,11-9 1 16,17 9 0-16,3 0-1 15,8 3 1-15,7-3-1 16,11 16 1-16,10-7 0 15,7 16 0-15,-4-3 0 0,1 10 0 16,-15-1 0-16,-6 0 0 16,-12 7 0-16,-6-3 1 15,-7-1 0-15,-11-3 0 16,-7 10 0-16,-14 6 0 16,-18 6-1-16,-10 7 0 15,-25-13-8-15,0 0 0 16,4 3 0-16,-1-6 1 0</inkml:trace>
  <inkml:trace contextRef="#ctx0" brushRef="#br0" timeOffset="66026.45">21117 2690 97 0,'-7'6'48'0,"11"7"-48"0,-1-1 57 0,-3 1-57 16,0 12 0-16,-3 22 0 16,-1 22 1-16,1 19-2 15,-4 12 1-15,0 7-5 16,0-7 1-16,7 4-14 16,3-23 1-16,4-12-1 15,25-9 0-15</inkml:trace>
  <inkml:trace contextRef="#ctx0" brushRef="#br0" timeOffset="66463.2">22144 2772 96 0,'-53'25'48'0,"25"-6"-64"0,17-13 85 16,-7 3-69-16,-6 10 0 16,-4 3 0-16,3 6 1 15,-7 0-2-15,11 10 1 16,0 12-1-16,10-3 1 15,8 3-3-15,13-3 1 16,26-3-2-16,9-9 0 0,8-13 0 16,11-6 0-16,17-32 1 15,-3 6 1-15,3-8 2 16,-14-1 0-16,-14-9 3 16,-11 2 0-16,-14-8 0 15,-24 0 1-15,-15-1-2 16,-6 13 1-16,-8-12-7 15,-21 8 0-15,4 14-17 16,3-10 0-16,4 9 0 16,3 4 0-16</inkml:trace>
  <inkml:trace contextRef="#ctx0" brushRef="#br0" timeOffset="66717.07">23026 2593 98 0,'-21'31'49'0,"17"13"-69"0,1-34 99 16,-4 12-79-16,3 3 0 15,-3 3 0-15,3 16 0 16,1 6-1-16,-1 13 1 15,1 9-2-15,3-6 0 16,0 6-9-16,0-10 1 0,3 4 0 16,-3-9 0-16</inkml:trace>
  <inkml:trace contextRef="#ctx0" brushRef="#br0" timeOffset="67195.78">23262 2446 85 0,'-3'-7'42'0,"-1"-5"-36"16,4 12 52-16,0 0-55 0,0 0 1 16,0 0 0-16,0 0 1 15,0 0-7-15,0 0 0 16,11-13 4-16,6 4 0 16,19-4-3-16,9 7 1 15,1 3-2-15,18 22 1 16,-8 6 0-16,-3 6 0 15,-3 13 0-15,-5 9 1 16,-2 7-1-16,-8-7 1 16,-3 38 0-1,-11-22 1-15,-10-6 0 16,-11 0 0-16,-15-7 0 16,5-12 0-16,-36 19 0 15,0-7 0-15,-10-3-4 16,-15 4 1-16,8-7-14 15,6 0 1-15,8-6-1 16,10-3 0-16</inkml:trace>
  <inkml:trace contextRef="#ctx0" brushRef="#br0" timeOffset="68011.33">21491 4258 86 0,'-21'0'43'0,"46"0"-49"0,-18 9 65 0,-4 7-57 16,4 12 1-16,0 4-1 15,4 8 1-15,3 23-4 16,7 25 0-16,4 6 2 15,14 38 1-15,3 9-2 16,-3 19 0-16,-11-25-5 16,-7-7 1-16,-7-9-12 15,-7-25 1-15,1-15-1 16,-19-16 0-16</inkml:trace>
  <inkml:trace contextRef="#ctx0" brushRef="#br0" timeOffset="69509.55">22511 4769 49 0,'-7'-16'24'0,"7"13"-6"15,0-3 24-15,-7 0-36 0,3 3 0 16,-3 3 4-16,-4-3 0 16,-3 6-13-16,0 0 1 15,-3-3 8-15,3 6 0 16,3 10-4-16,0 3 1 15,1 12-2-15,3 16 0 16,3 19-2-16,4 6 1 16,-3 9-2-16,6 1 1 15,4 0 0-15,7-7 1 16,4-6-1-16,3-19 1 16,11-12 0-16,3-20 0 0,0-21 0 15,4-12 1-15,0-26-1 16,0-3 0-16,3-16 0 15,-7 7 0-15,-6 3 0 16,-8 3 0-16,-18 3 0 16,-3 3 1-16,-7 10-2 15,-3-4 1-15,-8 10-8 16,-3 0 1-16,0 3-1 16,3 13 0-16</inkml:trace>
  <inkml:trace contextRef="#ctx0" brushRef="#br0" timeOffset="70315.6">22532 4659 91 0,'-39'4'45'0,"32"-8"-44"0,7 8 64 0,0-4-64 16,7 18 0-16,-7 7 1 15,4 16 0-15,3 13-3 16,7 5 1-16,0 10 1 16,4 9 0-16,-4 1-2 15,0-7 1-15,-7-3-2 16,0-9 1-16,0-7-1 16,-4-9 1-16,1-10 0 15,0-18 0-15,-4-13 1 16,-8-12 0-16,-9-16 1 15,-1-13 1-15,-3-25-1 16,3-6 1-16,4-6-2 16,7-3 1-16,7-1-1 15,14 10 0-15,4 7 0 16,0 11 0-16,-1 11-1 16,1 8 1-16,0 17 0 15,-1 11 1-15,1 20 0 0,-4 19 0 16,0 15 0-16,-3 6 0 15,-4 13 0-15,0-12 0 16,-4 5-1-16,-3-11 0 16,0-8-1-16,0-11 0 15,-3-10-1-15,-1-10 0 16,1-12 0-16,-1-15 1 31,-3-39 1-31,-3-2 0 0,2-4 1 16,1 4 0-16,4 9 0 15,-1 9 1-15,1 10-1 16,-1 6 0-16,4 6-1 16,0 7 1-16,0 9-1 15,0 16 0-15,0 9 0 16,4 12 1-16,-1 1-1 16,4 6 1-16,-3 3-7 15,7-3 1-15,-4-13-18 16,3 0 1-16,-3-9-1 15,0-3 1-15</inkml:trace>
  <inkml:trace contextRef="#ctx0" brushRef="#br0" timeOffset="70549.89">23202 4703 96 0,'-10'22'48'0,"-1"16"-61"0,8-26 91 16,-1-2-77-16,-7 9 1 15,1 6 0-15,-4 0 1 16,0 12-5-16,3 1 1 16,0 9-2-16,15 3 1 15,7 0-9-15,-8 4 0 16,8-7-1-16,-4 3 0 0</inkml:trace>
  <inkml:trace contextRef="#ctx0" brushRef="#br0" timeOffset="70952.66">23343 4393 100 0,'-42'6'50'0,"31"0"-55"0,8-6 72 16,3 4-67-16,0 5 1 15,7 0-1-15,14 1 1 16,14-4-3-16,15 7 1 16,20 2-3-16,-6 4 1 15,-1 6-2-15,1 13 0 16,-1 6 2-16,1 9 0 16,-18 10 3-16,-29 9 1 15,-13 6 3-15,-15 13 0 0,-13-3 1 16,-19 6 1-1,-13-16-14-15,-25 1 1 0,-1-13-3 16,8-13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03T08:58:28.5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6548 1125 95 0,'17'-37'47'0,"50"12"-43"0,-53 18 48 0,4 4-51 15,-7 6 1-15,6 13 0 16,1 3 1-16,7 25-4 15,-11 15 1-15,3 23 1 16,1 12 0-16,7 35 0 16,-1 15 0-16,1-3-1 15,-11-6 1-15,-3 0-1 16,-11-16 0-16,0-6 0 16,0-35 0-16,10 13-2 0,1-16 1 15,-8-15-8 1,1-16 0-16,-8-10-9 0,1-15 0 15,13-16 0-15,1-15 0 16</inkml:trace>
  <inkml:trace contextRef="#ctx0" brushRef="#br0" timeOffset="512.83">7818 1593 95 0,'-18'15'47'0,"18"-24"-63"0,0-1 85 0,0 10-68 15,0 0 1-15,0 0 1 16,0 0 0-16,0-6-4 15,0 6 1-15,3 6 1 16,-3 4 1-16,0 15-2 16,4 13 1-16,3 15-1 15,4 16 0-15,3 3-1 16,7 3 0-16,14-6-1 16,4-6 0-16,3-3 0 15,1-4 1-15,-1-22-1 16,4-2 1-16,0-10 1 15,-7-13 1-15,-8-6 1 0,-6-3 1 16,-4-3 0-16,-7-12 0 16,0-11 0-16,-10-5 1 15,3-22-2-15,-4-10 0 16,1-15-1-16,-4 15 1 16,-7 0-2-16,-11 4 0 15,-6 8-1-15,-15 17 0 0,-25 9-3 16,1 9 0-16,-4 4-13 15,3 5 1-15,4-5 0 16,0-4 0-16</inkml:trace>
  <inkml:trace contextRef="#ctx0" brushRef="#br0" timeOffset="1036.08">8738 1580 90 0,'-17'9'45'0,"17"1"-49"0,0-10 67 16,0 0-62-16,0 0 0 15,-4 3 0-15,1 10 1 16,-1-1-4-16,1 13 1 16,3 10 0-16,7 18 1 15,3 10-2-15,15 3 1 16,3 3-1-16,4-4 0 0,3-5 0 15,4-7 1-15,7-18 0 16,10-7 0-16,-6-9 1 16,-1-13 1-16,0-15 2 15,-6-7 0-15,-8-9 1 16,-7-6 1-16,-10-4-1 16,-8-9 1-16,-6 0-2 15,-11-9 1-15,-11 6-3 16,-6-3 1-16,-15 12-3 15,0-6 0-15,-10 10-6 16,3 5 1-16,-14 11-7 16,-4-7 0-16,4 15-1 15,11-9 1-15</inkml:trace>
  <inkml:trace contextRef="#ctx0" brushRef="#br0" timeOffset="1582.64">9211 1270 85 0,'-42'-13'42'0,"-11"7"-38"0,42-4 59 15,15 10-61-15,6-9 0 16,8 0 1-16,14-1-4 15,14 10 1-15,10-6 1 16,11 6 0-16,21 9-2 16,7 7 0-16,11 9-1 15,-7-3 1-15,-4 6-1 16,18 22 0-16,-7-12 0 16,-7 6 1-16,-7 6 1 15,-18-3 1-15,-14-9 1 0,-11-7 1 16,-17 16 0-16,-15-3 1 15,-24 13-1-15,-24 12 1 16,-36-7-2-16,-4 1 1 16,-7 3-2-16,-20 3 1 15,-8 9-4-15,3-12 0 32,1 3-10-32,25-25 0 15</inkml:trace>
  <inkml:trace contextRef="#ctx0" brushRef="#br0" timeOffset="2241.26">7331 3769 94 0,'-28'-19'47'0,"6"-9"-47"16,15 22 51-16,4 2-49 15,-1 1 0-15,1 3 2 16,3 7 0-16,-4 2-5 15,4 16 1-15,4 13 3 16,3 24 1-16,3 32-2 16,1 19 0-16,-8 19-1 15,8 9 0-15,0 3-2 16,-1-9 0-16,4 0-4 16,-3-16 0-16,7-12-6 15,6-16 0-15,12-19-15 16,-12-16 1-16,11-5 1 15,-3-23 0-15</inkml:trace>
  <inkml:trace contextRef="#ctx0" brushRef="#br0" timeOffset="3649.81">8251 3857 90 0,'-74'9'45'0,"39"29"-65"16,25-32 94-16,-5 3-74 0,-2 13 0 15,-4 10-2-15,-1 12 0 16,15 12 1-16,11 4 1 16,7 5-2-16,3 1 0 15,0 3-1-15,10-12 1 16,5-4-1-16,6-6 1 15,0-16 0-15,0-15 1 16,4-10 0-16,4-12 1 16,6-6 0-16,4-7 1 15,-7-6 3-15,-11-16 1 0,-10 3 0 16,-15 1 1-16,-24-7-1 16,-3-6 0-16,-8-1-1 15,-3 17 0-15,-4-16-3 16,-10 18 0-16,6 7-3 15,-3 0 1 1,4 13-11 0,11 2 1-16</inkml:trace>
  <inkml:trace contextRef="#ctx0" brushRef="#br0" timeOffset="3937.65">8869 3910 98 0,'7'-16'49'0,"0"1"-50"0,-4 8 58 15,1 1-56-15,0 0 1 16,-1 6 1-16,4 6 0 16,0 3-4-16,-3 7 1 15,6 6 1-15,-6 19 1 16,6 12-1-16,1 10 0 15,-4 15-1-15,0 4 0 16,4 2-3-16,-8-2 0 16,4-7-8-16,0-12 1 15,0-16-11-15,0-6 0 0,-3-13-1 16,10-9 1 0</inkml:trace>
  <inkml:trace contextRef="#ctx0" brushRef="#br0" timeOffset="4428.72">9363 3515 98 0,'0'-3'49'0,"-4"43"-69"0,1-30 96 15,10 2-75-15,3 4 1 16,-6 9 0-16,6-9 0 15,1 12-3-15,10-6 1 16,4 6 1-16,14 4 0 16,10 2-1-16,11 1 0 15,7 2-1-15,4 7 1 0,-8 0 0 16,-6 3 0 0,-12 0-1-16,-2-3 1 0,-11 6 0 15,-8-3 1-15,-10 0 0 16,-10-3 0-16,-8-3 0 15,-20 0 0-15,-12-4-1 16,-20 4 1-16,-15 3-5 16,-3 0 0-16,-3 0-9 15,-5-13 1-15,5 4-1 16,13-20 0-16</inkml:trace>
  <inkml:trace contextRef="#ctx0" brushRef="#br0" timeOffset="4655.6">10414 4503 106 0,'64'59'53'0,"-26"38"-67"0,-31-68 81 16,-3 11-67-16,-8 11 0 15,-24 11 0-15,-14 26 1 31,-43 34-7-31,18-15 0 16,18-32-14-16,10-12 1 16,11-29-2-16,10-15 1 15</inkml:trace>
  <inkml:trace contextRef="#ctx0" brushRef="#br0" timeOffset="5013.39">10950 3509 102 0,'-7'0'51'0,"7"18"-70"15,4-14 95-15,3 8-75 16,7 1 0-16,0 12 1 0,4 9 1 16,-1 13-4-1,1 16 1-15,0 28 1 0,-4 25 0 16,-4 3-2-16,1 3 1 15,-1-6-10-15,-3-18 0 16,4-14 0-16,0-21 0 16</inkml:trace>
  <inkml:trace contextRef="#ctx0" brushRef="#br0" timeOffset="5360.19">11656 3631 36 0,'-11'-13'18'0,"1"1"-1"0,10 2-15 15</inkml:trace>
  <inkml:trace contextRef="#ctx0" brushRef="#br0" timeOffset="5570.07">11568 3609 86 0,'-4'9'43'0,"-14"-18"-44"0,25 9 69 15,-3 0-66-15,0 6 1 16,-1-3 0-16,1 10 1 16,-1 6-5-16,1 3 1 0,3 15 2 15,0 7 1-15,-4 9-2 16,4 23 0-16,0-1-1 15,-3 7 1-15,3 5-1 16,-4-2 1-16,5 0-1 16,-5-7 0-16,1-15-3 15,3-16 1-15,-4-6-9 16,1-10 1-16,-4-15-1 16,0-23 0-16</inkml:trace>
  <inkml:trace contextRef="#ctx0" brushRef="#br0" timeOffset="5959.77">12308 3722 102 0,'-21'22'51'0,"0"9"-60"0,14-18 70 16,-4 9-61-16,1 6 0 16,-4 9 0-16,-4 14 0 15,11 5-1-15,4 16 0 16,-1-3 0-16,4 3 0 16,4-9-1-16,6-10 0 15,4-15 0-15,7-10 0 16,4-9 2-16,14-19 0 0,-4-6 2 15,-3-7 0-15,-4-9 1 16,-3-6 1-16,-11-3-1 16,-7-7 1-16,-18-3-1 15,-13-9 0-15,-1 0-8 16,4 12 0-16,0 4-13 16,0-4 0-16,-1 4-1 15,8-7 1-15</inkml:trace>
  <inkml:trace contextRef="#ctx0" brushRef="#br0" timeOffset="6352.56">12594 3568 101 0,'-28'6'50'0,"10"-9"-65"0,18 3 87 16,0 0-71-16,4 3 1 15,-1-3-1-15,8 4 1 16,3 2-3-16,14 6 1 16,8-2 0-16,6-7 1 15,0 13-1-15,18-1 0 16,7 4 0-16,7 6 0 0,0 3 0 15,-7 7 0 1,-10 3 0-16,-8-1 0 0,-10 13 1 16,-14-3 1-16,-15 7 1 15,-17 2 1-15,-21 4-1 16,-21-4 0-16,-15 4-4 16,1-13 0-16,3 3-14 15,7-9 0-15,3-4-2 16,-3 1 0-16</inkml:trace>
  <inkml:trace contextRef="#ctx0" brushRef="#br0" timeOffset="7086.19">7631 6629 91 0,'-11'-16'45'0,"22"-3"-42"0,-8 19 61 16,-3 0-62-16,7 0 0 0,-7 3 1 15,0 16 0-15,-7 9-4 16,4 19 0-16,3 22 2 16,0 25 1-16,0 4-2 15,3 21 0-15,11 6-6 16,-3 1 0-16,10-10-11 16,-7-10 0-16,4-8 0 15,-4-17 0-15</inkml:trace>
  <inkml:trace contextRef="#ctx0" brushRef="#br0" timeOffset="7374.03">8318 6748 104 0,'-10'0'52'0,"-18"47"-65"0,17-31 89 16,-7 21-75-16,4 10 1 15,0 13-1-15,0 9 1 16,4 25-3-16,3 6 0 16,3 4 1-16,4 2 1 15,11-2-4-15,-8-10 1 16,1-19-11-16,-4-12 1 15,7-16-1-15,10-28 1 0</inkml:trace>
  <inkml:trace contextRef="#ctx0" brushRef="#br0" timeOffset="7651.82">8992 6726 102 0,'-14'28'51'0,"11"38"-55"15,3-50 71-15,3 15-66 16,4 4 1-16,0 8-1 16,0 4 1-16,0 10-3 15,0 6 0-15,1 24-2 16,-8 1 1-16,-4 0-10 15,-3-6 1-15,3-17-1 16,1-14 1-16</inkml:trace>
  <inkml:trace contextRef="#ctx0" brushRef="#br0" timeOffset="8125.09">9553 6594 109 0,'-17'19'54'0,"-1"-6"-65"16,14-10 80-16,1-3-69 16,-1 3 1-16,4-3-1 15,0 9 0-15,11 1-1 16,7 2 0-16,17 1-1 16,14-4 1-16,15 4-1 15,3 12 0-15,3-3 0 16,-6 3 0-16,3 6 0 15,3 4 1-15,-10-1 1 16,-14-2 1-16,-10-4 0 16,-12 3 1-16,-13 7 0 0,-22 2 1 15,-10 8-1-15,-11 2 0 16,-7 12-1-16,-20 7 1 16,-8 4-3-16,-22 8 0 15,5 7-3-15,3-7 1 16,-4 4-11-16,0-10 1 15,8-12-1-15,2-16 1 16</inkml:trace>
  <inkml:trace contextRef="#ctx0" brushRef="#br0" timeOffset="9891.99">11726 1376 104 0,'0'0'52'0,"219"-28"-53"0,-152 19 52 0,42-1-52 15,33 4 0-15,20-3 0 16,42-1 0-16,8-18 1 15,39 3 1-15,6-3-2 16,15 2 1-16,-8 1 0 16,4 3 0-16,-35 0 1 15,7 4 0-15,-25-4 0 16,-56 6 0-16,21 7-1 16,-35 2 1-16,-18-2-7 15,-32 6 1-15,-21-7-11 16,-21 4 0-16,-18 3 0 15,-14-13 0-15</inkml:trace>
  <inkml:trace contextRef="#ctx0" brushRef="#br0" timeOffset="10510.89">17819 671 89 0,'-35'-69'44'0,"6"47"-57"16,26 15 71-16,-4 7-59 15,-7 16 1-15,-18 3 0 0,-7 28 0 16,-3 22 0-16,-1 19 0 15,8 3-1-15,10 9 1 16,11 7-2-16,25-4 1 16,24-21-1-16,11-26 1 15,10-15-1-15,29-22 0 16,21-26 2-16,-4-21 0 16,-14-19 4-16,-13-12 0 0,-19-7 1 15,-17-13 1 1,-18-2-1-16,-18 9 0 0,-27-7-6 15,-26 7 1-15,-31 19-4 16,-28 9 1-16</inkml:trace>
  <inkml:trace contextRef="#ctx0" brushRef="#br0" timeOffset="11559.68">14760 4412 67 0,'-28'-19'33'0,"7"-9"-25"15,17 21 33-15,-3-2-38 16,-3 3 0-16,3-1 1 16,0 1 1-16,7-3-6 15,7-7 0-15,17 0 3 16,22-12 1-16,18 3-2 16,31-6 1-16,35-4 0 0,1 7 0 15,17-6-1 1,18 21 1-16,-21 0 0 0,-4 10 1 15,-4-6-1-15,-6 9 0 16,-11-6-1-16,-21 6 0 16,-18 0 0-16,-14 6 0 15,-11-6-8-15,-14 0 1 16,-6 9-1-16,-4-9 1 16</inkml:trace>
  <inkml:trace contextRef="#ctx0" brushRef="#br0" timeOffset="11830.52">18426 3320 105 0,'60'-15'52'0,"35"21"-60"15,-67-6 73-15,7 9-64 16,-6 1 0-16,-5 12 1 16,-3 25 0-16,-3 19-3 15,-14 31 1-15,-22 19 1 16,-10 19 0-16,-8 15-9 16,-2 1 1-16,-12 12-1 15,18-19 1-15</inkml:trace>
  <inkml:trace contextRef="#ctx0" brushRef="#br0" timeOffset="12881.48">5232 4142 55 0,'-92'-44'27'0,"32"47"-26"0,49-6 28 16,4-3-26-16,-10-4 0 15,3-2 6-15,-11-7 0 16,0 3-9-16,-3 7 1 16,0 9 6-16,-4 9 1 15,0 10-1-15,-7 22 0 31,-21 100-2-31,11 0 1 0,14-9-3 16,14-29 1-16,17-24-2 16,43-32 1-16,24-32-1 15,22-40 1-15,39-40-2 16,24-17 0-16,0-25 0 16,11-2 0-16,10-14 0 15,-28 23 1-15,-28 6-2 16,-14 25 1-16,-15 16-13 15,-2 12 0-15,-19 3 0 16,-6 4 0-16</inkml:trace>
  <inkml:trace contextRef="#ctx0" brushRef="#br0" timeOffset="13256.27">4505 1687 101 0,'-32'-167'50'0,"32"102"-60"0,0 49 75 0,4 13-66 15,3 12 1 1,-7 19 0-16,-7 26 0 0,3 52 0 16,-6 20 0-16,10-10-1 15,14-6 1-15,17-41-1 16,44-22 0-16,34-32 0 16,36-43 0-16,34-41-1 15,-9-19 0-15,3-9-3 16,-11-3 0-16,-14 9-16 15,-28 3 0-15,-21 22 0 16,-25 25 1-16</inkml:trace>
  <inkml:trace contextRef="#ctx0" brushRef="#br0" timeOffset="16560.83">6773 5713 71 0,'-17'-81'35'0,"-4"2"-37"15,10 60 62-15,4-9-57 16,-4 3 0-16,-3 0 1 0,-14-13-1 16,21 26-3-1,14-1 2-15,4 1 0 16,13 5-1-16,29 1 0 15,21 6-1-15,29 3 0 16,9 4-1-16,30 5 1 16,16-6 0-16,22 7 1 15,14 3 0-15,18-1 1 16,17-9-1-16,-3 1 1 16,39 2-1-16,-1-6 0 0,8-12-1 15,-1-4 1-15,5-12-1 16,-1 3 0-16,0-18 1 15,0-1 0-15,4-19 0 16,-4 7 0-16,-3 3 0 16,-36 9 0-16,-3 3 0 15,-14 10 1-15,-36 6-2 16,-31 16 1-16,-11-4-2 16,-32 10 1-16,-28-9-1 15,-21 6 0-15,-35 6-1 16,-18 0 1-16,-18 3 0 15,-17-6 0-15,-28 10 0 16,-32-7 1-16,-8 6 0 16,-24 7 0-16,-31 0 0 15,-1 9 0-15,-39-3 0 16,-17 3 1-16,-35 6-1 16,0-9 0-16,-36-16 0 0,4 7 1 15,-11-10-1-15,32 0 1 16,3-9-1-16,19 6 0 15,13 3-1-15,7 7 1 16,8 2 0-16,2 16 0 16,12 7-1-16,0-4 1 15,6 13-1-15,15 0 1 16,-15 9-2 0,40-12 1-16,41-6-1 15,26-13 0-15,27-4-1 16,26-5 1-16,24-4 0 15,21-2 0-15,32-4 2 16,10-3 0-16,22-3 0 16,31-4 1-16,15-5 0 15,28-4 1-15,17-6 0 16,7 3 0-16,33-6-2 16,-5 0 0-16,19-6-1 15,2 6 1-15,12 0-2 16,-8 9 1-16,4 3-1 15,0 7 1-15,-25 3 1 16,4 6 0-16,-4-3 1 16,-10 0 1-16,-8 0-2 15,4-3 1-15,-24 0-1 16,10 0 0-16,-11 0 0 16,-24-7 0-16,-22 1-1 0,-24 2 0 15,-4 1 1-15,-20 0 0 16,-19 0-1-16,-14 3 1 15,-10-4-1-15,-11-2 1 16,-24-4-1-16,-8-2 1 16,-10-1-1-16,-14 0 1 15,-21-9 0-15,-22 16 1 16,-28 2 0-16,-10 7 0 16,-32 7 0-16,-18 2 1 0,-14 4 0 15,-24 9 0-15,17 3-1 16,-18 0 1-16,-10-6-1 15,7 6 0-15,-4-6-1 16,1 3 0-16,-8-7 0 16,-10 10 0-16,17-9-1 15,-10 3 1-15,7-7 0 16,3 4 1-16,11 3-1 16,11-4 0-16,21-2 0 15,-1 3 1-15,15-4-1 16,-3-2 1-16,24-4-1 15,14 3 0-15,0 4 0 16,3 3 0-16,8 12 0 16,7 0 0-16,10-6 0 15,15 0 1-15,13-6-1 16,8 2 0-16,10-8 1 16,7 2 0-16,11-9 0 15,7 1 0-15,7-11 0 16,7-2 0-16,3 3 0 0,4-4 0 15,1 1-1-15,6-4 1 16,7 4-1-16,-4 3 0 16,1-10-2-16,-4 13 1 15,4-7-9-15,-15 1 0 16,4 0-1-16,-3 2 1 16</inkml:trace>
  <inkml:trace contextRef="#ctx0" brushRef="#br0" timeOffset="23166.82">7105 5638 69 0,'-28'6'34'0,"17"-9"-25"0,11 0 34 16,0 3-41-16,7-3 0 0,0 0 2 16,11-4 0-16,7 1-5 15,-1 0 1 1,22-1 2 0,-7 1 1-16,21 3-2 15,0 0 1-15,10 3-2 16,12-3 1-16,2-10-1 15,22 4 1-15,7-7-1 16,14 0 0-16,-11 1 0 16,11-1 0-16,-7 0 1 15,7 10 0-15,-10-6 1 16,-11 5 0-16,10 7 1 16,4-3 0-16,10 3-1 15,-10 0 1-15,14-6-1 0,1-10 0 16,6-3-2-16,-14-3 0 15,7 1 0-15,0-8 0 16,-4 14 0-16,-13-10 0 16,-8 9 0-16,15 6 0 15,-5 1 0-15,12 0 1 16,-8-7-1-16,19 7 0 16,-5-13-1-16,1 6 0 15,-15-9 0-15,-6 3 0 0,-1 3 0 16,-14 7 1-16,1-1 0 15,-8 7 1-15,-7-1 1 16,-10 4 0-16,10 0-1 16,-3 3 1-16,-1-9-2 15,11 2 1-15,-10 1-2 16,-14-3 0-16,-11-1-1 16,-11 4 1-16,-10 3 0 15,-7 0 1-15,-11 0 0 16,-7 0 0-16,-7 3 1 15,-7 0 0-15,-7 0-1 16,-18 3 1-16,-7 0-1 16,-13 0 1-16,-26 3-1 15,-10 10 0-15,-28-4 0 16,-25 10 0-16,-11-6 0 16,-28 9 1-16,-21 7-1 15,-14-1 1-15,-14-6-1 16,10 0 0-16,0-6-1 0,1 6 1 15,-1 0-1-15,-10-9 1 16,10 9-1-16,-7 3 1 16,1 0-1-16,-12-3 1 15,1 7 0-15,21-4 0 16,0-3 0-16,14-6 1 16,24-3-1-16,12-7 1 15,9-3-1-15,22-3 1 16,4-3-1-16,14 7 1 0,17-7-1 15,14 0 0-15,8 3 0 16,-4 0 0-16,17-3 0 16,11 3 1-16,7-3-2 15,15 0 1-15,6 0-1 16,8 3 1-16,10-3-1 16,10 0 1-16,1 0-1 15,6 0 1-15,5 0-1 16,2 3 1-16,4 0 0 15,18 1 0-15,4-1 0 16,10 6 0-16,14 1 0 16,3 8 0-16,19-18 0 15,20 16 0-15,18-19 0 16,18-10 1-16,21 1-1 16,3-10 0-16,22 3 0 15,-1-3 1-15,11-3-1 16,4 9 0-16,-11-12 0 15,0 6 0-15,7 3 0 0,-17 0 0 16,10-2 0-16,3 2 0 16,-17-6 0-16,18 0 0 15,-4-13-1-15,-14 13 1 16,0-3 0-16,-7 3 0 16,-28-13 0-16,-25 16 0 15,-4 0 0-15,-21 13 0 16,-20-4 1-16,-12 1 0 15,-13 2-1-15,-8 7 1 0,0-6-1 16,-6-1 0-16,-1 1-9 16,0-1 0-16,-6-2-1 15,-15-16 1-15</inkml:trace>
  <inkml:trace contextRef="#ctx0" brushRef="#br0" timeOffset="24621.98">4971 6908 80 0,'-85'-57'40'0,"-17"-2"-32"16,70 49 40-16,-7 1-45 16,0 3 1-16,-3 15 1 15,-7 16 1-15,-8 25-7 16,4 16 0-16,-14 13 5 16,14 27 0-16,4 16-2 15,24-5 0-15,15 2-2 16,20-10 1-16,15-14-2 15,7-23 1-15,6-19-1 16,1-12 1-16,4-26-1 16,17-8 1-16,10-10-1 0,8-7 1 15,10-12 1-15,0-9 0 16,36-19 0-16,24-19 0 16,0-19 0-16,35-3 0 15,1-19-4-15,17 4 1 16,-7-1-13-16,-25 0 0 15,-24 23 0-15,-43 27 0 0</inkml:trace>
  <inkml:trace contextRef="#ctx0" brushRef="#br0" timeOffset="25313.96">12471 7196 99 0,'-81'10'49'0,"193"21"-45"16,-62-25 50-16,17 1-54 16,32-4 1-16,28-3 0 15,14-3 1-15,28-7-3 16,18-6 1-16,21-5 1 16,11-5 0-16,21-5-1 15,3-7 0-15,11 1 0 16,-3-1 1-16,-15 4-1 15,-7 2 1-15,-10 7-1 0,-25 3 1 16,-21 16-1-16,-18 0 1 16,-17 6-4-16,-29 6 1 15,-14 0-8-15,-10 7 0 16,-4-7 0-16,11-6 0 16</inkml:trace>
  <inkml:trace contextRef="#ctx0" brushRef="#br0" timeOffset="26237.65">17395 6124 96 0,'57'-50'48'0,"63"-16"-51"0,-88 47 63 0,3 3-60 15,0-3 1-15,0 7-1 16,4 12 0-16,-7 12-1 16,0 7 0-16,-15 16-1 15,-10 6 0-15,-7 24-2 16,-3 4 1-16,-4 16 0 16,-7 3 0-16,0-3 1 15,-4 2 0-15,0 4 3 16,1-12 0-16,3-13 2 15,3-13 0-15,4-9 0 16,0-7 1-16,3-15-1 16,11 0 1-16,11-12-1 15,17-7 1-15,22-6-1 0,6-4 0 16,15-5-1-16,-8 6 1 31,36-1-2-31,-18-2 1 16,-10 6-2-16,-14-3 0 15,-15 6 0-15,-7 0 0 16,-13 0-1-16,-12-4 0 16,-10-2-1-16,-7 6 0 15,0-6-1-15,-3 0 1 0,-8-4-2 16,4 4 1-16,0 0-4 16,0-1 1-16,-7 14 1 15,-4-1 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03T09:06:12.5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16810 12521 63 0,'-21'-41'31'0,"-8"-9"-12"0,37 28 32 16,6-3-45-16,0 0 1 16,0-3 2-16,-4 9 1 15,-2 3-13-15,-1 4 0 16,-4 5 8-16,4 14 1 16,0 14-4-16,4 23 0 15,3 16-2-15,4 12 0 0,3 25 0 16,7 26 1-1,11 11-1-15,-11-36 1 0,11 46-1 16,-4 6 0-16,-3-8 0 16,-8-36 1-16,5 16-2 15,-5-2 1-15,-6-17-11 16,-4-15 1-16,0-19-1 16,7-16 1-16</inkml:trace>
  <inkml:trace contextRef="#ctx0" brushRef="#br0" timeOffset="517.6">18073 12762 101 0,'-14'-9'50'0,"10"18"-57"0,4-15 70 16,-3 12-63-16,-1 1 0 15,-3 2-1-15,4 7 0 16,-5 18 0-16,1 7 0 15,0 12-3-15,4 13 1 16,6 3-2-16,4 13 1 0,8 2-1 16,6-5 0-16,14-7 2 15,-3-3 0 1,-1-13 3-16,1-9 0 0,0-6 3 16,0-16 0-16,-1-15 2 15,15-7 0-15,0-16 0 16,-3-15 0-16,6-13-1 15,7-12 0-15,1-10-2 16,-8-12 0-16,-10 9-1 16,-11-3 0-16,-7-3-1 15,-14 6 0-15,-21 10-1 16,0 12 1-16,-25-6-1 16,-21 2 0-16,0 8-3 15,4 2 0-15,0 16-8 16,10 0 0-16,3 7 0 0,8 2 1 15</inkml:trace>
  <inkml:trace contextRef="#ctx0" brushRef="#br0" timeOffset="1001.75">19494 12740 100 0,'-3'4'50'0,"-8"-30"-56"0,8 23 74 0,-1-3-67 16,-3-3 0-16,-3 5-1 16,-1 1 1-16,-3 0-3 15,0 0 1-15,0 9-1 16,-4 7 0-16,1 9-2 15,-15 9 1-15,4 13-1 16,-4 16 0-16,7 2 2 16,7 7 0-16,8-6 2 15,20 6 0-15,12-9 1 16,2-10 1-16,5-9 0 16,6-10 0-16,0-9 0 15,18-6 0-15,3-7-2 16,-3-15 1-16,14-7-1 15,-3-9 1-15,-8-6-1 0,-3 0 1 16,-7-16 0-16,-11 3 1 16,-6-6-1-16,-8-13 1 15,-11 7-1-15,-10 0 1 16,-7 3-3-16,-21-4 1 16,-7 14-10-16,-4 2 0 15,0 10-1-15,-21 6 0 16</inkml:trace>
  <inkml:trace contextRef="#ctx0" brushRef="#br0" timeOffset="1312.15">20264 12188 106 0,'28'0'53'0,"49"41"-60"0,-59-31 76 0,3 2-68 16,4 7 0-16,3 19 0 15,-3 12 1-15,-1 16-3 16,1 15 0-16,-7 20 1 16,3 8 0-16,-3 17-4 15,-4-10 0-15,-4-7-3 16,1 1 1-16,7-13-3 15,3-9 1-15,0-19-6 16,0-19 0-16,0-12-3 0,0-19 0 16,-3-13 1-1,-4-12 1-15</inkml:trace>
  <inkml:trace contextRef="#ctx0" brushRef="#br0" timeOffset="1703.97">21675 12461 106 0,'-14'-6'53'0,"-22"-16"-76"0,26 19 106 0,-8 3-83 16,-21 3 0-16,0 6 0 15,1 7 0-15,2 0-1 16,-2 9 0-16,9 9-1 15,5 4 0-15,2 12-1 16,5 4 0-16,6 8 0 16,11 1 0-16,14 6 0 15,8-13 0-15,16 4 2 16,1-10 1-16,7-6 1 16,-4-6 0-16,1-13 2 15,17-13 0-15,-7-2 1 16,-1-17 0-16,-2-8-1 15,-4-23 0-15,3-9-2 16,-10-9 1-16,-4-4-2 0,-7 0 0 16,-28-2-7-16,-3-1 1 15,-4 0-1-15,-14 4 1 16</inkml:trace>
  <inkml:trace contextRef="#ctx0" brushRef="#br0" timeOffset="2122.88">22126 11988 111 0,'-7'-13'55'0,"11"-2"-59"0,-4 15 70 0,0 0-64 16,7-4 0-16,3 4 0 16,4 0 0-16,1 0-4 15,2 4 1-15,22-1 1 16,3 0 1-16,8 0-2 16,17 6 0-16,3 1-1 15,4 5 1-15,15 14 0 16,2 5 0-16,12 7 0 15,-15 3 1-15,-7 12 1 16,-14 7 1-16,-18 3 0 0,-17 9 1 16,-11 7-1-1,-28 2 1-15,-28 7-1 0,-32 0 0 16,-7 6-6-16,-4-6 1 16,1-12-12-16,6-13 0 15,18-13 0-15,14-19 0 16</inkml:trace>
  <inkml:trace contextRef="#ctx0" brushRef="#br0" timeOffset="2438.01">24109 12599 113 0,'10'-6'56'0,"82"-32"-67"16,-64 29 83-16,15-4-71 15,27-2 1-15,36-4 0 16,-4 0 0-16,8 3-4 16,6-9 0-16,4 0-1 15,-7 3 1-15,-21 3-6 16,-15 4 1-16,-13-1-16 15,-11 0 1-15,-11-6 1 16,-10-6 0-16</inkml:trace>
  <inkml:trace contextRef="#ctx0" brushRef="#br0" timeOffset="2620.91">24582 11743 105 0,'-32'-9'52'0,"32"15"-70"0,3 0 95 16,-3 23-74-16,0 18 0 16,4 18 2-16,-1 23 0 15,29 122-9 1,18-22 0-16,-1-12-9 16,0-25 0-16,-6-29-2 15,-5-28 0-15</inkml:trace>
  <inkml:trace contextRef="#ctx0" brushRef="#br0" timeOffset="2934.73">25996 11304 110 0,'7'-75'55'0,"21"37"-60"15,-17 29 84-15,0 3-78 16,-1 2 0-16,-3 8 1 0,4 8 0 16,-4 26-3-16,11 15 0 15,10 22 2-15,7 16 0 16,4 32-1-16,10 21 0 15,4 22-1-15,-7 19 0 16,-7 6-8-16,-7 4 1 16,-1-17-1-16,-6-21 0 15</inkml:trace>
  <inkml:trace contextRef="#ctx0" brushRef="#br0" timeOffset="3314.51">27637 11383 119 0,'-11'28'59'0,"11"-6"-66"16,4-7 75-16,3 20-69 0,0 6 1 16,0 9 0-16,0 28 0 15,3 19 0-15,-3 16 0 16,4 10-2-16,0 15 1 15,-1 6-7-15,1-16 1 16,10-12-11-16,4-15 0 16,-1-10 0-16,-6-22 0 15</inkml:trace>
  <inkml:trace contextRef="#ctx0" brushRef="#br0" timeOffset="3628.33">28286 11176 114 0,'-4'-4'57'0,"15"14"-73"16,-4-1 98-16,14 20-82 15,0 14 1-15,4 14-1 16,0 6 1-16,-1 12-2 16,4 13 1-16,1 15 0 15,2 7 0-15,-2 3-2 16,-1 9 0-16,-3 3-4 16,-4-2 0-16,-4-13-9 0,1-10 1 15,0-9-1-15,-1-22 1 16</inkml:trace>
  <inkml:trace contextRef="#ctx0" brushRef="#br0" timeOffset="4081.64">29566 11508 95 0,'11'-56'47'0,"-11"2"-46"0,-4 42 66 0,-6-1-65 16,-8-3 1-16,-10 10 0 16,0 3 0-16,-4 6-5 15,4 10 1-15,0 6 2 16,3 12 1-16,0 7-3 16,0 5 1-16,4 8-1 15,0 5 0-15,7 16-1 16,3-3 0-16,8-3 0 15,3-3 0-15,7-1 1 16,7-11 0-16,4-7 1 16,6-16 1-16,22-9 0 15,11-10 0-15,20-9 1 16,-6-9 0-16,-1-10-1 0,-6-6 0 16,-8-7 0-16,-10 1 0 15,32-60 1 1,-61 47-2-16,-6 0 1 15,-7-6-2 1,-8 0 1-16,-7 0-2 0,-6-4 0 16,-1 7-9-16,-10 3 0 15,-18 16 0-15,-10 3 0 16</inkml:trace>
  <inkml:trace contextRef="#ctx0" brushRef="#br0" timeOffset="4380.27">30970 10918 107 0,'18'32'53'0,"-11"-4"-61"16,-3-15 75-16,3 9-66 15,0 6 1-15,0 0 0 16,-4 3 0-16,1 16-3 16,-1 13 1-16,-3 12 1 15,0 13 0-15,0 3-2 16,-3 15 1-16,-4 10-6 16,0-13 0-16,3-9-16 15,4-6 0-15,4-19 0 0,3-26 0 16</inkml:trace>
  <inkml:trace contextRef="#ctx0" brushRef="#br0" timeOffset="4783.04">31337 10545 105 0,'25'0'52'0,"3"10"-71"0,-14-7 97 0,4 0-78 15,3 3 1-15,11 4 0 16,0 2 0-16,13 7-2 15,8 6 1-15,25 10-1 16,0-1 1-16,6 7-2 16,19 3 1-16,-1 3-1 15,0 3 0-15,-17 6 1 16,-18 1 0-16,-18 15 2 16,-24-3 1-16,-25 13 1 15,-25-4 1-15,-28 3 0 16,-17-5 0-16,-25-7-5 15,-11 6 0-15,0-9-2 0,11-7 1 16</inkml:trace>
  <inkml:trace contextRef="#ctx0" brushRef="#br0" timeOffset="5516.92">17420 15120 102 0,'-14'7'51'0,"67"46"-49"0,-32-37 48 16,25-4-50-16,14 1 0 15,42-7 0-15,36-9 1 0,49-22-2 16,32-13 1-1,66-9 0-15,33-12 0 0,42-7-1 16,10 0 1-16,32 0-1 16,22 13 1-16,-5-16 0 15,19 9 1-15,-8 7 0 16,32-7 1-16,18 4 0 16,21-7 0-16,18-9 1 15,20-6 0-15,12-7-1 16,10 7 1-16,7-1-2 15,35 10 1-15,-3 0 0 16,-8 10 0-16,-10 5 0 16,-21 4 0-16,-49 6-1 15,-32 3 0-15,-39 7 1 16,-64-7 0-16,-14 0-2 16,-66 1 1-16,-33-1-3 15,-34-3 1-15,-47-3-17 0,-38 0 0 16,-43-3-1-1,-63 3 1-15</inkml:trace>
  <inkml:trace contextRef="#ctx0" brushRef="#br0" timeOffset="5964.66">23707 14581 101 0,'-7'22'50'0,"14"0"-58"16,0-28 75-16,7 9-66 16,11-3 0-16,6-13 0 15,36-2 0-15,36-1-2 16,6-3 1-16,32 0 0 0,21-3 1 15,15-6-1 1,-4-3 1-16,-4 9-1 0,-17 6 0 16,-8 7-2-16,-24 2 1 15,-17 11-12-15,-19 5 0 16,-24 4 0-16,-25 2 0 16</inkml:trace>
  <inkml:trace contextRef="#ctx0" brushRef="#br0" timeOffset="6314.94">23858 14500 103 0,'-28'-35'51'0,"18"7"-56"16,10 28 75-16,0 0-70 15,0 0 1-15,3 6-1 16,1 13 0-16,-1 22-1 16,1 18 0-16,-1 29 0 15,1 12 0-15,3 23-1 16,3 15 1-16,1 0 0 16,10 12 1-16,-7-6 0 15,-3-9 0-15,-15-22 1 16,1-6 1-16,-8-23 0 15,-6-18 0-15,-12-16 0 16,-13-12 0-16,-22-19-8 0,-20-19 1 16,3-16-2-16,3-18 1 15</inkml:trace>
  <inkml:trace contextRef="#ctx0" brushRef="#br0" timeOffset="6717.68">24268 14989 109 0,'-7'9'54'0,"7"-9"-56"0,7-6 66 0,10-4-64 16,11-2 0-16,29-7 0 15,17-3 1-15,18 3-2 16,-8 7 0-16,-6-4-1 16,-15 10 0-16,-3 12-1 15,-14 13 0-15,-21 12 0 16,-18 26 1-16,-21 9 1 16,-32 21 1-16,-21 17 2 15,-21 2 1-15,-4 11 2 16,-7-5 0-16,11-8-1 15,28-10 1-15,21-6-2 16,36-19 1-16,31-13-3 0,43-12 1 16,42-19-7-16,24-15 1 15,29-14-12-15,-11-5 0 16,-21-7 0-16,4-2 1 16</inkml:trace>
  <inkml:trace contextRef="#ctx0" brushRef="#br0" timeOffset="7423.28">16856 10646 110 0,'-156'-47'55'0,"22"9"-69"0,99 29 84 16,-14-1-70-16,-15 7 0 16,8 3-1-16,3 9 0 15,7 7 0-15,4 19 0 16,3 21-2-16,7 26 1 15,0 21 0-15,-10 48 0 16,0 27 0-16,3 54 0 16,-3 51 1-16,6 30 1 0,8 57 1 15,14 25 0-15,18 22 1 16,31 0 1-16,7-15 0 16,8-16 1-16,6-35-1 15,22-28 1-15,-1-25-1 16,8-22 1-16,-8-29-2 15,-6-24 1-15,-7-29-2 16,-8-24 1-16,11-29-2 16,0-13 1-16,-7-24-2 15,0-10 1-15,3-13-3 16,-6-18 1-16,-4-13-1 16,0-12 0-16,3-16-2 15,29-22 1-15,14-13-6 16,10-18 0-16,32-16 1 15,25-22 0-15</inkml:trace>
  <inkml:trace contextRef="#ctx0" brushRef="#br0" timeOffset="8297.29">32106 8783 112 0,'32'3'56'0,"39"-37"-67"0,-47 27 76 16,5 4-66-16,2 6 1 16,15 4-2-16,-4 8 0 0,-3 17 1 15,4 15 0 1,2 12-2-16,-2 32 1 0,-1 16-1 16,15 31 1-16,-4 12 0 15,-8 13 1-15,-9 19 2 16,-12 22 0-16,-10 6 1 15,-10 13 0-15,-18 6 1 16,-7 12 0-16,3 7 0 16,4 9 0-16,7-3-1 15,10 19 1-15,12-7-2 16,2 4 0-16,4-6-1 16,8-1 1-16,-1-9-1 15,18-16 1-15,-4-12-1 16,-7-19 0-16,-7-16-1 15,-3-18 1-15,-7-7 0 16,-8-12 0-16,-6-1 1 16,-8-5 0-16,-20-1 1 15,3-9 0-15,-4-13 0 0,4-12 0 16,-8-6 0-16,1-7 1 16,-21-18-2-16,-8-4 1 15,-31-15-2-15,-39-10 1 16,-21-15-4-16,-57-13 0 15,4-9-10-15,-31-10 1 16,34-3-1-16,39-6 1 16</inkml:trace>
  <inkml:trace contextRef="#ctx0" brushRef="#br0" timeOffset="12199.03">18771 10467 87 0,'-7'-135'43'0,"4"35"-34"16,3 93 44-16,0 7-52 15,0 4 0-15,0 14 0 16,3 23 0-16,-3 22-2 0,4 31 1 16,6 6 0-16,4 13 0 15,4-6 0-15,7-16 0 16,21-22 0-16,21-19 0 16,17-31 1-16,15-29 0 15,49-43 1-15,32-41 1 16,28-25-1-16,1-7 0 15,2 1 0-15,-20 15 0 0,-18 25-4 16,-32 13 0 0,-21 16-18-16,7 12 1 0,-4 13-1 15,-28-10 0-15</inkml:trace>
  <inkml:trace contextRef="#ctx0" brushRef="#br0" timeOffset="12723.73">27647 9181 107 0,'-14'-50'53'0,"25"75"-74"0,-4-6 96 0,0 15-76 16,0 20 1-16,3 2-1 15,5 23 0-15,2 5 1 16,-3-15 0-16,36 25-1 16,3-18 1-16,7-7 0 15,0-19 0-15,10-25 2 16,32-25 0-16,36-32 0 15,45-46 1-15,43-22-1 16,42-29 1-16,-3-12-2 16,24 3 1-16,-45 6-2 15,-12 19 0-15,-9 10-14 16,-40 18 1-16,-24 23-1 16,-14 11 1-16</inkml:trace>
  <inkml:trace contextRef="#ctx0" brushRef="#br0" timeOffset="18911.21">28660 13283 67 0,'10'-10'33'0,"11"-5"-12"16,-10 9 34-16,3-4-50 0,4 4 0 15,6-4 0-15,26 4 1 16,6-3-9-16,22-4 0 16,7 1 5-16,-1 2 0 15,26-5-3-15,13 5 0 16,-3-6 0-16,-14 1 1 15,10-1 0-15,-13 0 1 16,-19-2 0-16,-10 2 1 16,-14 0 0-16,-17 13 0 0,-19-9 0 15,-17 5 1-15,-31 1-2 16,-12 9 0-16,-13-9-1 16,-29 9 0-16,-17 3-1 15,-7 7 1 1,3-1-1-16,-7 7 0 0,4 6 0 15,10 4 1-15,-10-4 0 16,17 3 0-16,15-6 0 16,13-3 1-16,11-4-1 15,22 4 1-15,13-9-1 16,39-10 1-16,36-16 0 16,6-3 1-16,19-9-1 15,13-4 1-15,14-2-1 16,-10 3 0-16,-14 5-5 15,-18 8 0-15,-14 8-1 16,-18 10 1-16</inkml:trace>
  <inkml:trace contextRef="#ctx0" brushRef="#br0" timeOffset="19645.78">19784 14318 88 0,'32'15'44'0,"-1"-18"-42"0,-17 6 40 16,8 0-42-16,6 4 0 16,28 8 0-16,8 1 0 15,10 6 0-15,7-3 0 16,4-3 0-16,20-7 0 15,5-9 0-15,-1-3 1 16,-10-7-1-16,-14 4 1 16,-15-3 0-16,-17 2 1 15,-11 4 0-15,-20 6 0 0,-15 7 0 16,-18 6 1-16,-28 2-1 16,-21 1 1-16,-14 0-2 15,-3 12 1-15,-8-2-2 16,0 2 1-16,-14 0-1 15,1 1 1-15,9-1-2 16,15 4 1-16,7-4 0 16,11-3 0-16,-4-3 0 15,21-6 0-15,7-6 0 16,11-4 0-16,14-3-1 16,11-3 1-16,6-9-3 15,15-6 1-15,10-1-18 16,18-6 1-16,7-3-1 15,-10-3 1-15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03T09:03:57.4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4325 1705 104 0,'0'0'52'0,"18"179"-53"0,-15-135 52 0,-3 22-61 15,-7 3 1-15,-3 0-21 16,-5-6 1-16,-6-1 34 15,7-21 0-15</inkml:trace>
  <inkml:trace contextRef="#ctx0" brushRef="#br0" timeOffset="439.85">5122 1223 101 0,'-17'37'50'0,"3"32"-65"16,14-50 84-16,-7 9-70 0,3 16 0 31,-3 56-7-31,14-5 1 16,4-11 6-16,-1-15 1 15,11-3-5-15,18-16 1 16,0-15 1-16,-7-7 0 16,6-19 6-16,1-2 0 15,-3-14 2-15,-8 4 0 0,18-19 1 16,-15-9 0-16,-2-13-1 15,-8-9 1-15,-7-7-3 16,-4 4 0-16,-17-4-1 16,-10 4 0-16,-4 2-1 15,-18 4 0-15,-18 13-4 16,4 11 0-16,-3 8-9 16,7 2 1-16,10 7-1 15,7-1 0-15</inkml:trace>
  <inkml:trace contextRef="#ctx0" brushRef="#br0" timeOffset="909.58">6241 1426 95 0,'-4'4'47'0,"-6"-14"-47"0,10 10 62 15,-11-6-61-15,4 3 1 16,-4 3 0-16,1 0 0 16,-1 3-3-16,1 6 0 15,-1 13 1-15,-3 0 0 16,3 28-2-16,8-6 0 0,3 19-1 15,0 9 1-15,10-9 0 16,8 0 0-16,7-10 0 16,21-9 1-16,6-10 1 15,-2-12 1-15,-1-6 1 16,1-16 0-16,3-6 0 16,-11-13 1-16,-10 0-1 15,-11-19 1-15,-4-6-1 16,-6-9 0-16,-18-6-1 15,0 2 0-15,-7-3-1 16,-7 13 0-16,-8 0-6 16,-20 13 1-16,-4 9-13 15,0 9 1-15,7 13-1 16,7 3 1-16</inkml:trace>
  <inkml:trace contextRef="#ctx0" brushRef="#br0" timeOffset="1335.34">7331 1502 95 0,'10'-13'47'0,"1"-12"-52"0,-11 16 78 16,-7-1-71-16,3 4 0 0,-10 3 0 15,-3 3 0 1,-8 3-4-16,-14 13 1 0,0 2 1 16,4 17 0-16,-4 3-2 15,11 9 1-15,7 12-2 16,10 4 1-16,11 6-2 16,7-6 1-1,50-1 1 1,-1-8 0-16,4-26 2 15,7-12 0-15,-10-16 2 16,-1-7 1-16,-14-12 1 16,-6-9 1-16,-19 3 0 15,-6-19 1-15,-11 7-4 16,-7-4 1-16,0-6-8 16,-4 6 0-16,8 0-1 15,3-3 0-15</inkml:trace>
  <inkml:trace contextRef="#ctx0" brushRef="#br0" timeOffset="1852.47">7941 1141 101 0,'-28'31'50'0,"10"-15"-49"15,15-13 54-15,-1-3-54 16,1 0 1-16,3 0-1 16,7 6 0-16,10 1-3 15,22 2 0-15,10 10-1 16,11-10 1-16,11 10-2 16,-7 6 0-16,10 0 1 15,10 13 1-15,4-4 1 16,1 4 0-16,-8 0 2 15,-14 3 1-15,-7-13 2 0,-14-3 0 16,-11 6-1-16,-14 1 1 16,-10-4-1-16,-25 9 1 15,-15 14-2-15,-31 2 1 16,-7-3-1-16,-3 6 0 16,-1 4-1-16,-13 3 0 15,-12 3-5-15,-2 6 1 16,9-10-14-16,8 1 1 0,4-9-1 15,-8-17 0 1</inkml:trace>
  <inkml:trace contextRef="#ctx0" brushRef="#br0" timeOffset="2392.36">4276 1382 83 0,'-29'-34'41'0,"36"-54"-42"0,-7 69 56 0,11 1-51 16,-7-1 0-16,3-3 2 15,3 9 0-15,-3 4-7 16,-3-1 0-16,3 14 5 16,-4 5 1-16,-3 16-3 15,0 3 1-15,-3 16-1 16,3 16 0-16,-7 2-2 15,3 4 1-15,4 22-1 16,0-9 0-16,0 2-9 16,-7-6 1-16,4 1-1 15,-11-11 1-15</inkml:trace>
  <inkml:trace contextRef="#ctx0" brushRef="#br0" timeOffset="4344.47">4614 2812 96 0,'4'-18'48'0,"3"11"-43"0,-7 7 49 0,0 0-53 16,0 0 1-16,-4 16-1 16,1 9 0-16,-1 22-2 15,-6 13 0-15,-1 15 1 16,1 19 1-16,-1 19-3 16,4 9 1-16,0-3-3 15,3-6 1-15,4-6-10 16,0-7 1-16,0-6-1 15,-7-18 1-15</inkml:trace>
  <inkml:trace contextRef="#ctx0" brushRef="#br0" timeOffset="4765.68">5062 3427 91 0,'-7'-22'45'0,"4"19"-48"0,3 3 65 0,0 0-61 16,0 0 1-16,0 6-1 16,0 22 0-16,3 1-2 15,4 18 0-15,0 12 0 16,8 1 1-16,2 3-4 15,4-4 0-15,18 7-1 16,3-16 0-16,4-9 1 16,4-29 0-16,6-5 3 15,-3-7 1-15,-11-13 4 16,-3-9 1-16,-14-15 2 16,0-7 1-16,-15-6-1 15,-17-7 0-15,-14-6-4 16,-7 7 1-16,-8-7-4 15,-2 19 1-15,-12 0-9 16,11 4 1-16,1 8-18 16,6 4 0-16,4 12 0 15,-4 16 0-15</inkml:trace>
  <inkml:trace contextRef="#ctx0" brushRef="#br0" timeOffset="5186.24">6456 3562 98 0,'3'-35'49'0,"-17"-2"-66"0,7 21 99 0,-3 0-82 16,-12 4 0-16,-13-4-1 15,10 7 1-15,-6 6-1 16,2 15 0-16,-2 7-2 16,3 15 1-16,-4 7-3 15,4 16 1-15,-4-1-2 16,25 7 1-16,7-7 0 16,3 1 0-16,11-13 2 15,8-19 1-15,2-6 4 16,15-16 0-16,7-13 2 15,-4-9 1-15,-3-15 1 16,0-1 1-16,-14-5-2 16,-1-4 1-16,-6-6-3 15,-8-4 0-15,-6 4-5 16,-8 0 1-16,1 12-16 16,-4-6 1-16,3 1-2 0,4-1 1 15</inkml:trace>
  <inkml:trace contextRef="#ctx0" brushRef="#br0" timeOffset="5445.43">7214 3258 102 0,'7'0'51'0,"4"-10"-61"0,-11 20 84 0,-7-1-73 16,3 13 0-16,-10 9-1 16,0 13 1-16,-3 13-2 15,6 12 0-15,4 9-5 16,3 4 0-16,1-10-16 16,3 3 0-16,7-6 0 15,0-9 1-15</inkml:trace>
  <inkml:trace contextRef="#ctx0" brushRef="#br0" timeOffset="5829.42">7895 3107 86 0,'-7'-25'43'0,"-11"6"-48"0,15 22 76 15,-4-3-69-15,0 0 1 16,3 4 1-16,-6 5 0 16,6 0-6-16,8 4 1 15,6-1 3-15,11 10 0 0,29-3-2 16,-1 9 0-16,18-2-1 15,4 14 0-15,-1 4 0 16,-6 6 0-16,3 7 1 16,-18-4 1-16,4 4 2 15,-25-4 0-15,-17 3 2 16,-14-2 0-16,-15-4-4 16,-24-3 0-16,-15-3-13 15,-24 12 1-15,-7-6-2 16,-4 13 0-16</inkml:trace>
  <inkml:trace contextRef="#ctx0" brushRef="#br0" timeOffset="6235.71">4583 5011 99 0,'-29'-47'49'0,"12"3"-52"0,17 34 67 0,0 1-64 15,7 3 1-15,-4 12-1 16,11 3 0-16,8 19-1 16,-1 29 1-16,7 31 0 15,-17 21 0-15,-11 17-4 16,-11 21 0-16,-7-2-11 15,-3-14 0-15,4-8-1 16,2-17 1-16</inkml:trace>
  <inkml:trace contextRef="#ctx0" brushRef="#br0" timeOffset="6656.62">5419 5020 111 0,'-7'28'55'0,"-57"-6"-75"0,46-3 94 0,-17 9-75 15,0 13 1-15,0 19-2 16,-1 15 0-16,8 3 0 16,0 10 1-16,10 0-4 15,15-13 1-15,13-6-2 16,8-19 1-16,21-9 1 16,14-19 0-16,10-19 4 15,4-15 1-15,0-14 3 16,-17-5 1-16,-15 0 2 15,-7-7 0-15,-10-12-1 16,-8 3 0-16,-10-6-7 16,-21-1 1-16,4 7-18 15,-5-9 1-15,1 9-2 16,11-3 0-16</inkml:trace>
  <inkml:trace contextRef="#ctx0" brushRef="#br0" timeOffset="6896.48">6555 4857 106 0,'-11'13'53'0,"-38"90"-70"0,27-69 90 15,-6 29-74-15,-11 12 1 0,1 20-5 16,9 14 0-16,-2 7-9 16,9-6 0-16,1-6-3 15,0-17 1-15</inkml:trace>
  <inkml:trace contextRef="#ctx0" brushRef="#br0" timeOffset="7242.82">6749 5440 74 0,'3'-50'37'0,"1"-6"-40"16,-4 40 48-16,3 0-42 16,-3-6 1-16,0 10 1 15,-3 9 1-15,-4 12-8 16,-4 19 1-16,-3 10 4 0,-14 21 0 15,7 14-2 1,3-4 0-16,25-4-4 16,4 1 1-16,3-12-3 15,14-14 0-15,21-27 0 0,18-13 0 16,7-13 3-16,-3-18 1 16,-8 0 6-16,-10-13 0 15,-10 3 4-15,-15 0 0 16,-10 0 0-16,-8 1 0 15,-20-1-8-15,-15 10 0 0,0 9-4 16,-3 3 0-16</inkml:trace>
  <inkml:trace contextRef="#ctx0" brushRef="#br0" timeOffset="7618.61">7719 4945 111 0,'-46'9'55'0,"35"1"-61"16,11-10 70-16,0 0-65 15,4 3 0-15,-1 0-3 0,19 9 1 16,-5 1 2-16,15 9 0 16,0 9-3-16,24 16 1 15,11 10 0-15,7 5 0 16,-7-5 3-16,-3-1 0 16,-8 7 2-16,-13-3 1 15,-15-4 1-15,-28 4 0 16,-18 2-3-16,-31 7 1 15,-15-9-13-15,-13 3 1 16,-29-10-2-16,-28 13 1 0</inkml:trace>
  <inkml:trace contextRef="#ctx0" brushRef="#br0" timeOffset="7992.14">4463 6626 106 0,'10'6'53'0,"-10"-12"-62"0,4 9 75 16,3 3-66-16,3 10 0 16,1 12-1-16,0 28 1 15,6 20-1-15,4 24 0 16,-3 16-5-16,3 16 0 15,11 6-18-15,-14-7 0 16,-8-2 0-16,-20-7 1 16</inkml:trace>
  <inkml:trace contextRef="#ctx0" brushRef="#br0" timeOffset="8264.99">5588 6635 95 0,'-11'0'47'0,"-13"13"-62"15,10-7 92-15,-8 9-76 16,-2 17 1-16,-4 15 0 15,-4 22 0-15,7 9-4 0,0 19 1 16,15 19-12 0,6 0 1-16,8-15-2 15,13-10 1-15</inkml:trace>
  <inkml:trace contextRef="#ctx0" brushRef="#br0" timeOffset="8667.28">6438 7099 91 0,'7'-6'45'0,"-38"-19"-47"0,23 12 62 0,-20-3-59 16,7-9 0-16,0 3-1 15,-7 7 1-15,6 2-2 16,1 10 0-16,-3 9-1 15,10 10 1-15,-8 15-2 16,5 10 1-16,6 6-1 16,4 16 1-16,7-7-2 15,7 4 1-15,0-4 0 16,11-12 0-16,-1-12 1 16,19-10 1-16,6-7 2 15,-10-15 1-15,0-12 3 16,-8-10 1-16,-3-6 1 15,-6-4 1-15,-8-5-3 16,-7-7 1-16,-4 0-11 16,1 0 0-16,-1 6-2 15,1 1 0-15</inkml:trace>
  <inkml:trace contextRef="#ctx0" brushRef="#br0" timeOffset="9012.53">7049 7055 98 0,'14'6'49'0,"-14"4"-51"0,0-10 60 0,0 0-58 16,-14 3 0-16,-1 10-1 15,5 2 1-15,-11 4-1 16,-4 6 1-16,4 3-1 15,0 4 0-15,10 2-1 16,15 13 1-16,3-9-1 16,10-1 1-16,8-5-1 15,10-4 0-15,8-12 1 16,-1-4 1-16,-3-12 2 16,-4-3 0-16,-7-13 1 15,-7-9 1-15,-10 0 1 16,-8-3 0-16,-13-10-3 15,-15 13 1-15,-3-6-9 16,-11 0 0-16,-3 9-2 16,0 0 1-16</inkml:trace>
  <inkml:trace contextRef="#ctx0" brushRef="#br0" timeOffset="9349.33">7892 6579 101 0,'-29'31'50'0,"5"16"-52"0,20-35 61 0,1 1-59 16,-1 3 1-16,4 9-1 15,0-6 0-15,14 24-1 16,4 11 1-16,7 9 0 16,10-4 0-16,-7 10 0 15,0 6 0-15,-14 7 0 16,-17-7 1-16,-15-3 0 16,-10 10 1-16,-14-7-1 15,-22 0 0-15,-6-6-7 16,-15-6 1-16,7-7-2 15,8-15 1-15</inkml:trace>
  <inkml:trace contextRef="#ctx0" brushRef="#br0" timeOffset="10173.89">6269 8413 89 0,'-4'-13'44'0,"-13"4"-42"15,17 9 43-15,-4 0-46 16,4 3 1-16,-3 3-4 15,3 1 0-15,-4 24 1 16,4 4 1-16,0 12-3 16,0 15 0-16,0 17 0 15,-7 5 1-15,4 14 3 16,-8 8 0-16,4 7 3 0,0-6 1 16,3 6 0-16,4-1 0 15,0-5 0-15,7 3 0 16,-3-7-3-16,3 4 1 15,-4 9-2-15,5 0 0 32,-19 75 0-32,11-25 0 15,-11-15 0-15,8-10 0 16,-4-12 0-16,0-1 0 16,0-9 1-16,3 7 0 0,-6-4 1 15,-1-6 0-15,4 0 0 16,0-6 0-16,-7 3 0 15,3-3 1-15,4-7-2 16,4 1 1-16,-15-4-2 16,7 3 1-16,-6 1 1 15,3-4 0-15,-15 13 3 16,8-3 0-16,-14 3 1 16,10 3 1-16,-24-7 0 15,17-24 0-15,4 25-2 16,0-25 1-16,6 18-4 15,5-15 1-15,-1 6-2 16,4 3 1-16,4-12-1 16,-12-1 0-16,5-8-1 15,-1-1 1-15,4-15-5 0,-4-10 0 16,-3-9 0 0,0-10 1-16</inkml:trace>
  <inkml:trace contextRef="#ctx0" brushRef="#br0" timeOffset="10558.67">4438 14826 101 0,'-11'56'50'0,"-3"19"-52"15,18-53 59-15,3 10-57 16,-7 18 1-16,3 13-1 15,-3 15 1-15,0 19-2 16,-3 22 1-16,-8 13 0 16,1 0 0-16,-15-4-1 15,11-5 0-15,-11-20-9 16,11-9 0-16,-7-22-9 16,10-15 1-16,1-13-1 0,3-16 1 15</inkml:trace>
  <inkml:trace contextRef="#ctx0" brushRef="#br0" timeOffset="10950.08">5200 14954 107 0,'-14'88'53'0,"14"-57"-77"15,0-24 103-15,0 2-80 16,0 13 1-16,-4 13-1 15,1 5 1-15,-1 17-1 16,1 2 1-16,3 17-2 16,-7 8 0-16,3 10-1 15,4-6 0-15,-7-3-8 16,4-4 0-16,3-9 1 16,-7-12 0-16</inkml:trace>
  <inkml:trace contextRef="#ctx0" brushRef="#br0" timeOffset="11230.92">5973 15208 103 0,'-15'50'51'16,"5"10"-58"-16,10-41 75 0,-11 9-68 15,-6 16 1-15,-15 9-1 16,0 16 0-16,4 6-2 16,3 1 1-16,4-1-5 15,7 3 0-15,-4-5-8 16,11-14 1-16,4-12 0 15,-1-9 1-15</inkml:trace>
  <inkml:trace contextRef="#ctx0" brushRef="#br0" timeOffset="11520.29">6727 15108 94 0,'8'22'47'0,"-19"44"-50"0,11-51 70 16,-7 7-66-16,0 10 1 16,0 12 0-16,-11 6 0 15,-3 6-4-15,0 4 0 0,3 12 0 16,-3 3 1-16,-4 10-5 15,11 3 1 1,-3-1-7-16,6-11 0 0,4-7-7 16,7-7 1-16,7-15 0 15,11-28 1-15</inkml:trace>
  <inkml:trace contextRef="#ctx0" brushRef="#br0" timeOffset="11985.02">7514 14801 104 0,'-32'40'52'0,"-49"11"-75"0,67-36 103 16,4 10-80-16,-1 0 1 15,4 4-1-15,3-4 1 16,8 0-2-16,14 0 0 16,20 6 0-16,19-6 1 0,10-6-2 15,7 3 1-15,4 0-2 16,10 3 1-16,0-6 0 15,-7 6 0-15,-7 3 1 16,-17 0 1-16,-4 13 1 16,-18-3 0-16,-25 12 1 15,-17 0 1-15,-14 7-2 16,-28 5 1-16,-11 10-3 16,-21 10 1-16,-36 21-10 15,-10 7 1-15,-17 19-1 16,-43 6 0-16</inkml:trace>
  <inkml:trace contextRef="#ctx0" brushRef="#br0" timeOffset="17167.52">3637 250 108 0,'-99'-87'54'0,"18"15"-54"0,64 56 54 15,-36 3-56-15,-4 4 0 16,-24 9-3-16,11 9 0 15,-8 20 4-15,0 18 0 16,-3 22-5-16,-11 22 1 16,-3 21 0-16,11 33 0 15,-1 15 2-15,11 34 0 16,3 13 3-16,4 34 0 16,14 17 3-16,4 14 0 15,14 11 0-15,10 30 1 0,-3 16 0 16,10 38 0-16,7 0-2 15,8 35 1-15,3 8-2 16,0 23 0-16,11 9-2 16,13 13 0-16,1-3-1 15,-4 24 1-15,0 7 0 16,0 16 1-16,1 18 1 16,2 22 1-16,-10 1 1 15,8 5 1-15,2 4-1 16,8-9 1-16,7-1-2 15,-7-19 1-15,6 4-2 16,-9-10 1-16,-5-24-1 16,12-17 0-16,-5-18 1 15,19-26 0-15,-1-34-1 16,4-15 0-16,7-41 0 16,25-26 0-16,6-27-1 15,8-32 1-15,0-41-2 0,10-13 0 16,15-33 1-16,3-33 0 15,-14-21 0-15,24-12 0 16,15-17 0-16,-7-11 0 16,3-11-2-16,25-5 1 15,-15-10-21-15,22 0 1 16,18-13-1-16,-39-21 0 16</inkml:trace>
  <inkml:trace contextRef="#ctx0" brushRef="#br0" timeOffset="18947.68">8551 37 95 0,'21'-37'47'0,"82"-17"-42"0,-68 57 47 0,4 13-53 16,3 3 1-16,8 34-3 15,20 16 1-15,4 16 0 16,0 22 1-16,11 24-3 16,-11 29 1-16,-7 19 2 15,-3 25 1-15,-1 21 2 16,-3 23 0-16,4 12 3 15,-1 7 0-15,-6 22 0 16,-1 12 0 0,32 260-2-1,-17-84 0-15,-8-48-2 16,-6-21 0-16,10-23-1 16,-4-11 0-16,-3-1 0 0,-3 12 0 15,-8-21 1-15,7 19 0 16,-6-1-1-16,-11 7 1 15,-11 0 0-15,-10 12 0 16,-11 4 0-16,-11-4 0 16,-7 16 1-16,11 4 0 15,-7-17 0-15,14-15 0 16,4-10-2-16,0 1 1 16,-4-4-2-16,-4-12 0 15,-10 18-2-15,-18-2 1 16,-13-1 0-16,-29 7 0 15,-7-10 2-15,-1 1 1 0,-2-17 1 16,-8-24 0-16,-3-16 1 16,-11-29 0-16,7-9-2 15,8-24 0-15,-11-11-2 16,-11-5 1-16,-21-7-2 16,7-16 0-16,-18 10 0 15,-21-6 0-15,8-19 1 16,3-10 1-16,-18-2 0 15,7-20 0-15,18-21 0 16,0-17 1-16,-7-11 0 16,10-10 0-16,15-13 0 15,-22-6 0-15,-10-16-1 16,10-12 1-16,4-3-1 16,-11-7 0-16,-6-9-1 15,16-9 1-15,-6-7-2 0,-7-5 1 16,10-14-1-16,11-12 0 15,-10-6 0-15,-12-10 1 16,19-6 0-16,6-15 0 16,-10-11 0-16,0-14 1 15,0-17 1-15,14-5 0 16,0-17-1-16,7-21 1 16,-3-13-1-16,13-15 1 15,1-13-1-15,21-10 1 16,-11-9-1-16,0-15 0 15,0-13 0-15,-3 3 1 0,10-7-1 16,4-11 1-16,0-14-1 16,-4-5 1-16,4-7-1 15,-11-16 0-15,11-5 0 16,7-8 0-16,10 4 0 16,-17 1 0-16,0-5-1 15,-4-8 1-15,-7-1 0 16,18-8 0-16,0-11 0 15,4 4 0-15,-1-6 0 16,14-16 1-16,8-4-1 16,14-2 1-16,3-4-1 15,0-5 1-15,11-4-2 16,14-10 1-16,3 4 0 16,1-10 0-16,10-2 0 15,10 5 0-15,1-2-1 16,10-4 1-16,7 6 0 0,11-2 0 15,-7 9-1-15,-1 15 1 16,1-6 0-16,3 13 0 16,-3-7-1-16,-4 17 1 15,25-1-1-15,4 6 1 16,3 4 0-16,21-4 0 16,-11 0-1-16,8 13 1 15,10 7 0-15,15 18 0 16,-5 15-1-16,1 11 0 15,-11-1 0-15,4 12 0 16,7 23-1-16,0-3 1 16,63-79 0-1,4 47 1-15,-4 31 0 16,-24 38 0-16,6 22 0 16,11 19 1-16,4 7-1 15,-7 27 1-15,35 0-2 16,-7 19 0-16,28 7 0 15,0 9 0-15,11 0 0 16,10 9 0-16,-21 3 0 16,22 17 0-16,-15 11-3 15,-7 7 0-15,-11 31-15 16,-10 13 0-16,-28 19 0 16,-7 6 0-16</inkml:trace>
  <inkml:trace contextRef="#ctx0" brushRef="#br0" timeOffset="21038.66">24052 5192 105 0,'-56'-75'52'0,"-46"-25"-48"15,80 69 52-15,-6-10-55 16,-21-9 0-16,-8-1 0 16,-17 1 0-16,-7-12-2 15,-7 8 1-15,-21 7 0 16,-15 0 0-16,-6 6 0 16,-11-6 0-16,-8 3 0 15,-13 10 0-15,-4-4-1 16,-17 16 1-16,3 4 0 15,-7 11 0-15,-18 7-1 16,15 19 1-16,-15 6 0 16,-3 10 0-16,0 18 0 0,-14 16 1 15,21 3-1-15,-8 10 1 16,1 15-1-16,14 0 1 16,7 13-1-16,0 3 1 15,22 3-1-15,16 19 0 16,1-4-1-16,-7 10 1 15,10 19 0-15,11 13 0 16,-7 9 0-16,0 15 1 16,-4 7 0-16,15 12 0 0,13 4 0 15,1-4 0-15,17-2 0 16,15 2 0-16,17 0-1 16,3-3 0-16,8 1 0 15,13 5 0-15,5 7 0 16,9 0 0-16,8 6 1 15,7 0 0-15,3 12 0 16,8 4 1-16,28 6-1 16,-1-9 1-16,8-7-1 15,10 0 0-15,15-15-1 16,-1-3 1-16,4 2-1 16,0-12 0-16,21 0 0 15,4-9 0-15,10-3 0 16,-7 2 0-16,1-8 0 15,13-4 1-15,7 6-1 16,15-3 0-16,-4-5 0 16,17-11 1-16,8-9-1 15,-4-9 0-15,7-22 0 0,4-3 0 16,7-4 0 0,-4-15 0-16,7-6 0 0,8-4 0 15,-12-9 0-15,19 0 0 16,10-12 0-16,3-10 0 15,4-3 0-15,0-13 0 16,4-12 0-16,6-12 0 16,-13-13 0-16,10-10 0 15,4-6 0-15,-18-12 0 0,7-4 0 16,3-12 0-16,4-6 0 16,4-7 1-16,-11-12-1 15,3-7 1-15,15-18-1 16,-21-13 0-16,13-6 0 15,-6-6 1-15,-11-10-2 16,7-15 1-16,0-4 0 16,-18-9 1-16,-3 3-1 15,-11-12 0-15,-6 9 0 16,-19-9 0-16,-6-4 0 16,-4 1 1-16,-4-7-1 15,1-3 0-15,-15-6 0 16,-10-1 0-16,-4 1 0 15,0-9 0-15,-10-4 0 16,-8 13 0-16,-6-7 0 16,-4 4 0-16,-10-10 0 15,-8-6 1-15,-10 13-1 16,3-10 0-16,-14 6 0 0,0 1 0 16,-10 2 0-16,0-2 1 15,-8-1-1-15,-3 3 0 16,-7-2-1-16,0-1 1 15,-7 7 0-15,0-7 0 16,-3 13 0-16,-4 6 0 16,-8 1 0-16,-9-1 0 15,-8 0 0-15,-3 13 0 0,3-4 0 16,-14 1 0 0,-28-72 0-1,10 15 0-15,-6 31 0 16,-1 13 1-16,0 7-1 15,-6 18 0-15,6 6 0 16,4 7 0-16,7 6 0 16,-14-3 0-16,3 12 0 15,-3 1 0-15,-4 12-1 16,4-13 1-16,4 10 0 16,-1 3 0-16,-7-4 0 15,1 4 0-15,-8 7 0 16,11-4 0-16,3 6 0 15,4 7 0-15,-7 9 0 16,0-4 1-16,3 8-1 16,-10 2 0-16,10 3 0 15,4 1 0-15,4 9-1 0,-1 2 1 16,-13 5 0-16,6-4 0 16,-10 9-1-16,7 7 1 15,3 2 0-15,4 7 0 16,-11 7 0-16,8-4 0 15,-1 3 0-15,-7 1 0 16,8 2 0-16,3-3 0 16,3 1-3-16,-10 2 0 15,-7 4-9-15,-25 9 0 0,-4 0 0 16,-34 9 1 0</inkml:trace>
  <inkml:trace contextRef="#ctx0" brushRef="#br0" timeOffset="22719.69">22123 4421 57 0,'-11'-9'28'0,"4"-16"-15"16,4 18 29-16,-1 1-38 16,-3-3 1-16,0-1 2 15,-7 4 0-15,-4-3-9 16,4-1 1-16,10 4 5 16,1-4 0-16,3-2-2 0,3-1 0 15,5 7-2-15,-1 6 1 16,3 3-1-16,1 7 0 15,-1 5 0-15,1 7 1 16,0 3 1-16,-4 0 1 16,0-3-1-16,3 0 0 15,-3-3 1-15,0-3 0 16,4-10-1-16,0-3 0 16,-1-9-1-16,-3-13 0 15,0 0-1-15,0 4 1 0,-3-4-1 16,-1 3 0-16,-3 4 0 15,0 2 0-15,0-2 0 16,-3 5 0-16,3 1 0 16,0 0 0-16,0 6 0 15,0 3 0-15,0 10 0 16,-4 5 1-16,1 7 0 16,-1 4 0-16,1 2-2 15,3 10 0-15,3-10-12 16,8-3 0-16,10-12 0 15,14-7 0-15</inkml:trace>
  <inkml:trace contextRef="#ctx0" brushRef="#br0" timeOffset="24557.9">21008 3226 80 0,'-7'-9'40'0,"3"-4"-24"0,4 4 41 15,-3-7-56-15,3 7 1 16,-4-7 0-16,4 4 0 16,0 2-3-16,0 1 0 15,4 12 2-15,-1 13 0 16,1 9-1-16,-1 16 1 15,1 21-2-15,-1 7 1 0,1 0-1 16,3 6 1 0,4-6-4-16,3 4 1 0,3-17-3 15,1-6 1-15,17-6-11 16,-6-6 0-16,-8-4 0 16,-14 10 1-16</inkml:trace>
  <inkml:trace contextRef="#ctx0" brushRef="#br0" timeOffset="25033.63">21601 3367 84 0,'-15'-18'42'0,"8"18"-42"16,4-7 69-16,-1 7-68 0,1-3 0 15,-4 3 0-15,0 3 0 16,0 7-2-16,0 2 0 16,0 10 1-16,7 13 0 15,0 2-3-15,7 7 0 16,3 6 0-16,8-6 0 15,3-3 0-15,11-6 0 16,10-7 0-16,4-6 0 16,-7-10 3-16,0-5 0 15,-4-7 0-15,-3 0 0 0,-4-10 0 16,0-9 1-16,-14 1-1 16,-3 2 1-16,-8-9 0 15,-6 0 0-15,-4-7 1 16,-4-2 0-16,-3-4 0 15,-7 4 1-15,-7 2-3 16,-8 1 0-16,1 3-6 16,-4 12 1-16,-3 7-10 15,3 12 0-15,-10 3 0 16,10 7 1-16</inkml:trace>
  <inkml:trace contextRef="#ctx0" brushRef="#br0" timeOffset="25512.39">22546 3330 85 0,'-63'0'42'0,"17"3"-52"0,35-6 71 16,-7 3-61-16,-17-6 0 0,0 2 0 16,3 8 0-16,4 2-1 15,0 3 1-15,3 4 0 16,4 9 0-16,7 0-1 16,3 9 1-16,8 0-1 15,6 4 1-15,8 3 0 16,13 5 0-16,8-8-1 15,7-4 1-15,0-3 0 16,0-9 0-16,-4-6 0 16,14-10 0-16,-10-6 0 15,-7-13 0-15,-4 0 0 16,-7-15 1-16,-3 0-1 16,-4-4 0-16,-7 1 0 15,-3 6 0-15,-4 2-3 16,0 5 0-16,-8 5-17 15,-13-12 0-15,4 3 0 16,-8-1 0-16</inkml:trace>
  <inkml:trace contextRef="#ctx0" brushRef="#br0" timeOffset="25981.13">23012 3418 80 0,'-4'0'40'0,"15"-13"-53"0,-8 10 77 0,-3-3-63 16,0 3 0-16,-3 3 0 15,-1-7 0-15,-3 7-2 16,-3 7 0-16,-1-7 1 16,-3 6 1-16,0 3-2 15,3 13 1-15,-3 0-1 16,11-3 0-16,3 9 0 16,7-6 1-16,7 9-1 15,0 1 1-15,7-1 0 16,14-9 0-16,-3-6 0 15,-4-1 0-15,0-5-1 16,1-7 1-16,2-6 0 16,-2-7 0-16,-1 1-1 15,-3-10 1-15,-4 4 0 16,-4-4 1-16,-6 9 0 0,-8-5 0 16,-6 2 0-16,-11 7 0 15,-4-4 0-15,-3 4 0 16,-14 3-7-16,0-13 0 15,3-9-1-15,4-6 1 16</inkml:trace>
  <inkml:trace contextRef="#ctx0" brushRef="#br0" timeOffset="26446.02">23403 3066 96 0,'-53'7'48'0,"50"8"-57"15,13-15 68-15,-3 0-59 16,15 0 0-16,-5 10 0 15,4-7 0-15,8 3 0 16,-1 4 0-16,11-4 0 16,7 3 0-16,-1 4-1 15,8 2 1-15,7 7 0 0,11 0 0 16,-1 3-1 0,-6 7 1-16,10 2 0 0,-18 4 0 15,-6-7 1-15,-8-2 0 16,-10-4 0-16,-4-3 0 15,-10 0 0-15,-4 6 1 16,-7-9-1-16,-4 6 1 16,-20 3-1-16,-11 6 1 15,-11 1-1-15,-25 6 0 16,1-7-2-16,-4 13 0 16,-4-3-14-16,1 0 1 0,3 6-1 15,10-9 1-15</inkml:trace>
  <inkml:trace contextRef="#ctx0" brushRef="#br0" timeOffset="28118.11">22123 15378 98 0,'0'0'49'0,"0"69"-51"16,0-51 50-16,0 14-74 15,0-1 1-15,3 4 0 16,4 5 0-16</inkml:trace>
  <inkml:trace contextRef="#ctx0" brushRef="#br0" timeOffset="28686.84">21407 16149 82 0,'-18'-3'41'0,"11"-13"-36"16,7 10 57-16,-4 6-59 16,4 3 1-16,-3 6 1 0,3 4 0 15,7 6-6-15,0 15 0 16,11 1 4-16,3 12 0 15,0 6-3-15,-7 10 1 16,-3 3-2-16,-1 0 0 16,-3-1-3-16,-3-2 0 15,-1-3-7-15,-3-7 1 16,-7-12-14-16,-3-13 1 16,-1-12 0-16,0-16 1 15</inkml:trace>
  <inkml:trace contextRef="#ctx0" brushRef="#br0" timeOffset="29013.65">21840 16205 87 0,'-14'10'43'0,"14"-7"-58"16,0 0 88-16,0 0-72 15,4 0 1-15,-1 13 0 16,1 3 1-16,3 12-3 16,4 10 0-16,-4 0 2 0,3 9 0 15,-3 10-1-15,0-4 0 16,-3-3-2-16,3 4 0 15,-4-1-5-15,1-15 0 16,-4-7-10-16,0-8 1 16,0-8 0-16,-4-11 0 15</inkml:trace>
  <inkml:trace contextRef="#ctx0" brushRef="#br0" timeOffset="29395.43">22401 16180 79 0,'0'3'39'0,"7"1"-39"16,-3-1 60-16,0 3-56 16,-1 13 0-16,1 3 1 15,3 3 0-15,-4 9-7 16,1 7 0-16,-4 3 5 16,0 9 0-16,-4 7-2 15,1 0 1-15,-8-1-2 16,4 1 0-16,-4-4-1 15,1-15 1-15,-1-10-5 0,4-6 1 16,4-12-10-16,6-16 0 16,4-13-1-16,4-6 1 15</inkml:trace>
  <inkml:trace contextRef="#ctx0" brushRef="#br0" timeOffset="29707.58">22927 16328 93 0,'-11'12'46'0,"8"-2"-51"0,10-10 73 0,-7 0-67 16,7 6 0-16,0 3 0 16,7-6 0-16,-3 7-2 15,-4 6 1-15,-4 9-1 16,-3 6 1-16,-3 13-2 16,-1 3 1-16,-3-6-7 15,0-1 1-15,-3-5-1 16,6-10 1-16</inkml:trace>
  <inkml:trace contextRef="#ctx0" brushRef="#br0" timeOffset="30227.8">23276 15923 87 0,'-17'16'43'0,"-1"3"-35"0,18-16 48 0,0 0-55 15,0-3 0-15,4 3 0 16,3 3 0-16,3 4-2 16,4-1 1-16,25 1 0 15,3-4 0-15,8 6-1 16,10 1 1-16,-4 12-1 16,1 0 1-16,-4 3-1 15,0-3 0-15,-1 1 1 16,12-1 0-16,-4 3 0 15,-7-3 0 1,-7-6 0-16,-15 0 1 0,-6-4 1 16,-7 7 0-16,-11-6 0 0,-11 9 0 15,-27 6 0-15,-1 4 1 16,-7 6-1-16,0 2 0 16,0 5-2-16,-3-1 1 15,-7-4-5-15,3 11 0 16,-4-4-10-16,8-6 1 15,-4-3 0-15,18-13 0 0</inkml:trace>
  <inkml:trace contextRef="#ctx0" brushRef="#br0" timeOffset="40033.62">10573 1019 91 0,'-14'6'45'0,"3"22"-39"0,8-18 46 0,-1 5-51 16,-3 7 1-16,3 13 0 15,1 21 0-15,-1 13-3 16,4 10 0-16,0 8-1 16,0 23 0-16,7-10-16 15,0 4 1-15,1-22-1 16,-1-17 0-16</inkml:trace>
  <inkml:trace contextRef="#ctx0" brushRef="#br0" timeOffset="40482.37">10439 1774 87 0,'28'-34'43'0,"0"25"-50"0,-24-1 72 16,3 4-64-16,0-4 0 0,3-8 0 15,8-14 0 1,10-8-2-16,29-14 1 0,13-8 0 16,15-14 0-16,-4 10-2 15,0 4 0 1,14-1-2 0,-24 10 0-16,-18 15 0 15,-14 13 1-15,-11 6 1 16,-14 10 0-16,-14-4 4 15,0 10 1-15,-3-6 2 16,-1 12 0-16,0 3 0 16,-3-3 0-16,-3 13-1 15,-1 9 0-15,-3 9-2 16,0 20 0-16,0 2-1 16,3 13 0-16,1 13-1 15,-1-26 1-15,4 38-2 16,4-3 1-16,3-9-6 15,3-1 0-15,1-12-1 16,3-15 1-16</inkml:trace>
  <inkml:trace contextRef="#ctx0" brushRef="#br0" timeOffset="43457.2">6435 646 94 0,'-29'-13'47'0,"33"57"-47"0,3-32 47 0,0 17-47 16,7 11 0-16,-3 4 0 15,3 13 1 1,4 12-1-1,6-16 0-15,1-9 0 16,10-16 1-16,-3-9 0 16,10-13 0-16,36-12-1 15,28-28 1-15,17-20 0 16,47-21 1-16,24-22-1 16,53-10 1-16,-11-9-4 15,43 0 0-15,-40 0-1 16,-9 9 0-16</inkml:trace>
  <inkml:trace contextRef="#ctx0" brushRef="#br0" timeOffset="44249.74">5722 17027 100 0,'-28'-53'50'0,"-4"-1"-49"0,29 45 50 0,-4-7-51 15,-4 13 1-15,0 6-2 16,1 10 1-16,-8 15-1 15,-7 13 1-15,8 31-1 16,-4 16 0-16,-1 9 0 16,8 3 1-16,11-12 0 15,6-9 0-15,15-10 0 16,10-19 1-16,22-22 1 16,31-19 1-16,28-24 0 15,32-17 0-15,36-21 0 16,-19-3 0-16,33-7 0 15,-4-6 0-15,-4-6-8 16,29-13 1-16,0-19-2 16,13-25 1-16</inkml:trace>
  <inkml:trace contextRef="#ctx0" brushRef="#br0" timeOffset="45630.99">14520 878 81 0,'4'-35'40'0,"-8"4"-32"0,8 15 40 0,-1 7-46 16,1-1 1-16,-1 1 1 15,1-1 0-15,-4 1-6 16,11 3 1-16,10-4 2 16,10 7 1-16,15-19-2 15,14 0 1-15,7 0-1 16,113-18-1-1,-77 15 1-15,-8 6 0 16,-11 0 0-16,-9 6-1 16,-15 10 1-16,-11 3-1 15,-7 3 1-15,-10 10 0 16,-11-4 0-16,-7 13 0 16,-7 10 0-16,-10-4 0 0,-8 9 0 15,-6 7 0 1,-12 3 1-16,-2 4-1 0,-1-8 1 15,4 5-1-15,6-8 1 16,12-2-1-16,3-4 0 16,10-2-1-16,11 9 1 15,4-7 0-15,0 13 0 16,-4-12 0-16,4 8 0 16,-18-2 0-16,-18 0 0 15,-3-3 0-15,-18 6 0 16,-25-1 0-16,-3-5 0 0,0 3-2 15,-17-10 1-15,6 1-8 16,4-14 0-16,14-5 0 16,14-13 0-16</inkml:trace>
  <inkml:trace contextRef="#ctx0" brushRef="#br0" timeOffset="46085.2">15512 332 99 0,'-43'-56'49'0,"-98"21"-55"16,88 35 72-16,-10 0-66 15,13 0 0-15,-59 28 0 16,-18 10 1-16,4 12-2 15,-8 32 1-15,1 5-1 0,-8 23 0 16,22 16-1-16,17 34 0 16,21 9-4-16,25 16 1 15,29-3-2-15,41-16 0 16,33-31 0-16,27-29 1 16,18-24 1-16,32-29 0 15,11-25 5-15,0-21 1 16,13-23 3-16,8-18 0 0,-14-23 2 15,3-12 1-15,-7-16 1 16,-7-12 0-16,-21-28-1 16,-21-16 1-16,-18-19-3 15,-18-19 1-15,-17 10-3 16,-28 6 0-16,-40 22-3 16,-41 18 0-16,-40 48-15 15,-70 44 1-15,-95 53 0 16,-102 59 0-16</inkml:trace>
  <inkml:trace contextRef="#ctx0" brushRef="#br0" timeOffset="63324.87">4678 1411 68 0,'-42'25'34'0,"38"-47"-25"0,4 19 34 0,0 3-42 16,0-10 0-16,-7 1 0 16,3-1 0-16,1 4-2 15,-1 3 1-15,4 3 0 16,-10 9 1-16,3-5-1 15,-4 5 0-15,1 7 0 16,-5 3 0-16,1 6 0 16,0 3 0-16,4-3 0 15,-5 3 0-15,12-3 0 16,-8 7 1-16,11-1-1 16,0-3 1-16,0 7 0 15,11-7 0-15,-4-3 0 16,7-3 0-16,4 0-1 0,-1-13 1 15,5-6 0 1,-12 4 0-16,18-4 0 0,-6-6 0 16,-1 3 1-16,-4-7 0 15,-3-5 1-15,4-4 1 16,-7-3-1-16,6 4 1 16,-3-4-1-16,4-6 1 15,0 3-2-15,3 0 1 16,-11 9-2-16,1 4 0 15,-7-10 0-15,-4 3 0 0,-4 7-1 16,-3-7 1-16,-4 4 0 16,1-4 0-16,-11-3-1 15,-11-6 1-15,7-12-11 16,11 2 1-16,-4-3-1 16,15 4 0-16</inkml:trace>
  <inkml:trace contextRef="#ctx0" brushRef="#br0" timeOffset="64621.27">4621 3383 65 0,'0'0'32'0,"4"0"-27"0,3 3 33 15,-7 4-36-15,0-4 0 16,-7 9 1-16,3 7 1 16,4 0-5-16,-3-3 0 15,3 5 2-15,0 5 1 16,0 2-2-16,3 13 1 15,1-1-2-15,3 4 1 16,-7 3-2-16,4 0 0 0,3-3 0 16,14-3 0-16,-7 3 1 15,3-10 1-15,5-9 1 16,2-6 1-16,-3-3 1 16,1-16 1-16,-5-6 0 15,4-4 0-15,-10 1-1 16,0-4 1-16,-1-2-1 15,-3-1 1-15,-7-3-1 16,0 0 1-16,0-3 0 16,0 0 0-16,4 4-1 15,-4-4 1-15,-4-3-2 16,4 3 0-16,0-7-1 16,-10 7 1-16,-4 0-5 15,-1 1 0-15,-2 2-11 16,-4 0 0-16,-11 6-1 15,4 4 0-15</inkml:trace>
  <inkml:trace contextRef="#ctx0" brushRef="#br0" timeOffset="65382.75">4833 5271 76 0,'-11'9'38'0,"15"-18"-34"0,-4 9 51 16,0 0-53-16,-4 3 1 15,-6 3 1-15,3 7 0 16,-4-4-6-16,1 4 0 15,-1-4 3-15,4 4 0 16,3-1-2-16,4 1 0 16,0 6-1-16,0 6 1 0,0-3-1 15,4 6 1-15,3 3 0 16,-7-3 0 0,11-2 0-16,-8-1 0 0,11-3 1 15,-3-13 0-15,-1 0 1 16,8-2 0-16,3-10 0 15,0-7 0-15,8-9 1 16,-8-3 1-16,0 0-1 16,-3-3 0-16,3 7 0 15,-11-4 0-15,1 0 0 16,-4 6 1-16,-7 3-2 16,0-2 0-16,-7-1 0 15,-11 4 0-15,-3-4-1 16,0-3 0-16,0-3-8 15,0 3 0 1</inkml:trace>
  <inkml:trace contextRef="#ctx0" brushRef="#br0" timeOffset="67199.59">5080 7008 65 0,'-14'3'32'0,"10"-12"-32"15,4-1 33-15,-7 7-33 16,4 3 1-16,-8-6 0 16,1 0 1-16,-8-4-3 0,0 4 1 15,4 3 1-15,-7 9 1 16,3 7-1-16,-3 2 1 15,0 7-1-15,3 7 0 16,1-4-1-16,13 3 0 16,4 3-1-16,4 1 1 15,3-10-1-15,7-4 0 16,11-2 0-16,-4-3 0 16,0-4 3-16,0-6 0 0,0-3 0 15,0-9 1-15,4-7 0 16,-4 4 0-16,-3-7 0 15,3-3 1-15,4-3-2 16,-11 3 1-16,7 3-1 16,-7 3 1-16,-10 1 1 15,-4 2 0-15,-7 4-1 16,-4 2 0-16,-6 4-5 16,-1 0 0-16,-3 3-2 15,-11-6 1-15</inkml:trace>
  <inkml:trace contextRef="#ctx0" brushRef="#br0" timeOffset="68227.91">4678 14979 87 0,'-46'32'43'0,"35"-29"-41"15,11-3 44-15,0 0-46 16,0-6 0-16,0 9 0 15,0-3 0-15,0 0 0 16,4 6 0-16,-4 3 0 16,7 4 1-16,-7 3 0 15,0 2 1-15,0 7-1 16,0-3 1-16,0 0 0 16,0 3 1-16,0 7-1 15,0-1 1-15,0 4-1 0,0 5 1 16,0 4-1-16,-7 10 1 15,0-1 0-15,3 3 0 16,-3 1-1-16,4-16 0 16,3-4-1-16,0-5 0 15,0-7-1-15,0-3 1 16,0-4-2-16,0 1 1 16,0 0-1-16,-7 3 0 15,3-3-7-15,4 0 1 16,0 3-1-16,-7-4 0 15</inkml:trace>
  <inkml:trace contextRef="#ctx0" brushRef="#br0" timeOffset="71952.52">21290 3474 75 0,'-18'16'37'0,"-3"-16"-33"0,11 0 37 0,-8-7-41 15,4 4 0-15,10 3 0 16,1 0 1-16,14-6-1 16,-15 0 1-16,15 6 0 15,-4-3 1-15,0 6 0 16,0 0 1-16,0 6-1 15,0 1 1-15,-4-1-1 16,4 1 0-16,0 2-2 16,1 4 1-16,-5-1-1 15,4 7 0-15,0 4 0 16,0-1 0-16,0-7 1 16,0 11 0-16,-3-4 0 0,3 0 0 15,0-6 0-15,4-10 1 16,-1 0-2-16,1 7 0 15,-1-6 0-15,1-7 0 16,-4 3-1-16,0 0 0 16,7-3 0-16,-3-9 0 15,6 6 1-15,-3-9 0 16,1-4 0-16,-5-3 0 16,1-2 0-16,-4-1 0 0,0 3 0 15,-4 0 0-15,1 4 0 16,-4 2 0-16,0 1 0 15,0 3 1-15,-4-4-1 16,-3-2 1-16,0-4-1 16,7 1 0-16,-7-4 0 15,4 0 0-15,-1 9 1 16,1-5 0-16,-8 2 0 16,0-2 0-16,1 8 0 15,-4 4 1-15,3-6-1 16,1-1 1-16,-1-5-1 15,4 2 0-15,-4 1-1 16,4-1 1-16,-3 0-1 16,3 1 1-16,-4 3-1 15,1 2 1-15,-5 4 0 16,1 3 0-16,-10 3-1 0,6 4 0 16,-7-1-11-16,4 6 0 15,0 7-1-15,3 9 0 16</inkml:trace>
  <inkml:trace contextRef="#ctx0" brushRef="#br0" timeOffset="73691.56">20987 15983 66 0,'-4'9'33'0,"1"-21"-16"16,3 12 34-16,0 0-49 16,0 0 1-16,3 3 2 15,-3-3 0-15,7-10-6 0,0 1 0 16,0 0 4-16,0-1 0 15,-3 4-1-15,-1 9 0 16,1 6 0-16,0 4 0 16,-1 18 0-16,1 7 0 15,-1 3 0-15,4 18 1 16,0 4-1-16,0-3 0 16,0-1-1-16,-3 1 1 15,-1 6 0-15,1-7 0 0,-4-2 0 16,0 2 0-16,0 4-1 15,0-3 0-15,0-10 0 16,0-3 0-16,3-3-1 16,5-4 1-16,-5-2-2 15,4-3 1-15,-3-10-3 16,3-3 1-16,-4 3-16 16,1-7 0-1</inkml:trace>
  <inkml:trace contextRef="#ctx0" brushRef="#br0" timeOffset="79896.19">15413 652 77 0,'-4'-19'38'0,"4"-6"-29"0,4 16 38 16,-11-1-44-1,3 1 0-15,-3-7 3 0,0 13 1 16,4-10-8-16,-1 10 1 16,-3-3 5-16,4 3 0 15,-1 3-2-15,8 9 0 16,6 1-2-16,4-1 1 16,-3 16-2-16,-1 10 1 15,5 5-1-15,-8 20 1 16,0-7 0-16,-4 16 0 0,-3 3-1 15,0 1 1-15,0-1 0 16,0 6 0-16,4-6 0 16,-1 0 1-16,8-9-1 15,-4-7 1-15,3-5-1 16,-3 2 0-16,1-9 0 16,-5-13 0-16,1 4-1 15,-4-7 1-15,0 3-1 16,-4-12 1-16,1 0-1 15,-1-3 0-15,0-7-4 16,1 10 1-16,-1-16-15 16,-3-6 1-16,-10-7-1 15,3 1 0-15</inkml:trace>
  <inkml:trace contextRef="#ctx0" brushRef="#br0" timeOffset="80679.78">15434 664 94 0,'-18'-31'47'0,"47"-3"-54"0,-22 24 72 16,-4 1-64-16,4-7 0 15,0 13 0-15,0 3 1 0,0-6-3 16,0 12 1-16,-3-6 0 16,0 3 1-16,-4 3-1 15,-4 4 1-15,0 2-1 16,-3 10 1-16,-7 0-1 16,-3 6 1-16,-8 4 0 15,-7 2 0-15,4 4 0 16,0 6 0-16,0 9 1 15,-18 0 0-15,7 1 0 16,4-1 0-16,3-6-2 16,4 6 1-16,3-9-1 15,4 3 1-15,0-3-1 16,3-6 1-16,0-4-1 16,1 1 0-16,3-7 0 15,-1 0 0-15,1 4 0 16,0-4 0-16,0 0 0 15,7-3 1-15,-7-6-1 16,3 0 0-16,8 6 0 0,-4-9 0 16,7 2 0-16,0-5 0 15,0 3-1-15,0-1 1 16,3-5 0-16,-3-1 0 16,4 0 0-16,-1 1 0 15,4-10 0-15,8 0 0 16,-1 0 0-16,3-10 0 15,8-5 0-15,24-4 0 0,8 0 0 16,3-6 0 0,10 0 0-16,-6 3 0 0,-1-6 0 15,-3 3 0-15,18 6 0 16,-7-3 0-16,-4 3 0 16,-4 7 0-16,-3 2 0 15,-4 1 0-15,-10-7 0 16,-7 10 0-16,-7 3 0 15,-4-7 0-15,-7 4 0 16,-3 3 0-16,-4-3-1 16,-3 2 1-16,-4-2-4 15,0 3 0-15,-4-3-16 16,-3-4 0-16,-10-5-1 16,-15 2 1-16</inkml:trace>
  <inkml:trace contextRef="#ctx0" brushRef="#br0" timeOffset="81481.39">15632 762 88 0,'0'0'44'0,"3"-10"-47"0,-3 10 72 16,0 0-67-16,11-3 0 15,-11 3 1-15,0 0 0 16,0 0-5-16,10 0 1 0,-3-9 2 16,11 12 1-16,-14 3-3 15,10 3 1-15,-4-5-1 16,-13 11 0-16,-1 1-1 16,1 3 1-16,-8 0 0 15,0 6 1-15,-3-13 0 16,4 4 1-16,-1 3 1 15,1-10 1-15,-1 1-1 16,4-4 1-16,0-6-2 16,0 0 1-16,0-10-1 15,0-5 0-15,-4 5-1 16,4-5 1-16,0 2-1 16,0 4 1-16,0-1 0 15,3 4 0-15,1-13-1 16,-4 0 1-16,0 4-1 15,0-10 1-15,-4 6-1 16,1 0 0-16,-5 0 0 0,-9 0 0 16,-1 10 0-1,0-4 0-15,8 4 0 16,-1 0 1-16,4 5 0 0,3-5 1 16,4 9-1-16,0 0 0 15,4 0 0-15,3 0 0 16,0 3-1-16,3 7 0 15,-3 15 0-15,4 3 0 16,3 13 0-16,0 12 1 16,7 3-1-16,4 13 1 15,3-6-1-15,4 3 1 0,-1 6-2 16,-3-3 1-16,1 0-1 16,-1 3 1-16,-4 0-1 15,-3 0 0-15,1 7 1 16,-5-4 1-16,-3 3 0 15,0 1 0-15,0-13 0 16,-3-7 0-16,-1-5 0 16,1-14 1-16,-1-5-2 15,1-10 0-15,-4 0 0 16,0-12 0-16,0 2-6 16,0-15 0-16,-4-19-21 15,1-6 0-15,-4-3 0 16,0-6 0-16</inkml:trace>
  <inkml:trace contextRef="#ctx0" brushRef="#br0" timeOffset="82114.19">15328 874 85 0,'-14'-9'42'0,"11"-25"-49"0,6 24 77 16,1-9-67-16,-1 10 0 0,1-7 1 15,-1 7 0-15,1-1-6 16,-1 1 1-16,1 3 3 16,-4 6 0-16,3-3-2 15,1 6 1-15,3 3-1 16,0 13 0-16,-7 0 0 15,0 6 0-15,-4 6 0 16,-3 13 0-16,-10 0 0 16,-1 6 0-16,-17-6 0 15,-8 9 1-15,5 4-1 16,6 5 0-16,4-8 0 16,3 2 1-16,4-2-1 15,3-4 1-15,1-6-1 16,-1 9 1-16,0-15-1 15,1-1 1-15,-1 4 0 16,0-7 0-16,-3 4 0 16,-7-3 0-16,7-13 0 15,3-7 0-15,1 4 0 0,6-3 1 16,0-16-2-16,1 9 1 16,6 1-1-16,4-7 1 15,4 3-2-15,10-3 1 16,0 3 0-16,4 1 0 15,3-7-1-15,11-10 1 16,3-5 0-16,25-11 0 16,14-8 0-16,11 3 1 15,-8-4-1-15,-6 7 0 16,-11 6-1-16,-11 9 1 0,-14 4-4 16,-10 0 0-16,-7 2 0 15</inkml:trace>
  <inkml:trace contextRef="#ctx0" brushRef="#br0" timeOffset="86001.32">17974 7381 73 0,'-11'-3'36'0,"15"3"-35"0,-1 3 36 16,1 0-37-16,0-9 1 16,3 0 1-16,0 6 1 15,0 0-3-15,0-13 0 16,-4 7 2-16,1-3 0 16,3 2-1-16,3 1 1 15,5 6-2-15,20 3 1 16,0 7-1-16,7-4 1 0,8 6-1 15,27 4 0 1,8-3 0-16,14-1 0 0,0 1 0 16,24-1 0-16,15-2 0 15,-4-10 1 1,123 9 0 0,8-3 0-16,-18-2 0 15,3-1 0-15,1-6 0 16,-11 3 1-16,7 3-1 15,-11-6 0-15,4 3-2 16,-11-10 1-16,4 7 0 16,3-10 1-16,-17 4 1 15,17 3 0-15,4-13 1 16,11 3 1-16,-4-6-1 16,0 4 0-16,-4 2-1 15,-17 3 1-15,-4-2-3 16,-17 2 0-16,-25 1-1 15,10 2 1-15,-13-2 0 0,-26-4 0 16,-10-3-1-16,1-3 1 16,-8-6 0-16,7-13 0 15,-21 4 0-15,-15-1 0 16,-6 0 0-16,-4 4 0 16,-13-7 0-16,-19 7 0 15,-10-1 0-15,-14 4 0 16,-7 6 0-16,-8 3 1 15,-6 0-1-15,-7-3 0 16,-11-4 0-16,-4 4 0 0,-21-6 0 16,-3 3 0-16,-4-4 0 15,-3 4 1-15,-4-3-1 16,-14 6 1-16,-7 0-1 16,0 3 1-16,-17 0-1 15,-1 3 1-15,1 0-1 16,-15 7 0-16,-3-1 0 15,-22 4 0-15,4-1-1 16,-10 1 1-16,-18 2-1 16,-4-5 0-16,4-1 0 15,-7 1 0-15,-22-4 0 16,19 7 0-16,-15-7 1 16,-14 16 0-16,18-16 1 15,-8 7 0-15,-17 0-1 16,22-1 1-16,-12 1-1 0,-13 2 1 15,13 1-2 1,-6 3 1-16,-18 0-1 16,14 0 1-16,-14-3-1 0,-4 2 1 15,8 4 0-15,-5 4 0 16,12-1 0-16,3 15 1 16,-3 4 0-16,3 4 1 15,-7 5-1-15,-11 3 0 16,18-2 0-16,3-1 0 0,-10 0-1 15,18-2 1-15,7-4-1 16,17 6 0-16,-14-3 0 16,25 1 1-16,21-11-1 15,4 1 0-15,3 6 0 16,21-3 0-16,0 3-1 16,8 16 1-16,17 3 0 15,17 3 0-15,15 6-1 16,28-2 1-16,11 5-1 15,13-6 0-15,11 3-10 16,15-9 0-16,3-9 0 16,3-1 1-16</inkml:trace>
  <inkml:trace contextRef="#ctx0" brushRef="#br0" timeOffset="87746.41">17537 10288 56 0,'-11'-9'28'0,"-7"6"-9"0,18 3 18 0,-3 0-33 16,3 0 1-16,0 3 2 15,0-3 0-15,3 6-9 16,4 3 0-16,4 1 5 15,17-4 1-15,0 7-3 16,1-1 0-16,2 7-3 16,8 3 1-16,25 3-2 15,3 3 1-15,17 10 0 16,1-7 1-16,-4 1 1 16,18-1 0-16,3 7 2 15,11-10 0-15,-3 0 1 16,2 3 0-16,19-5-1 15,10-8 1-15,4-2-2 16,28-7 1-16,3-2-2 16,25-1 0-16,7-12-1 0,-3 3 1 15,10-4-2-15,-60 1 1 16,106 0-1-16,-10-19 1 16,6 3 0-16,-6 3 0 15,6 3 0-15,1 4 1 16,-1 2 1-16,1 4 1 15,-18 6-1-15,28 3 1 16,-28 19-1-16,7-3 1 0,-4-3-1 16,4-4 1-1,0-18-1-15,-4 0 0 0,4-7-1 16,-28-3 0-16,10-2 0 16,-10-14 1-16,-21 1-1 15,3-4 0-15,-11 1 1 16,-24 2 0-16,-25-2 1 15,0-4 0-15,-17 1 0 16,-15-1 0-16,-7-12-1 16,-13 0 1-16,-15 3-3 15,-7-3 0-15,-14-4-2 16,-7 10 1-16,-15 0 0 16,-6 4 0-16,-11 2 2 15,-3 7 0-15,-11-4 1 16,0 4 1-1,-22-19 0 1,-6-1 0-16,-3 8-1 16,-12 2 0-16,-17 3-2 0,-3-3 1 15,-4 4 0-15,-18 5 1 16,-7 10 0-16,-21 1 0 16,4 2 0-16,10-3 1 15,-21 6 0-15,-17 0 0 16,3 7-2-16,-11-4 1 15,0-2-1-15,-20 5 0 16,-8-5 0-16,-18 2 0 16,8 1-1-16,-8 2 1 15,-17 4 0-15,4-4 0 0,-5 1 0 16,5 3 0-16,3 3-1 16,-18 3 1-16,21-3-2 15,-17-4 1-15,-14 14-2 16,-4-1 1-16,-10 0-1 15,-1 3 1-15,-13 7 1 16,3 3 0-16,-4 3 1 16,18 0 1-16,-14 9 0 15,32 1 0-15,0-4 0 16,-7 0 1-16,3 10-2 16,3 2 1-16,12-2-1 15,3 0 0-15,-11-4 0 16,25 1 1-16,3-7-1 15,22-3 0-15,-4-3 0 16,29-3 0-16,2 3 0 16,15-7 0-16,18 1 0 0,7 0 0 15,10-1 0-15,14 1 0 16,15-6-1-16,3 2 1 16,14 7-1-16,7 3 1 15,8 0-1-15,9 3 1 16,8 12 0-16,7 11 0 15,7 5-1-15,11 6 0 16,24 1 0-16,15-7 1 16</inkml:trace>
  <inkml:trace contextRef="#ctx0" brushRef="#br0" timeOffset="89469.82">19078 13678 34 0,'-3'3'17'0,"-11"7"29"16,14-14-27-16,-4 4-15 15,1 0 1-15,3 4 4 16,0-1 0-16,3 0-10 0,4 0 0 16,-3 6 7-1,3-2 0-15,7 2-2 0,0 10 0 16,11-7-3-16,13 7 1 15,1-3-2-15,7 6 1 16,3 0-1-16,22 3 1 16,14 0-2-16,6 0 1 15,1 3 0-15,0 0 1 16,21 10-1-16,17-7 1 16,-6 7 0-16,17-10 0 15,7-6 0-15,14-9 0 0,18-1-1 16,11-18 1-16,-8-3-1 15,15-4 0-15,3-15-1 16,0 0 1-16,-4 3 0 16,1 3 1-16,3 0 0 15,11 0 1-15,-22 0 0 16,15 0 0-16,3 3 0 16,-7-3 1-16,11 0-3 15,-11-6 1-15,3 0-2 16,1-1 0-16,-22 1-1 15,-6 0 0-15,-1-3 0 16,-3-1 1-16,-14-2 1 16,3-4 0-16,-7 4 0 15,-6 2 1-15,-26 1-1 16,-17 0 1-16,-7-4-2 16,-8 1 1-16,-6 2-1 0,-18 7 1 15,-7-6 0-15,-7 6 0 16,-7-3 2-16,-11 2 0 15,0-2 0-15,-13 6 1 16,-12-3-1-16,-6 0 1 16,-8-3-1-16,-6 6 0 15,-8 3-1-15,-17 3 0 16,3-12-1-16,0 6 1 16,0-3-1-16,1 3 0 15,-1 0 0-15,-3 0 0 0,-15 0-1 16,-6 4 1-16,-8-1-1 15,-17-3 0-15,0 0 0 16,-4 12 1-16,-13 1-1 16,-26 3 1-16,15-1 1 15,3 4 0-15,-14 3-1 16,-14 3 1-16,0 4-1 16,-7-1 1-16,-11 0-1 15,-17 4 0-15,-4-4 0 16,-11-3 0-16,1 0 0 15,-1 7 0-15,-20-7 0 16,20 0 0-16,-3 0 1 16,-14 0 0-16,18 0 0 15,3 0 0-15,-18-3 0 16,22 0 0-16,-11-3-1 16,-7 0 1-16,18-3-1 0,-15 0 0 15,-6 2-1 1,24-2 0-16,-4 12 1 0,12 1 0 15,6 2 0-15,14 4 0 16,4 2 1-16,11 10 1 16,-15 4-2-16,18 8 1 15,14-5-1-15,-3-1 0 16,6 0-1-16,1 4 1 16,7-7-1-16,13 7 1 0,19-7 0 15,13-6 0 1,11 3 1-16,11-9 0 0,3 2-1 15,11 7 1-15,7-3-1 16,0 0 1-16,4 3-2 16,2 10 0-16,1 3 0 15,4 2 1-15,3-2-1 16,3 6 0-16,4 3 0 16,4-6 0-16,28-7-10 15,14-6 0-15,17 1 0 16,8-14 0-16</inkml:trace>
  <inkml:trace contextRef="#ctx0" brushRef="#br0" timeOffset="90688.77">21586 1928 88 0,'-21'35'44'0,"11"65"-42"0,10-72 44 0,-4 7-46 16,4 2 0-16,4 13-1 16,6 4 1-16,4-10-1 15,8-7 1-15,23-21 1 16,22-16 1-16,18-25 1 15,14-25 0-15,53-35 1 16,17-28 0-16,32-6 0 16,7-16 0-16,7 3-1 15,1 1 0-15,-37 15-3 16,-23 19 1-16,2 2-15 16,-23 23 1-16,-30 6-1 15,-24 10 1-15</inkml:trace>
  <inkml:trace contextRef="#ctx0" brushRef="#br0" timeOffset="92090.65">15078 6754 97 0,'0'0'48'0,"-7"166"-46"0,7-119 48 0,0 13-50 16,0 18 0-16,0 7-16 16,3 3 1-16,11-4 15 15,-3-8 0-15</inkml:trace>
  <inkml:trace contextRef="#ctx0" brushRef="#br0" timeOffset="92475.17">15367 7253 90 0,'-4'-13'45'0,"47"-31"-44"0,-29 25 55 16,7-9-56-16,4-13 0 15,3-9-3-15,0-16 1 16,8 4 1-16,9 2 0 16,-6 1-1-16,-7 12 0 15,-11 9 0-15,-3 3 1 16,-8 7 2-16,-3 16 0 15,-14 5 1-15,-10 11 1 16,3 11 0-16,-1 20 0 0,5 12 0 16,-1 12 0-1,4 13-1-15,4 7 1 0,3-7-2 16,0 13 1-16,0 6-2 16,7-10 1-16,-11-6-4 15,1-3 0-15,3-6-10 16,10-9 1-16,8-13-1 15,3-16 1-15</inkml:trace>
  <inkml:trace contextRef="#ctx0" brushRef="#br0" timeOffset="92670.05">16016 7140 97 0,'-7'-3'48'0,"7"-7"-58"0,0 10 73 0,0 3-64 16,0 4 1-16,-7 2-20 0,0 7 0 15,-7-10 20-15,0 3 0 16</inkml:trace>
  <inkml:trace contextRef="#ctx0" brushRef="#br0" timeOffset="93208.74">16027 6851 91 0,'-7'-28'45'0,"10"6"-46"0,4 25 60 0,0 0-59 16,4 4 0-16,3 5 0 16,0 16 1-16,0 7-1 15,0 12 0-15,-3 16-1 16,-4 9 0-16,-4 19-2 15,-3 3 1-15,0-3-2 16,0-3 1-16,4-16-2 16,0-13 1-16,-1-12 0 15,1-12 0 1,-8-29 3 0,-3-12 1-16,-4-13 1 15,1-6 1-15,-1-13 2 16,1-18 0-16,3-7 0 15,3-6 0-15,8-6-2 16,3-7 0-16,3-5-1 16,4 2 0-16,0 10-1 15,11 6 1-15,-4 3-1 0,8 16 0 16,-8 6 0-16,0 9 0 16,0 1 0-16,4 12 1 15,3 6-1-15,4 10 1 16,10 15-1-16,0 10 0 15,-6 25-2-15,-5 19 1 16,-6 12 0-16,-7 13 0 16,-8 0 0-16,-6 9 1 15,-11-3 0-15,-11-6 0 16,1-10 1-16,-1-6 0 0,0-9-7 16,1-16 1-16,-1-13-10 15,-3-9 0-15,3-9-1 16,1-10 1-16</inkml:trace>
  <inkml:trace contextRef="#ctx0" brushRef="#br0" timeOffset="93482.15">16605 7061 76 0,'4'-22'38'0,"13"1"-43"16,-10 11 62-16,1-6-56 16,2-2 0-16,4-1-1 15,4-3 1-15,7 6-3 0,6 1 1 16,1-1-7-16,-7-3 1 16,-1 10-8-16,-2-1 0 15,-5 1 0-15,1-7 0 16</inkml:trace>
  <inkml:trace contextRef="#ctx0" brushRef="#br0" timeOffset="93649.32">16711 7152 66 0,'-7'0'33'0,"11"-12"-36"0,-4 12 58 0,3-6-54 16,1-1 1-16,3-2 0 15,17 6 0-15,5-4-4 16,2 1 1-16,1-6-15 16,7-4 1-16,3-9-2 15,11-3 1-15</inkml:trace>
  <inkml:trace contextRef="#ctx0" brushRef="#br0" timeOffset="93876.19">17470 6208 87 0,'0'-3'43'0,"-8"38"-59"0,8-23 84 15,-3 4-67-15,-1 15 1 16,-3 10-2-16,0 6 1 15,-14 13-6-15,4 9 0 16,13 31 1-16,-10 13 0 16</inkml:trace>
  <inkml:trace contextRef="#ctx0" brushRef="#br0" timeOffset="94560.8">14206 10395 83 0,'-17'0'41'0,"20"-6"-39"16,1 9 44-16,-4-3-45 15,3 6 0-15,4 3 1 16,-3 13 0-16,-1 7-3 15,4 5 1-15,4 19 0 16,0 7 1-16,6 6-5 16,8 0 0-16,-4-1-13 15,4-2 1-15,-4-6-1 16,0-4 1-16</inkml:trace>
  <inkml:trace contextRef="#ctx0" brushRef="#br0" timeOffset="95042.52">14513 10843 81 0,'4'-6'40'0,"70"-16"-55"16,-56 16 71-16,3-7-58 15,3-12 0-15,-2 0-1 16,-1-6 0-16,-7 6 3 16,0-7 1-16,-3-5-2 15,-4-1 0-15,-7 3 1 16,-4 1 1-16,1 6 0 15,-5 3 1-15,1 0 0 16,-3-1 1-16,-1 8-1 16,1 5 0-16,3 4 0 15,-4 2 0-15,8-2 0 16,-1 9 1-16,0 3-1 16,4 10 1-16,-3 2-1 15,3 26 0-15,0 9 0 0,7 19 0 16,0 10-2-1,4 2 1-15,-1 4-3 0,4-10 1 16,4-12-6-16,7-7 0 16,-1-6-12-16,-2-12 1 15,-5-10 0-15,-3 1 0 16</inkml:trace>
  <inkml:trace contextRef="#ctx0" brushRef="#br0" timeOffset="95197.44">14997 10743 83 0,'0'-16'41'0,"-4"-9"-60"0,8 28 77 0,-4-3-93 16,3-6 1-16,1 3 0 15,-4-3 0-15</inkml:trace>
  <inkml:trace contextRef="#ctx0" brushRef="#br0" timeOffset="95762.11">15053 10354 90 0,'-7'0'45'0,"7"9"-60"0,4-5 87 15,-1 2-72-15,4 3 0 16,11 4-1-16,10 2 0 16,4 7-2-16,-1 10 0 15,5 2-4-15,-5 7 0 16,1 6-3-16,-7 6 1 16,3 1-2-16,-7 5 1 15,-10-12 2-15,-4-6 1 16,-4-3 5-16,1-13 0 0,-4-6 5 15,-4-4 1-15,-3-5 3 16,-3-10 0-16,-4-10 0 16,-4-9 1-16,0-9-2 15,-3-9 0-15,-7-10-3 16,7-10 1-16,3-2-3 16,15-1 0-16,3 0-1 15,3-12 0-15,4 10 0 16,7-4 0-16,4 6 0 15,0 10 0-15,3 9 0 16,7 7 1-16,0 5-1 16,-3 11 1-16,0 8-1 15,-1 13 1-15,5 19-2 16,-5 25 0-16,1 10 0 16,-4 15 1-16,-3 6-1 15,-4 10 0-15,-7-3 0 16,-7 6 1-16,-7-10-1 0,-4-9 1 15,-3-3-5-15,-7-12 1 16,-4-13-14-16,4-10 0 16,4-28 0-16,-1-12 0 15</inkml:trace>
  <inkml:trace contextRef="#ctx0" brushRef="#br0" timeOffset="96039.95">15893 10382 78 0,'-14'-3'39'0,"10"25"-54"15,4-22 77-15,0 0-59 16,0 0 0-16,0 0-1 15,4-6 1-15,3-7-6 16,3-2 1-16,8-4-7 16,7 0 1-16,-8-3-3 15,-3 9 1-15</inkml:trace>
  <inkml:trace contextRef="#ctx0" brushRef="#br0" timeOffset="96198.86">15903 10523 65 0,'-7'29'32'0,"-3"5"-24"15,10-31 38-15,0 0-44 0,3 0 0 16,1 1-1-16,6-4 1 16,15 0-11-16,-4-7 1 15,4-15 1-15,3-15 1 16</inkml:trace>
  <inkml:trace contextRef="#ctx0" brushRef="#br0" timeOffset="96588.64">16401 9943 79 0,'-14'16'39'0,"10"-32"-43"15,4 13 55-15,7 0-50 16,7-3 0-16,0-1 1 16,18 1 0-16,-4 0-3 15,-3 3 0-15,0 0 0 16,-4 6 0-16,-4 3-2 15,1 16 0-15,-7 6-1 0,-4 19 1 16,-7 7 1-16,0 8 0 16,-4 4 4-16,1-3 1 15,-1-10 2-15,1-6 1 16,3-6 1-16,7-10 0 16,3-12-2-16,8-9 1 15,3-10-8-15,11-10 1 16,14-6-2-16,-4 1 0 15</inkml:trace>
  <inkml:trace contextRef="#ctx0" brushRef="#br0" timeOffset="97820.93">14654 14387 63 0,'-7'-22'31'0,"21"-10"-17"0,-6 23 31 16,-1-4-41-16,0 4 1 15,0 0 3-15,7 2 1 0,0 7-10 16,7 16 0-16,0 12 7 16,11 19 1-16,-4 29-3 15,-7 14 0-15,1 23-6 16,-5-3 1-16,1 3-18 16,-1-3 0-16,8-16-1 15,-4-16 0-15</inkml:trace>
  <inkml:trace contextRef="#ctx0" brushRef="#br0" timeOffset="98246.68">15272 14951 84 0,'10'10'42'0,"22"-26"-56"16,-21 3 73-16,10-9-59 0,4-12 0 15,-4-4 0 1,-4-12 1-16,1 3-1 0,-11 3 0 16,0 3 0-16,-10 4 1 15,-1 2-1-15,-14 4 0 16,4 6 0-16,-3-3 1 31,-5 2 0-31,8 8 0 16,0 2 1-16,4 7 0 0,6 15 1 15,8 10 0-15,3 12 0 16,0 19 1-16,3 15-2 16,8 11 1-16,3 2-6 15,0 0 1-15,4-3-15 16,0 4 0-16,-1-14-1 15,1-15 1-15</inkml:trace>
  <inkml:trace contextRef="#ctx0" brushRef="#br0" timeOffset="98795.37">15593 14656 95 0,'-18'0'47'0,"18"-15"-58"16,0 18 83-16,0-3-72 15,4 6 0-15,3 7 0 0,3 5 1 16,11 11-2-16,15 11 0 16,-8 17-3-16,0-1 1 15,0 10-5-15,-3-3 1 16,-4-4-3-16,-3-5 1 15,-7-13 1-15,-4-7 0 16,-7-6 3-16,-7-12 1 16,-1-7 5-16,-2-9 0 15,-11-15 3-15,-4-7 1 0,0-7 1 16,1-8 0-16,-1-13 0 16,7-10 0-16,4-9-2 15,4-9 1-15,6-1-2 16,8 1 0-16,10 6-2 15,10 3 0-15,1 9-2 16,3 7 0-16,1 6 0 16,-1 6 1-16,0 10-1 15,7 6 0-15,4 0 0 16,-4 12 1-16,1 10 0 16,-1 12 0-16,-3 13 0 15,-1 10 1-15,-2 8 0 16,-8 14 0-16,-4 5 0 15,-6 7 0-15,-7 0 0 16,-4-6 1-16,-4-4-1 16,-7-3 0-16,-3-3-7 15,0-9 0-15,0-6-14 16,-7-16 0-16,-7-1 0 0,-1 1 1 16</inkml:trace>
  <inkml:trace contextRef="#ctx0" brushRef="#br0" timeOffset="99049.17">16577 14515 97 0,'-11'3'48'0,"11"4"-98"16,0-7 95-16,0 0-45 15,0 0 0-15</inkml:trace>
  <inkml:trace contextRef="#ctx0" brushRef="#br0" timeOffset="99409.97">16369 14553 96 0,'-21'16'48'0,"7"-1"-51"0,14-15 62 15,0 0-61-15,7-3 0 0,0 0-5 16,7-3 1-16,3-4 3 15,12-2 1-15,13-7-8 16,-3-9 1-16,0-7-3 16,-1-2 0-16,-2 8-1 15,-8 4 1-15,-3 10 3 16,-8 8 0-16</inkml:trace>
  <inkml:trace contextRef="#ctx0" brushRef="#br0" timeOffset="99664.82">16577 14788 76 0,'-21'16'38'0,"-53"12"-47"16,63-22 65 0,4-3-54-16,-3-3 1 0,2 0-1 0,5-3 1 15,3-6-5-15,7-7 1 16,14-3 2-16,4-6 0 15,3-3-2-15,4-3 0 16,3-1-1-16,7 1 1 16,15 3-5-16,3-1 1 15,-4 1-14-15,1 6 1 16,-1-3 0-16,-3-3 0 0</inkml:trace>
  <inkml:trace contextRef="#ctx0" brushRef="#br0" timeOffset="100116.58">17159 13816 97 0,'-7'0'48'0,"18"-3"-72"16,-4 0 101-16,3-7-77 15,4-5 0-15,4-4 1 16,24-6 0-16,4-7-2 16,4-2 1-16,-1-1-2 15,11-9 1-15,-11 4-3 16,-3 5 1-16,-7 7-2 16,-7 6 1-16,-4 9 0 0,-7 4 0 15,-3 12 4-15,-8 16 0 16,-6 12 4-1,-4 7 0-15,-7 6 0 0,0 3 1 16,-7-3-1-16,3-3 0 16,4-7-4-16,7 7 1 15,0-4-4-15,7-2 1 16,0-1-1-16,4 7 1 16,3 3 0-16,-4 6 1 15,-6 0 2-15,-8 10 0 0,-6 12 2 16,-22-3 0-16,-10 10-4 15,-4-14 1-15,-14-11-2 16,7-17 0-16</inkml:trace>
  <inkml:trace contextRef="#ctx0" brushRef="#br0" timeOffset="102201.27">22370 15114 54 0,'7'-19'27'0,"-14"-9"-15"16,7 22 28-16,-14 0-35 15,-1-4 0-15,-6-2 3 16,4 9 0-16,-1 3-10 16,0 0 0-16,4 3 7 15,4-3 1-15,3 0-4 16,3-3 0-16,1 6-1 0,3 3 1 15,0 3-2-15,0 10 0 16,0 16-1-16,-4 12 1 16,-3 12 0-16,0 4 0 15,-4 3-1-15,1-7 1 16,3-8 0-16,0-11 0 16,0-8 0-16,3-10 0 15,1-13 0-15,3-9 0 16,0-16 0-16,3-9 0 15,1-9-1-15,3-4 1 16,0-3 0-16,0-9 1 0,3-3-2 16,1-4 1-16,17-12-1 15,0 4 1-15,-3 5-1 16,-4 4 1-16,-3 12 0 16,-8 9 0-16,1 10 0 15,-7 19 1-15,-19 28 0 16,-6 15 1-16,-3 20-1 15,-1 9 1-15,4 3-1 16,0 6 1-16,3-12-1 16,4 3 0-16,0-7 0 15,3-9 0-15,1-6-1 16,-1 0 0-16,4-9-8 16,0 2 1-16,3-12-1 15,8-6 1-15</inkml:trace>
  <inkml:trace contextRef="#ctx0" brushRef="#br0" timeOffset="106304.33">17586 6171 77 0,'-60'9'38'0,"42"1"-30"16,15-10 38-16,-4 0-46 15,3 0 1-15,1 0-1 16,-1 3 1-16,4 3-1 16,0 13 0-16,0 19 0 15,0 15 1-15,0 10-1 16,0 12 1-16,-3 0-1 16,6 7 1-16,4-7 0 0,0-9 0 15,0-7-1-15,0-9 1 16,0-12 0-16,1-7 1 15,-1-5 0-15,-4-11 0 16,1 1 0-16,-1-7 0 16,1-6 0-16,3-12 1 15,7-13-3-15,4-12 1 16,-1-13-1-16,1-10 1 16,-4-6-2-16,0-6 1 15,-3-3 0-15,-4 16 0 16,-4 3 0-16,1 12 0 0,-4 9 0 15,-4 4 0-15,1 13 0 16,-1 8 0-16,-6 7 0 16,2 3 0-16,-6 7-2 15,0 9 1-15,4 6-15 16,3 9 1-16,10 10 0 16,15 13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2/3/2024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3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4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4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3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1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2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1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1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customXml" Target="../ink/ink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customXml" Target="../ink/ink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20.png"/><Relationship Id="rId18" Type="http://schemas.openxmlformats.org/officeDocument/2006/relationships/customXml" Target="../ink/ink22.xm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customXml" Target="../ink/ink19.xml"/><Relationship Id="rId17" Type="http://schemas.openxmlformats.org/officeDocument/2006/relationships/image" Target="../media/image22.png"/><Relationship Id="rId2" Type="http://schemas.openxmlformats.org/officeDocument/2006/relationships/customXml" Target="../ink/ink14.xml"/><Relationship Id="rId16" Type="http://schemas.openxmlformats.org/officeDocument/2006/relationships/customXml" Target="../ink/ink2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.xm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10" Type="http://schemas.openxmlformats.org/officeDocument/2006/relationships/customXml" Target="../ink/ink18.xml"/><Relationship Id="rId19" Type="http://schemas.openxmlformats.org/officeDocument/2006/relationships/image" Target="../media/image23.png"/><Relationship Id="rId4" Type="http://schemas.openxmlformats.org/officeDocument/2006/relationships/customXml" Target="../ink/ink15.xml"/><Relationship Id="rId9" Type="http://schemas.openxmlformats.org/officeDocument/2006/relationships/image" Target="../media/image18.png"/><Relationship Id="rId14" Type="http://schemas.openxmlformats.org/officeDocument/2006/relationships/customXml" Target="../ink/ink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white background with dots and lines&#10;&#10;Description automatically generated">
            <a:extLst>
              <a:ext uri="{FF2B5EF4-FFF2-40B4-BE49-F238E27FC236}">
                <a16:creationId xmlns:a16="http://schemas.microsoft.com/office/drawing/2014/main" id="{796F070B-2849-2E02-8204-E21EACAAE8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3" b="20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6118B-08DE-69A5-FE48-1BFA7A072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5" y="1625608"/>
            <a:ext cx="6696951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800" b="1" dirty="0">
                <a:latin typeface="Bahnschrift" panose="020B0502040204020203" pitchFamily="34" charset="0"/>
                <a:cs typeface="Aharoni" panose="02010803020104030203" pitchFamily="2" charset="-79"/>
              </a:rPr>
              <a:t>QCML Course</a:t>
            </a:r>
            <a:br>
              <a:rPr lang="en-US" sz="6800" b="1" dirty="0">
                <a:latin typeface="Bahnschrift" panose="020B0502040204020203" pitchFamily="34" charset="0"/>
                <a:cs typeface="Aharoni" panose="02010803020104030203" pitchFamily="2" charset="-79"/>
              </a:rPr>
            </a:br>
            <a:r>
              <a:rPr lang="en-US" sz="6800" b="1" dirty="0">
                <a:latin typeface="Bahnschrift" panose="020B0502040204020203" pitchFamily="34" charset="0"/>
                <a:cs typeface="Aharoni" panose="02010803020104030203" pitchFamily="2" charset="-79"/>
              </a:rPr>
              <a:t>Lab Session – 06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5EB4AD0-2382-8DF0-E75C-DA9F2153396B}"/>
              </a:ext>
            </a:extLst>
          </p:cNvPr>
          <p:cNvSpPr txBox="1">
            <a:spLocks/>
          </p:cNvSpPr>
          <p:nvPr/>
        </p:nvSpPr>
        <p:spPr>
          <a:xfrm>
            <a:off x="858446" y="4603528"/>
            <a:ext cx="6379116" cy="14465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Bahnschrift" panose="020B0502040204020203" pitchFamily="34" charset="0"/>
              </a:rPr>
              <a:t>By Aniket,</a:t>
            </a:r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Indian Institute of Technology Delhi</a:t>
            </a:r>
          </a:p>
        </p:txBody>
      </p:sp>
    </p:spTree>
    <p:extLst>
      <p:ext uri="{BB962C8B-B14F-4D97-AF65-F5344CB8AC3E}">
        <p14:creationId xmlns:p14="http://schemas.microsoft.com/office/powerpoint/2010/main" val="3064293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43B3AFD-377D-D791-339B-A430494CDE10}"/>
                  </a:ext>
                </a:extLst>
              </p14:cNvPr>
              <p14:cNvContentPartPr/>
              <p14:nvPr/>
            </p14:nvContentPartPr>
            <p14:xfrm>
              <a:off x="1536840" y="206280"/>
              <a:ext cx="5209920" cy="2624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43B3AFD-377D-D791-339B-A430494CDE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7480" y="196920"/>
                <a:ext cx="5228640" cy="264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BAED28B-76D4-79E9-66A5-36D1457B0CBD}"/>
                  </a:ext>
                </a:extLst>
              </p14:cNvPr>
              <p14:cNvContentPartPr/>
              <p14:nvPr/>
            </p14:nvContentPartPr>
            <p14:xfrm>
              <a:off x="5715000" y="3132360"/>
              <a:ext cx="6191640" cy="3055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BAED28B-76D4-79E9-66A5-36D1457B0C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05640" y="3123000"/>
                <a:ext cx="6210360" cy="307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5035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0F59011-2F77-A76A-25E2-8BDA778CF21D}"/>
                  </a:ext>
                </a:extLst>
              </p14:cNvPr>
              <p14:cNvContentPartPr/>
              <p14:nvPr/>
            </p14:nvContentPartPr>
            <p14:xfrm>
              <a:off x="735480" y="-96120"/>
              <a:ext cx="9020880" cy="7157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0F59011-2F77-A76A-25E2-8BDA778CF2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6120" y="-105480"/>
                <a:ext cx="9039600" cy="717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1223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B7C42B5-D3B7-D48E-EAA7-0DC9213BCE40}"/>
                  </a:ext>
                </a:extLst>
              </p14:cNvPr>
              <p14:cNvContentPartPr/>
              <p14:nvPr/>
            </p14:nvContentPartPr>
            <p14:xfrm>
              <a:off x="477360" y="15840"/>
              <a:ext cx="11713680" cy="6138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B7C42B5-D3B7-D48E-EAA7-0DC9213BCE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8000" y="6480"/>
                <a:ext cx="11732400" cy="615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0569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D1AD31C-ED2E-B260-B8A1-EA7FF7A8CC11}"/>
                  </a:ext>
                </a:extLst>
              </p14:cNvPr>
              <p14:cNvContentPartPr/>
              <p14:nvPr/>
            </p14:nvContentPartPr>
            <p14:xfrm>
              <a:off x="445680" y="363240"/>
              <a:ext cx="11716200" cy="6093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D1AD31C-ED2E-B260-B8A1-EA7FF7A8CC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6320" y="353880"/>
                <a:ext cx="11734920" cy="611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7198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3B09311-DA11-E5A5-0CEB-0AEBE3E1F2C8}"/>
                  </a:ext>
                </a:extLst>
              </p14:cNvPr>
              <p14:cNvContentPartPr/>
              <p14:nvPr/>
            </p14:nvContentPartPr>
            <p14:xfrm>
              <a:off x="1153080" y="42840"/>
              <a:ext cx="10678680" cy="4662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3B09311-DA11-E5A5-0CEB-0AEBE3E1F2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3720" y="33480"/>
                <a:ext cx="10697400" cy="46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ED7F190-4941-54EF-14E2-3576F764686A}"/>
                  </a:ext>
                </a:extLst>
              </p14:cNvPr>
              <p14:cNvContentPartPr/>
              <p14:nvPr/>
            </p14:nvContentPartPr>
            <p14:xfrm>
              <a:off x="3058200" y="102600"/>
              <a:ext cx="8645040" cy="5088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ED7F190-4941-54EF-14E2-3576F76468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48840" y="93240"/>
                <a:ext cx="8663760" cy="510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3636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F2092D9-E4DF-29EA-683B-BFA4DE0D6A25}"/>
                  </a:ext>
                </a:extLst>
              </p14:cNvPr>
              <p14:cNvContentPartPr/>
              <p14:nvPr/>
            </p14:nvContentPartPr>
            <p14:xfrm>
              <a:off x="513000" y="51840"/>
              <a:ext cx="10198440" cy="6346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F2092D9-E4DF-29EA-683B-BFA4DE0D6A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3640" y="42480"/>
                <a:ext cx="10217160" cy="636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E61988A1-724A-8465-D78B-C29250D33D1A}"/>
              </a:ext>
            </a:extLst>
          </p:cNvPr>
          <p:cNvGrpSpPr/>
          <p:nvPr/>
        </p:nvGrpSpPr>
        <p:grpSpPr>
          <a:xfrm>
            <a:off x="10162635" y="2827562"/>
            <a:ext cx="1671120" cy="2198520"/>
            <a:chOff x="10162635" y="2827562"/>
            <a:chExt cx="1671120" cy="219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185CB19-FB20-5106-BE4D-3C302AC48579}"/>
                    </a:ext>
                  </a:extLst>
                </p14:cNvPr>
                <p14:cNvContentPartPr/>
                <p14:nvPr/>
              </p14:nvContentPartPr>
              <p14:xfrm>
                <a:off x="10554675" y="3913682"/>
                <a:ext cx="18000" cy="8121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185CB19-FB20-5106-BE4D-3C302AC4857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545675" y="3904682"/>
                  <a:ext cx="35640" cy="82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B5A80C5-E633-94A5-3130-82BB160D10CC}"/>
                    </a:ext>
                  </a:extLst>
                </p14:cNvPr>
                <p14:cNvContentPartPr/>
                <p14:nvPr/>
              </p14:nvContentPartPr>
              <p14:xfrm>
                <a:off x="10836195" y="3775802"/>
                <a:ext cx="468720" cy="660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B5A80C5-E633-94A5-3130-82BB160D10C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827195" y="3767162"/>
                  <a:ext cx="486360" cy="67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A510E56-8A41-1792-E176-445F0BA0C1E2}"/>
                    </a:ext>
                  </a:extLst>
                </p14:cNvPr>
                <p14:cNvContentPartPr/>
                <p14:nvPr/>
              </p14:nvContentPartPr>
              <p14:xfrm>
                <a:off x="11322195" y="3646202"/>
                <a:ext cx="281160" cy="627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A510E56-8A41-1792-E176-445F0BA0C1E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313555" y="3637202"/>
                  <a:ext cx="298800" cy="64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01F54F3-7C80-36D1-03E5-E975F8DEE545}"/>
                    </a:ext>
                  </a:extLst>
                </p14:cNvPr>
                <p14:cNvContentPartPr/>
                <p14:nvPr/>
              </p14:nvContentPartPr>
              <p14:xfrm>
                <a:off x="10567635" y="4453682"/>
                <a:ext cx="969120" cy="391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01F54F3-7C80-36D1-03E5-E975F8DEE54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58635" y="4445042"/>
                  <a:ext cx="98676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E1856AE-2F91-EE75-401A-AB29384254D5}"/>
                    </a:ext>
                  </a:extLst>
                </p14:cNvPr>
                <p14:cNvContentPartPr/>
                <p14:nvPr/>
              </p14:nvContentPartPr>
              <p14:xfrm>
                <a:off x="10496355" y="4648442"/>
                <a:ext cx="956880" cy="377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E1856AE-2F91-EE75-401A-AB29384254D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487355" y="4639802"/>
                  <a:ext cx="97452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E554F77-801B-501B-34A1-5D6331EE92B9}"/>
                    </a:ext>
                  </a:extLst>
                </p14:cNvPr>
                <p14:cNvContentPartPr/>
                <p14:nvPr/>
              </p14:nvContentPartPr>
              <p14:xfrm>
                <a:off x="10162635" y="3775802"/>
                <a:ext cx="120960" cy="957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E554F77-801B-501B-34A1-5D6331EE9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153635" y="3767162"/>
                  <a:ext cx="138600" cy="9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EF27CE3-9DFA-35F3-1EC6-0158FF57ACC4}"/>
                    </a:ext>
                  </a:extLst>
                </p14:cNvPr>
                <p14:cNvContentPartPr/>
                <p14:nvPr/>
              </p14:nvContentPartPr>
              <p14:xfrm>
                <a:off x="11465475" y="3265682"/>
                <a:ext cx="368280" cy="1511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EF27CE3-9DFA-35F3-1EC6-0158FF57ACC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456475" y="3257042"/>
                  <a:ext cx="385920" cy="15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10648C7-4FB2-99C7-17FC-F3DAC41AF085}"/>
                    </a:ext>
                  </a:extLst>
                </p14:cNvPr>
                <p14:cNvContentPartPr/>
                <p14:nvPr/>
              </p14:nvContentPartPr>
              <p14:xfrm>
                <a:off x="10640355" y="2827562"/>
                <a:ext cx="898560" cy="651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10648C7-4FB2-99C7-17FC-F3DAC41AF08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631355" y="2818562"/>
                  <a:ext cx="916200" cy="669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78927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18CB5-15F3-7309-D597-C6070ACC8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7" y="1204721"/>
            <a:ext cx="7869725" cy="1446550"/>
          </a:xfrm>
        </p:spPr>
        <p:txBody>
          <a:bodyPr>
            <a:normAutofit/>
          </a:bodyPr>
          <a:lstStyle/>
          <a:p>
            <a:r>
              <a:rPr lang="en-US" sz="5400" b="1" dirty="0"/>
              <a:t>What we have done so far…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B9978-002C-9BFE-1416-19A3FD3E0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8" y="2487532"/>
            <a:ext cx="7335836" cy="297970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Installation and Introduction to </a:t>
            </a:r>
            <a:r>
              <a:rPr lang="en-US" sz="2800" dirty="0" err="1"/>
              <a:t>Qiskit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Introduction to Quantum Circuits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BB84 Protocol &amp; Quantum Teleportation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Introduction to Quantum Algorithms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Deustch-Jozsa Algorithm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13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18CB5-15F3-7309-D597-C6070ACC8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8" y="1137484"/>
            <a:ext cx="8632640" cy="1128345"/>
          </a:xfrm>
        </p:spPr>
        <p:txBody>
          <a:bodyPr>
            <a:normAutofit/>
          </a:bodyPr>
          <a:lstStyle/>
          <a:p>
            <a:r>
              <a:rPr lang="en-US" sz="5400" b="1" dirty="0"/>
              <a:t>What we will do today…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B9978-002C-9BFE-1416-19A3FD3E0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8" y="2487532"/>
            <a:ext cx="7335836" cy="29797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Back to Basics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Clearing as many of our doubts as possible.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30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FFE8DFB-9A9B-8CB3-5E76-D4C48AB91F43}"/>
                  </a:ext>
                </a:extLst>
              </p14:cNvPr>
              <p14:cNvContentPartPr/>
              <p14:nvPr/>
            </p14:nvContentPartPr>
            <p14:xfrm>
              <a:off x="488880" y="-83520"/>
              <a:ext cx="11519280" cy="6817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FFE8DFB-9A9B-8CB3-5E76-D4C48AB91F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520" y="-92880"/>
                <a:ext cx="11538000" cy="683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144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9114F6-46D5-36A8-4FC8-8EB001D30E64}"/>
                  </a:ext>
                </a:extLst>
              </p14:cNvPr>
              <p14:cNvContentPartPr/>
              <p14:nvPr/>
            </p14:nvContentPartPr>
            <p14:xfrm>
              <a:off x="1527840" y="179280"/>
              <a:ext cx="10663200" cy="6479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9114F6-46D5-36A8-4FC8-8EB001D30E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8480" y="169920"/>
                <a:ext cx="10681920" cy="649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9318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CB27C80-13C2-01C0-87DB-C9D16B08E023}"/>
                  </a:ext>
                </a:extLst>
              </p14:cNvPr>
              <p14:cNvContentPartPr/>
              <p14:nvPr/>
            </p14:nvContentPartPr>
            <p14:xfrm>
              <a:off x="1470600" y="20160"/>
              <a:ext cx="10352160" cy="5320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CB27C80-13C2-01C0-87DB-C9D16B08E0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1240" y="10800"/>
                <a:ext cx="10370880" cy="533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8804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7038D51-3462-0B35-F0B8-AE51EB6E27EE}"/>
                  </a:ext>
                </a:extLst>
              </p14:cNvPr>
              <p14:cNvContentPartPr/>
              <p14:nvPr/>
            </p14:nvContentPartPr>
            <p14:xfrm>
              <a:off x="1212840" y="231120"/>
              <a:ext cx="9418680" cy="6320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7038D51-3462-0B35-F0B8-AE51EB6E27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3480" y="221760"/>
                <a:ext cx="9437400" cy="633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4847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34AC39F-A939-0B33-D79E-D28BD4DE15C4}"/>
                  </a:ext>
                </a:extLst>
              </p14:cNvPr>
              <p14:cNvContentPartPr/>
              <p14:nvPr/>
            </p14:nvContentPartPr>
            <p14:xfrm>
              <a:off x="1266120" y="32760"/>
              <a:ext cx="10250640" cy="5417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34AC39F-A939-0B33-D79E-D28BD4DE15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6760" y="23400"/>
                <a:ext cx="10269360" cy="543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3592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6F32112-82C3-665F-B4BF-21D99A9F1C3E}"/>
                  </a:ext>
                </a:extLst>
              </p14:cNvPr>
              <p14:cNvContentPartPr/>
              <p14:nvPr/>
            </p14:nvContentPartPr>
            <p14:xfrm>
              <a:off x="1658520" y="221040"/>
              <a:ext cx="10195920" cy="6285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6F32112-82C3-665F-B4BF-21D99A9F1C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9160" y="211680"/>
                <a:ext cx="10214640" cy="630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7352859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LightSeedLeftStep">
      <a:dk1>
        <a:srgbClr val="000000"/>
      </a:dk1>
      <a:lt1>
        <a:srgbClr val="FFFFFF"/>
      </a:lt1>
      <a:dk2>
        <a:srgbClr val="213B32"/>
      </a:dk2>
      <a:lt2>
        <a:srgbClr val="E8E5E2"/>
      </a:lt2>
      <a:accent1>
        <a:srgbClr val="81A6C7"/>
      </a:accent1>
      <a:accent2>
        <a:srgbClr val="6CAEB2"/>
      </a:accent2>
      <a:accent3>
        <a:srgbClr val="78AD9A"/>
      </a:accent3>
      <a:accent4>
        <a:srgbClr val="6BB07B"/>
      </a:accent4>
      <a:accent5>
        <a:srgbClr val="83AD79"/>
      </a:accent5>
      <a:accent6>
        <a:srgbClr val="91AA68"/>
      </a:accent6>
      <a:hlink>
        <a:srgbClr val="9F7C5D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1B2F7BD-E3B0-43B6-A38D-BD1A5B9CD80F}">
  <we:reference id="78f4d70e-fb8b-4f8d-b284-0a2e60aeef37" version="3.4.3.0" store="EXCatalog" storeType="EXCatalog"/>
  <we:alternateReferences>
    <we:reference id="WA104380955" version="3.4.3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62</Words>
  <Application>Microsoft Office PowerPoint</Application>
  <PresentationFormat>Widescreen</PresentationFormat>
  <Paragraphs>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Avenir Next</vt:lpstr>
      <vt:lpstr>Bahnschrift</vt:lpstr>
      <vt:lpstr>Seaford Display</vt:lpstr>
      <vt:lpstr>System Font Regular</vt:lpstr>
      <vt:lpstr>Tenorite</vt:lpstr>
      <vt:lpstr>Wingdings</vt:lpstr>
      <vt:lpstr>MadridVTI</vt:lpstr>
      <vt:lpstr>QCML Course Lab Session – 06</vt:lpstr>
      <vt:lpstr>What we have done so far…</vt:lpstr>
      <vt:lpstr>What we will do today…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QCML - 03 Last Lab Recap</dc:title>
  <dc:creator>Aniket</dc:creator>
  <cp:lastModifiedBy>Aniket Bhatti</cp:lastModifiedBy>
  <cp:revision>56</cp:revision>
  <dcterms:created xsi:type="dcterms:W3CDTF">2024-01-02T12:55:24Z</dcterms:created>
  <dcterms:modified xsi:type="dcterms:W3CDTF">2024-02-03T09:32:01Z</dcterms:modified>
</cp:coreProperties>
</file>