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9D30AE-F946-4D5B-B1C3-1A11A33FB806}" v="1" dt="2024-02-02T05:24:08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86" autoAdjust="0"/>
    <p:restoredTop sz="95226" autoAdjust="0"/>
  </p:normalViewPr>
  <p:slideViewPr>
    <p:cSldViewPr snapToGrid="0">
      <p:cViewPr>
        <p:scale>
          <a:sx n="82" d="100"/>
          <a:sy n="82" d="100"/>
        </p:scale>
        <p:origin x="72" y="3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ket" userId="14f4e196-1baf-463d-9497-dd9f6f8ad29f" providerId="ADAL" clId="{339D30AE-F946-4D5B-B1C3-1A11A33FB806}"/>
    <pc:docChg chg="custSel addSld delSld modSld">
      <pc:chgData name="Aniket" userId="14f4e196-1baf-463d-9497-dd9f6f8ad29f" providerId="ADAL" clId="{339D30AE-F946-4D5B-B1C3-1A11A33FB806}" dt="2024-02-02T06:01:57.567" v="388" actId="20577"/>
      <pc:docMkLst>
        <pc:docMk/>
      </pc:docMkLst>
      <pc:sldChg chg="modSp mod">
        <pc:chgData name="Aniket" userId="14f4e196-1baf-463d-9497-dd9f6f8ad29f" providerId="ADAL" clId="{339D30AE-F946-4D5B-B1C3-1A11A33FB806}" dt="2024-02-02T05:22:21.436" v="8" actId="20577"/>
        <pc:sldMkLst>
          <pc:docMk/>
          <pc:sldMk cId="3064293210" sldId="256"/>
        </pc:sldMkLst>
        <pc:spChg chg="mod">
          <ac:chgData name="Aniket" userId="14f4e196-1baf-463d-9497-dd9f6f8ad29f" providerId="ADAL" clId="{339D30AE-F946-4D5B-B1C3-1A11A33FB806}" dt="2024-02-02T05:21:38.293" v="1" actId="20577"/>
          <ac:spMkLst>
            <pc:docMk/>
            <pc:sldMk cId="3064293210" sldId="256"/>
            <ac:spMk id="2" creationId="{39A6118B-08DE-69A5-FE48-1BFA7A072BE5}"/>
          </ac:spMkLst>
        </pc:spChg>
        <pc:spChg chg="mod">
          <ac:chgData name="Aniket" userId="14f4e196-1baf-463d-9497-dd9f6f8ad29f" providerId="ADAL" clId="{339D30AE-F946-4D5B-B1C3-1A11A33FB806}" dt="2024-02-02T05:22:21.436" v="8" actId="20577"/>
          <ac:spMkLst>
            <pc:docMk/>
            <pc:sldMk cId="3064293210" sldId="256"/>
            <ac:spMk id="4" creationId="{D5EB4AD0-2382-8DF0-E75C-DA9F2153396B}"/>
          </ac:spMkLst>
        </pc:spChg>
      </pc:sldChg>
      <pc:sldChg chg="modSp mod">
        <pc:chgData name="Aniket" userId="14f4e196-1baf-463d-9497-dd9f6f8ad29f" providerId="ADAL" clId="{339D30AE-F946-4D5B-B1C3-1A11A33FB806}" dt="2024-02-02T05:24:11.623" v="254" actId="20577"/>
        <pc:sldMkLst>
          <pc:docMk/>
          <pc:sldMk cId="2430313862" sldId="257"/>
        </pc:sldMkLst>
        <pc:spChg chg="mod">
          <ac:chgData name="Aniket" userId="14f4e196-1baf-463d-9497-dd9f6f8ad29f" providerId="ADAL" clId="{339D30AE-F946-4D5B-B1C3-1A11A33FB806}" dt="2024-02-02T05:23:06.138" v="80" actId="5793"/>
          <ac:spMkLst>
            <pc:docMk/>
            <pc:sldMk cId="2430313862" sldId="257"/>
            <ac:spMk id="2" creationId="{E6318CB5-15F3-7309-D597-C6070ACC831E}"/>
          </ac:spMkLst>
        </pc:spChg>
        <pc:spChg chg="mod">
          <ac:chgData name="Aniket" userId="14f4e196-1baf-463d-9497-dd9f6f8ad29f" providerId="ADAL" clId="{339D30AE-F946-4D5B-B1C3-1A11A33FB806}" dt="2024-02-02T05:24:11.623" v="254" actId="20577"/>
          <ac:spMkLst>
            <pc:docMk/>
            <pc:sldMk cId="2430313862" sldId="257"/>
            <ac:spMk id="3" creationId="{88DB9978-002C-9BFE-1416-19A3FD3E0906}"/>
          </ac:spMkLst>
        </pc:spChg>
      </pc:sldChg>
      <pc:sldChg chg="del">
        <pc:chgData name="Aniket" userId="14f4e196-1baf-463d-9497-dd9f6f8ad29f" providerId="ADAL" clId="{339D30AE-F946-4D5B-B1C3-1A11A33FB806}" dt="2024-02-02T05:24:20.258" v="255" actId="47"/>
        <pc:sldMkLst>
          <pc:docMk/>
          <pc:sldMk cId="1277299088" sldId="258"/>
        </pc:sldMkLst>
      </pc:sldChg>
      <pc:sldChg chg="del">
        <pc:chgData name="Aniket" userId="14f4e196-1baf-463d-9497-dd9f6f8ad29f" providerId="ADAL" clId="{339D30AE-F946-4D5B-B1C3-1A11A33FB806}" dt="2024-02-02T05:24:21.508" v="256" actId="47"/>
        <pc:sldMkLst>
          <pc:docMk/>
          <pc:sldMk cId="3466009385" sldId="259"/>
        </pc:sldMkLst>
      </pc:sldChg>
      <pc:sldChg chg="del">
        <pc:chgData name="Aniket" userId="14f4e196-1baf-463d-9497-dd9f6f8ad29f" providerId="ADAL" clId="{339D30AE-F946-4D5B-B1C3-1A11A33FB806}" dt="2024-02-02T05:24:22.312" v="257" actId="47"/>
        <pc:sldMkLst>
          <pc:docMk/>
          <pc:sldMk cId="1224333378" sldId="260"/>
        </pc:sldMkLst>
      </pc:sldChg>
      <pc:sldChg chg="modSp mod">
        <pc:chgData name="Aniket" userId="14f4e196-1baf-463d-9497-dd9f6f8ad29f" providerId="ADAL" clId="{339D30AE-F946-4D5B-B1C3-1A11A33FB806}" dt="2024-02-02T06:01:57.567" v="388" actId="20577"/>
        <pc:sldMkLst>
          <pc:docMk/>
          <pc:sldMk cId="2318630039" sldId="261"/>
        </pc:sldMkLst>
        <pc:spChg chg="mod">
          <ac:chgData name="Aniket" userId="14f4e196-1baf-463d-9497-dd9f6f8ad29f" providerId="ADAL" clId="{339D30AE-F946-4D5B-B1C3-1A11A33FB806}" dt="2024-02-02T05:24:47.889" v="288" actId="5793"/>
          <ac:spMkLst>
            <pc:docMk/>
            <pc:sldMk cId="2318630039" sldId="261"/>
            <ac:spMk id="2" creationId="{E6318CB5-15F3-7309-D597-C6070ACC831E}"/>
          </ac:spMkLst>
        </pc:spChg>
        <pc:spChg chg="mod">
          <ac:chgData name="Aniket" userId="14f4e196-1baf-463d-9497-dd9f6f8ad29f" providerId="ADAL" clId="{339D30AE-F946-4D5B-B1C3-1A11A33FB806}" dt="2024-02-02T06:01:57.567" v="388" actId="20577"/>
          <ac:spMkLst>
            <pc:docMk/>
            <pc:sldMk cId="2318630039" sldId="261"/>
            <ac:spMk id="3" creationId="{88DB9978-002C-9BFE-1416-19A3FD3E0906}"/>
          </ac:spMkLst>
        </pc:spChg>
      </pc:sldChg>
      <pc:sldChg chg="del">
        <pc:chgData name="Aniket" userId="14f4e196-1baf-463d-9497-dd9f6f8ad29f" providerId="ADAL" clId="{339D30AE-F946-4D5B-B1C3-1A11A33FB806}" dt="2024-02-02T05:24:23.186" v="258" actId="47"/>
        <pc:sldMkLst>
          <pc:docMk/>
          <pc:sldMk cId="1144399454" sldId="263"/>
        </pc:sldMkLst>
      </pc:sldChg>
      <pc:sldChg chg="add">
        <pc:chgData name="Aniket" userId="14f4e196-1baf-463d-9497-dd9f6f8ad29f" providerId="ADAL" clId="{339D30AE-F946-4D5B-B1C3-1A11A33FB806}" dt="2024-02-02T05:24:27.603" v="259" actId="2890"/>
        <pc:sldMkLst>
          <pc:docMk/>
          <pc:sldMk cId="1649318740" sldId="26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2T08:13:49.9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3990 2643 97 0,'0'0'48'0,"-4"169"-47"16,15-125 48-16,-7 10-49 0,10 8 1 15,7 1-1-15,7-10 1 16,4-6-1-16,-15 7 0 15,-2-14 0-15,-5-2 1 0,-3-13-1 16,-14-22 1 0,-7-9-1-16,-4-16 1 0,8-19 0 15,-1-9 0-15,1-22 0 16,3-3 0-16,3-13 0 16,-3 3 1-16,7-6-1 15,0-18 1-15,11-1-1 16,-1 10 1-16,18-4-2 15,-6 4 1-15,6-16-1 16,-7 3 0-16,0 9 0 16,0 17 1-16,4 5-1 15,-11 13 1-15,4 13-1 16,-8 12 1-16,1 3-1 16,-1 10 1-16,8-4-2 15,3 16 1-15,7 4-3 16,4 5 1-16,0 1-11 15,7 9 1-15,21-7 0 0,7 14 0 16</inkml:trace>
  <inkml:trace contextRef="#ctx0" brushRef="#br0" timeOffset="378.44">3785 2223 96 0,'-17'53'48'0,"20"-28"-57"0,11-12 67 0,7-4-56 15,8-18 0-15,13-1 0 16,29-5 1-16,17-4-4 15,11-3 0-15,-8 6 2 16,19-9 0-16,-1 13-4 16,-17-4 1-16,-8 0-10 15,8 4 1-15,-21-4 0 16,-8 0 0-16</inkml:trace>
  <inkml:trace contextRef="#ctx0" brushRef="#br0" timeOffset="1145.04">4893 1539 54 0,'-7'-12'27'0,"-7"-7"-19"0,14 13 17 0,-11 3-23 15,-3-7 0-15,0 13 3 16,-4-3 0-16,8 0-5 15,-1 0 0-15,8 0 5 16,3 0 1-16,21-9 0 16,11-1 0-16,17-5-1 15,4-4 0-15,32 0-2 16,-4 0 1-16,0 4-1 16,7 5 0-16,-21 4-2 15,-7 6 0-15,-14 3-1 16,-7 0 0-16,-8 3-6 15,-6 4 1-15,-4-10-1 16,-3 0 0-16</inkml:trace>
  <inkml:trace contextRef="#ctx0" brushRef="#br0" timeOffset="1608.78">6177 1530 87 0,'4'-13'43'0,"10"4"-39"15,-7 3 55-15,0 3-57 16,14 12 1-16,-3 0 0 15,10 20 1-15,-18 40-5 16,-6 12 0-16,-15 16 3 16,1 22 0-16,-4 16-1 15,3-3 0-15,4-13-2 16,-3-6 0-16,10-16-7 16,0-9 1-16,-8-28-1 0,16-20 0 15</inkml:trace>
  <inkml:trace contextRef="#ctx0" brushRef="#br0" timeOffset="1951.58">6078 1749 91 0,'-38'-97'45'15,"13"81"-45"-15,25 7 52 0,-4 6-51 16,1-6 0-16,3-4 0 16,0 10 0-16,3-7-2 15,26 4 0-15,2-6 1 16,26-4 0-16,20-3 0 15,29 0 0-15,0-9 0 16,18 3 1-16,-12 6 0 16,-13 4 0-16,-18 5 0 15,-21 1 0-15,-10-1 0 16,-12 10 0-16,-6 0-14 0,-14 0 0 16,-4 0 0-1,-3 3 0-15</inkml:trace>
  <inkml:trace contextRef="#ctx0" brushRef="#br0" timeOffset="2435.3">3648 3653 104 0,'-39'6'52'0,"57"3"-67"15,3-5 82-15,7-4-67 16,32-4 0-16,21-5-1 16,50-7 1-16,20-2-1 15,47-17 1-15,49-3-1 0,21-15 1 16,32 0 0-16,-11 6 1 15,4 3 1-15,-29 9 0 16,-17 4 0-16,-31 9 0 16,-33 3-1-16,-28 10 0 15,-31-7-8-15,-18 7 1 16,-29-7-1-16,-20 0 0 16</inkml:trace>
  <inkml:trace contextRef="#ctx0" brushRef="#br0" timeOffset="2797.09">3538 3763 104 0,'-81'22'52'0,"81"-22"-60"0,4 0 63 0,31 9-55 16,11-3 1-16,28-3-1 16,21 4 1-16,50-4-2 15,24-6 1-15,39-7 0 16,22-5 1-16,41-7 0 16,29-10 0-16,-4-12 1 15,15 7 1 1,119-7 1-16,-105 12 0 15,-85 14-2-15,-32 5 0 16,-56 4-11-16,-57 2 1 16,-46 1-2-16,-52 3 0 15</inkml:trace>
  <inkml:trace contextRef="#ctx0" brushRef="#br0" timeOffset="7705.33">10612 1599 96 0,'-11'-28'48'0,"0"21"-46"15,11 4 48-15,0-3-50 16,0-3 1-16,4 2-1 15,3 4 1-15,0 6-2 16,0 19 1-16,0 6 0 16,-7 35 0-16,-3 19 0 15,-8 9 0-15,-7 12-5 16,-17 23 1-16,-4-1-10 16,-3-18 1-16,3-10-1 15,-3-16 0-15</inkml:trace>
  <inkml:trace contextRef="#ctx0" brushRef="#br0" timeOffset="8056.13">10040 1856 97 0,'25'-138'48'0,"98"3"-58"0,-87 104 80 0,6-22-69 16,18-10 1-16,0-3-1 15,0 3 1-15,17 13-3 16,4 6 1-16,1 13 0 16,9 9 1-16,-2 22-1 15,6 31 0-15,4 19-1 16,-15 13 1-16,-10 9 0 16,-10 44 0-16,-18 0 0 15,-18 0 1-15,-18 10 0 16,-31 15 1-16,-17-6-1 15,-15-10 1-15,-29-9-1 16,-9-9 0-16,-22-1-5 16,0-18 0-16,-10-16-9 15,-19-18 0-15,15-29-1 16,7-28 1-16</inkml:trace>
  <inkml:trace contextRef="#ctx0" brushRef="#br0" timeOffset="8468.89">11719 2195 68 0,'43'-13'34'0,"2"-6"-17"0,-41 19 34 0,-4 0-46 16,-11-3 1-16,-3-3 0 15,-7 3 1-15,-4-4-10 16,-17 7 1-16,-4 7 5 16,7-7 1-16,4 9-3 15,7 13 0-15,3 19-1 16,8 12 0-16,10 1 0 16,10 2 0-16,15-3 0 15,10 1 0-15,7-14 0 16,4-2 0-16,25-16 0 15,3-10 1-15,0-12 0 16,10-6 0-16,-10-9 1 16,-17-7 0-16,-15-13 0 15,-28-9 0-15,-11-3 0 16,-13-6 0-16,-26-10-5 16,-2 19 1-16,-5-6-14 15,15 19 0-15,-4-4-1 0,11 7 1 16</inkml:trace>
  <inkml:trace contextRef="#ctx0" brushRef="#br0" timeOffset="9730.17">12464 2091 106 0,'7'6'53'0,"-4"4"-69"0,-3-10 90 0,0 0-74 16,4 0 0-16,-1 3 0 15,1 13 1-15,-1 9-2 16,-3 9 1-16,-3 13 0 16,-1 7 0-16,1-7 0 15,-4 6 0-15,3-9 0 16,-13-7 0-16,13-2-1 16,4-10 1-1,11-16-1 1,3-5 1-16,3-14-1 15,5-9 0-15,2-9 0 16,8-19 1-16,7-6 0 16,-4 3 1-16,0 3 0 15,-3 6 1-15,0 0-1 16,7 7 0-16,6 8-1 0,-2 11 1 16,-8 5-1-1,-3 7 0-15,-11 6 0 0,-3 13 0 16,-8 9 0-16,-6 19 1 15,-15 9-1-15,-6-12 1 16,-1 9-1-16,4-6 0 16,0-9 0-16,3-4 1 15,4 0-2-15,0-12 1 16,3-9-1-16,1-1 1 16,13-9-1-16,12-9 1 15,6-10-1-15,4-22 1 16,3-12-1-16,4-1 1 15,14 1 0-15,-7 12 0 16,10 1 0 0,-7 5 1-16,1 13-1 15,-1 13 0-15,-7-1 0 16,-6 13 0-16,-8 7-1 16,-10 15 1-16,-4 13 0 15,-14 6 0-15,0 6-1 16,10-3 1-16,1 6 0 15,3-9 0-15,7 0 0 16,4-10 0-16,10-5 0 16,18-11 0-16,3-14 0 15,1-4 0-15,24-13 0 16,-3-12 1-16,-11-3-1 16,-4-7 0-16,8-18 0 15,-15 6 1-15,-10-6-1 0,-11 9 1 16,-10 0 0-16,-14 6 0 15,-18-3-1-15,-8 10 1 16,-2 6 0-16,-8 6 0 16,-3 10-1-16,-21 9 0 15,3 12-1-15,3 16 1 16,5 7-1-16,6 24 1 16,4-5-1-16,10-1 0 15,7-9-1-15,8 3 1 16,6-9 0-16,15-10 0 15,14-6 0-15,7-22 0 0,3 0 1 16,4-19 0 0,10-3 1-16,-10-19 0 0,-7 1 0 15,-7-4 0-15,-4 9 1 16,-7 13 0-16,-3-3-1 16,-4 6 1-16,-4 4-2 15,-3 11 1-15,-3 14-1 16,-4 9 0-16,0 15-1 15,-4 10 1-15,4-3-1 16,0 3 1-16,0-3 0 16,7-7 0-16,4-6-1 15,7-6 1-15,-1-9 0 16,11-10 0-16,15-9-1 16,-1-7 1-16,-3-6 0 0,-4 0 0 15,-3-3 0-15,-4-18 1 16,-3 5-1-16,-4-9 0 15,-3 7 0-15,-4 2 1 16,-4 4 0-16,1 9 0 16,-4 3-1-16,0 0 0 15,-3 7-1-15,3 2 1 16,-4 10-1-16,1 7 0 31,6 36-23-31,1-5 1 16,-15-3 0-16,-6-7 0 15</inkml:trace>
  <inkml:trace contextRef="#ctx0" brushRef="#br0" timeOffset="9899.07">14644 1687 103 0,'3'-32'51'0,"4"20"-95"16,-7 12 93-16,7 0-49 16,4 3 0-16</inkml:trace>
  <inkml:trace contextRef="#ctx0" brushRef="#br0" timeOffset="10302.84">15229 2003 107 0,'0'0'53'0,"7"7"-57"0,-7-4 67 16,0 0-63-16,0 9 0 15,-3 7 0-15,-1 0 1 16,1 12-1-16,3 4 0 16,3-7-1-16,1 16 1 15,3-9-1-15,4-4 1 16,-1-6-1-16,4-9 1 15,0-4-1-15,8-12 1 0,2-12 0 16,8-1 0-16,-7 1 0 16,-1-13 0-16,5-4 0 15,-5 10 1-15,1-9-1 16,0 3 0-16,-1 0 0 16,19 6 0-16,-8 0 0 15,-7 1 0-15,0 5 1 16,-6 10 0-16,-1 6 0 15,-7 19 1-15,-4 0-1 16,-6 12 1-16,-4 26-5 16,0-16 1-16,0 9-14 15,0-6 1-15,7-9 0 16,7-10 0-16</inkml:trace>
  <inkml:trace contextRef="#ctx0" brushRef="#br0" timeOffset="10467.94">16051 2154 104 0,'4'-3'52'0,"28"12"-66"0,-18-9 80 16,14 3-81-16,14 4 0 16,8-7-32-16,-1 0 1 15,11-10 53-15,7-6 1 16</inkml:trace>
  <inkml:trace contextRef="#ctx0" brushRef="#br0" timeOffset="10796.85">16842 1953 99 0,'56'-41'49'0,"0"-84"-67"0,-38 87 100 0,17-6-80 16,-3-6 0-16,0 0 1 16,-7 6 1-16,-4 0-5 15,-4 10 0-15,-6-1 2 16,-4 13 1-16,-3 10-2 15,-4 12 1-15,-15 16-1 16,-9 18 0-16,-1 19 0 16,-7 29 1-16,4 6-1 15,3 9 1-15,1-6-1 16,-1-3 0-16,4 15 0 16,-14-9 1-16,-4-15-2 15,4-7 1-15,3-16-1 16,4-6 1-16,3-12-1 15,4-10 0-15,10-3 0 16,15-15 0-16,38-10-1 0,29-10 1 16,20-9-7-16,26-6 0 15,-4-3 0-15,-4-16 0 16</inkml:trace>
  <inkml:trace contextRef="#ctx0" brushRef="#br0" timeOffset="11157.76">17879 2261 111 0,'60'15'55'0,"17"-5"-59"0,-34-10 72 0,13-7-66 15,43 4 0-15,42-6 0 16,39-1 1-1,25-2-5-15,20-1 1 0,8-2 2 16,-28 2 1-16,3 7-2 16,-14 3 0-16,-28-4-1 15,-29 7 1-15,4 0 0 16,-21 7 1-16,-10-7-1 16,-8 9 0-16,-3-6 0 15,-18 3 0-15,-14-2 0 16,-18 2 0-16,-10-12-3 15,-11 2 1-15,-13-5-7 16,-30 0 1-16,-13-7-16 16,0-3 1-16,3-9 0 0,15 3 0 15</inkml:trace>
  <inkml:trace contextRef="#ctx0" brushRef="#br0" timeOffset="11442.6">22197 1517 115 0,'14'19'57'0,"-14"-3"-83"0,0-7 109 0,0 10-83 16,-7 6 0-16,-4 28 0 15,-3 13 1-15,-3 13-2 16,-1 2 0-16,-17 1 0 16,-1 15 0-16,8 0-2 15,3-12 1-15,1-16-7 16,-1-6 1-16,0-13 0 16,-6-22 0-16</inkml:trace>
  <inkml:trace contextRef="#ctx0" brushRef="#br0" timeOffset="11779.4">21911 1298 117 0,'21'-32'58'0,"39"-65"-68"0,-32 88 80 15,4-1-70-15,3 4 0 16,22 6 0-16,3 6 0 15,7 13-1-15,18 16 0 16,-8-4-1-16,1 10 1 16,-8 3-2-16,-10 6 1 15,-14 10 0-15,-21 37 0 16,-22 9 1-16,-20 1 0 0,-40 9 1 16,-31 3 1-16,0 3 0 15,0-15 0-15,-8-13-3 16,15-15 0-16,14-20-15 15,11-21 0-15,10-23 0 16,11-21 0-16</inkml:trace>
  <inkml:trace contextRef="#ctx0" brushRef="#br0" timeOffset="12075.25">23199 1825 114 0,'0'0'57'0,"-4"6"-77"0,1-6 96 15,-22 3-78 1,-3 10 0-16,-4 9-3 0,0 9 1 16,0 0 3-16,4 10 1 15,-7-6-4-15,10 2 0 16,11-9 2-16,11 7 0 15,6-19 2-15,15-7 1 16,3-9 1-16,28-9 1 16,1-17 1-16,-8-8 0 0,0-13-2 15,-10-16 1-15,-4-3-5 16,-10 10 1 0</inkml:trace>
  <inkml:trace contextRef="#ctx0" brushRef="#br0" timeOffset="13331.31">23481 1571 118 0,'25'0'59'0,"20"28"-67"16,-34-28 68-16,3 9-61 15,7 7 0-15,-3 6-3 16,-4 19 1-16,-14-4 3 16,0 1 0-16,-7 3-2 15,0-7 0-15,-4-2 0 16,1-1 1-16,-1-12 1 16,4 0 0-16,0-4 0 0,4-5 1 15,3-1-1-15,7-9 0 16,3-9 0-16,11-7 1 15,8 0-1-15,-1-6 1 16,0-18-1-16,0 2 1 16,0 0 0-16,4-6 0 15,21 10-1-15,-3 6 1 0,-5-1-1 16,1 14 1-16,-7 5-1 16,-7 1 0-16,-8 9 0 15,-6 9 0-15,-4 10 0 16,-10 16 0-16,-4 2 0 15,-7 1 0-15,0 6 0 16,3-10 0-16,1-5-1 16,-1-4 1-16,1-7-1 15,-1-2 1-15,4-6-1 16,4-10 1-16,3 0 0 16,0-10 1-16,3 1 0 15,18-16 0-15,11-13 0 16,4 4 1-16,2-17-2 15,19 20 1-15,-1 0-2 16,1 9 1-16,-8 3-1 16,-10 6 1-16,4 4-1 15,-4 9 1-15,-18 12 0 16,-4 20 0-16,-6 2 0 0,7 10 0 16,-4 0 0-16,0 0 1 15,4 0-1-15,3-3 1 16,4-1-1-16,21-5 0 15,3-7-1-15,-3-9 1 16,-4-13-1-16,8-3 1 16,-1-6 0-16,-6-3 0 15,-4-19 0-15,-4 3 0 16,-3-3 1-16,-4-13 0 0,-7-12 0 16,0 3 0-1,-13-3 0-15,-12 3 1 0,-10 9-1 16,-25 4 1-16,-17 5-2 15,-4 7 0-15,-11 10-1 16,1 12 1-16,7 3-1 16,10 25 1-16,7 22-1 15,11-6 0-15,10 3 1 16,7 4 0-16,8-14 0 16,13 1 0-16,15-10 0 15,7-3 0-15,0-9 0 16,28-7 0-16,-4-9 0 15,4-9 1-15,-4-10-1 16,12-6 0-16,-5 0-1 16,-14-19 1-16,-3 3 0 15,-10 7 0-15,-8-1-1 16,-7 16 1-16,-3 1 0 0,-4 11 0 16,-7 7 0-1,0 25 0-15,-4-3 0 0,-3 19 0 16,0-6 0-1,0 2 0-15,0-2 0 0,4-4 0 16,-1 0-1-16,1-12 0 16,-1-3 0-16,8-7 1 15,0-9-1-15,3-12 0 16,0-1 1-16,11-15 1 16,10 3 1-16,-3-22 0 0,-1 3 0 15,1 0 1-15,-4 0-2 16,1 10 1-16,-5 5-2 15,-3 1 0-15,-7 9-2 16,1 4 0-16,-5-1 0 16,-3 13 0-16,0-6 0 15,-3 18 1-15,-1 3 0 16,1 29 0-16,-1 0-7 16,1 3 0-16,7 6 0 15,-11-12 1-15</inkml:trace>
  <inkml:trace contextRef="#ctx0" brushRef="#br0" timeOffset="13519.21">25873 1348 112 0,'49'-9'56'0,"-42"-26"-68"0,-3 35 74 15,3-9-97-15,3 9 0 16,8 0 0-16,-4 3 1 16</inkml:trace>
  <inkml:trace contextRef="#ctx0" brushRef="#br0" timeOffset="13924.97">26511 1593 118 0,'7'-10'59'0,"4"32"-80"0,-8-12 102 0,-3 2-82 16,-3 7 1-16,-4 22-5 15,-11-4 1-15,4 7 2 16,-7-6 0-16,14-4-5 16,-4 1 0-16,8-10 1 15,3-13 1-15,14 4 3 16,-4-13 0-16,1-3 2 15,0-3 1-15,-1-6 2 16,-3-1 0-16,7-12-1 16,0-15 1-16,1-1-2 15,-1 0 1-15,3 4-2 16,19-1 1-16,-1-2-1 16,4 12 0-16,0-10 0 0,-4 16 0 15,-3 1 1-15,6 8 0 16,-6 4-1-1,3 12 1-15,-17 4 0 0,-7 18 0 16,-15 16-1-16,1 9 1 16,-1 0-8-16,0 1 0 15,1-1-1-15,-4-9 1 16</inkml:trace>
  <inkml:trace contextRef="#ctx0" brushRef="#br0" timeOffset="14341.54">27365 1097 118 0,'21'-34'59'0,"21"43"-70"0,-6-9 83 0,-1 3-73 16,0 10 0-16,4-1-4 16,-4 23 0-16,-3-1 3 15,-7 10 1-15,-4 0-5 16,-10-6 1-16,-11 9 1 16,-11-3 1-16,-21 6 4 15,-24 13 0-15,-8 9 2 0,-17 0 1 16,11-10 1-1,10 1 0-15,14-6-3 0,14-7 1 16,11-6-3-16,14-7 1 16,28-8-3-16,14-7 1 15,22-4-2-15,13-8 1 16,4-10-2-16,-3 0 1 16,-1 0-15-16,-10 0 1 15,-10-7 0-15,-18-2 1 16</inkml:trace>
  <inkml:trace contextRef="#ctx0" brushRef="#br0" timeOffset="16143.22">10065 3314 98 0,'-21'-3'49'0,"10"-13"-45"15,11 16 50-15,0 0-54 16,0-6 1-16,0 6-1 0,11 0 0 15,6 0-1-15,29 0 0 16,11 0 0-16,13-3 1 16,15 0-1-16,28 0 1 15,7 0 1-15,21 3 0 16,28 3 1-16,18 0 0 16,0 0 0-16,21 6 0 15,18 7-1-15,10-3 1 16,22 2-1-16,28-2 0 15,218-13-2 1,-77 3 0-16,-39-12 0 16,-42-1 0-16,-29 13 0 15,-31-9 0-15,-22 3 0 16,-41-7 1-16,-15 4 1 16,-28 12 0-16,-4-6-1 15,-14 0 1-15,1-6-1 16,-19 6 1-16,5-3-1 15,-15-6 0-15,-25 2 0 16,-7 1 0-16,-10 3 0 16,-21-3 1-16,-15 3 0 15,-14-7 1-15,-6 1 1 16,-12-1 0-16,-3-2 0 16,-3-7 0-16,3-3-1 15,4-13 1-15,0-12-2 16,3-18 1-16,18-11-2 15,-4 4 0-15,-3-6 0 0,-11 6 0 16,-3-10 0-16,3-12 0 16,-3 3 0-16,3 0 0 15,0-6 0-15,22-3 1 16,-5-16-1-16,1 9 0 16,-3 10 0-16,-5 6 1 15,1 3-1-15,-4 7 1 16,4 8-1-16,-18-11 1 15,4 12-1-15,-4 9 1 0,-7 6-1 16,-3 4 0-16,-15 3 0 16,1 6 0-16,-11 0-1 15,0 3 1-15,-4 1 0 16,-3 2 1-16,-7 10-2 16,-22 3 1-16,-10 6 0 15,-24 0 0-15,-5 3 0 16,-23 7 0-16,-8 0 0 15,-21-1 0-15,-15-5 0 16,-6 2 0-16,-14-3 0 16,-25 1 0-16,-25 2-1 15,-18-12 1-15,-17 16-3 16,-28-10 1-16,-14 19 0 16,-11 3 0-16,7-3-1 15,-4-13 1-15,11 16 0 16,15-21 1-16,2-1 1 15,12-6 0-15,3-3 0 0,3-1 1 16,11 7-1-16,21 4 0 16,4 5 0-16,14 4 0 15,17-1 0-15,8 4 0 16,35 0-1-16,-1 3 1 16,29-4 0-16,21 4 1 15,18 3 0-15,14 0 1 16,21-6 0-16,4 3 0 15,14 3 0-15,-4-7 0 16,7 14-1-16,-3 2 0 0,3 16-1 16,4 22 0-16,-4 16-1 15,4 6 1-15,3 6 0 16,0 16 0-16,1 38-1 16,-4-4 0-16,-8 1 0 15,8 21 1-15,0 0 0 16,3-12 0-16,-3 9 0 15,0 7 0-15,6-1 1 16,1-21 0-16,0-13-1 16,0 9 0-16,7-8 0 15,7-14 0-15,3-18 0 16,1-19 0-16,10-4 0 16,3-21 1-16,5 0-1 15,2-7 1-15,11-6-1 16,15-6 0-16,10 0 0 15,38-6 0-15,36 3-6 16,43-7 1-16,45-2-1 0,35-13 0 16</inkml:trace>
  <inkml:trace contextRef="#ctx0" brushRef="#br0" timeOffset="16936.43">21043 831 95 0,'0'-16'47'0,"11"13"-46"16,-4 12 48-16,-4 4-49 15,-3 18 1-15,0 22 0 16,-7 29 1-16,0 15-3 15,-3 29 1-15,-1 37 1 16,0 15 0-16,4 26-1 16,4 0 1-16,6-16-6 0,1 3 0 15,3-15-17-15,-3-25 0 16,-1-42-1-16,1-24 1 16</inkml:trace>
  <inkml:trace contextRef="#ctx0" brushRef="#br0" timeOffset="17834.91">21290 878 105 0,'-14'-22'52'0,"10"-10"-78"0,8 29 106 0,3-3-80 16,11 3 0-16,17 3-1 16,21-6 1-16,36 2-1 15,18-2 1-15,55-3-1 16,61-10 0-16,42 3-1 16,57-21 1-16,17 8 0 15,46 4 0-15,14 6 0 16,-3 10 0-16,-15 3 1 15,8 3 0-15,-22-4 0 16,-13 7 1-16,-22 19 0 16,-7-3 0-16,-14-4-1 15,-18 1 1-15,-14-4-1 16,-24-6 1-16,-43-3 0 0,-28 7 0 16,-39-7 1-16,-38 0 0 15,-29 0 0-15,-21 3 0 16,-21 6 0-16,-29 13 0 15,-13 10-1-15,-4 18 1 16,-4 6-2-16,0 41 1 16,4 13-1-16,4 12 0 0,3 32 0 15,7 12 0-15,0-15 0 16,4 21 0-16,-4-5 0 16,-4-14 0-16,1-9-1 15,-4 1 1-15,-4-14-1 16,-3-15 1-16,-7-15 0 15,-7-13 0-15,-32-10-1 16,-14-15 1-16,-25-16-1 16,-42-10 0-16,-32-15-1 15,-35-9 1-15,-32-13-1 16,-28-3 0-16,-17-22 1 16,-43 6 1-16,7-13 0 15,-4 10 0-15,8 4 1 16,-1-1 0-16,-28 6-1 15,18 7 1-15,0 0-1 16,-3 15 0-16,13 1 0 16,-6 8 0-16,17 1 0 15,14 6 0-15,18-6 0 0,28 3 1 16,50-3-1-16,31-7 1 16,36 4-1-16,3-3 1 15,24-4-1-15,15-3 1 16,18 1-1-16,6 2 0 15,8-9-1-15,7 0 1 16,6 0 1-16,8 0 0 16,7-9-1-16,7-7 1 15,7-12 0-15,7-16 1 16,7-25-2-16,0-6 1 0,0-7-14 16,-4 13 1-1,-10-3-1-15,0 19 1 0</inkml:trace>
  <inkml:trace contextRef="#ctx0" brushRef="#br0" timeOffset="26099.1">11705 4352 86 0,'-21'-19'43'0,"21"10"-40"0,0 9 44 16,0 0-44-16,0 3 1 0,4 0 0 15,-4 10 0-15,0 9-6 16,0 6 0-16,0 28 4 16,0 7 1-16,0 0-3 15,0-1 1-15,3-2-1 16,-3 3 1-16,4-10-1 16,3-9 0-16,3-10 1 15,40-21 0-15,10-16 1 16,35-35 1-16,49-34 0 15,36-25 0-15,39-10 2 16,3-12 1-16,4 0-2 16,-7 19 1-16,-36 9-2 15,-24 22 0-15,-11 12-1 16,-21 10 1-16,-17 3-6 16,-15 7 1-16,-25 2-13 15,-13 4 0-15,-15-13 0 16,-10 6 0-16</inkml:trace>
  <inkml:trace contextRef="#ctx0" brushRef="#br0" timeOffset="29582.39">22920 3794 94 0,'-28'-6'47'0,"-53"21"-44"15,74-5 47-15,-1-1-49 16,1 10 0-16,-3 6 0 16,3 0 1-16,0 6-3 15,3 4 1-15,1-1 1 16,6 7 1-16,1 0-2 0,27 3 1 16,-2 3-1-16,-1-3 0 15,-7 6 0-15,4-19 1 16,-4 4-1-16,0-7 1 15,4-6 0-15,7-6 0 16,3-13 0-16,-3-9 1 16,6-7-1-16,5-9 1 15,24-3-1-15,10-6 0 16,15-13 0-16,10-10 0 0,29-8-1 16,21 5 1-16,-1-15-1 15,29 6 0-15,-7-3 1 16,-18 0 0-16,-21 16-1 15,0-3 1-15,-17 21-1 16,-22 1 1-16,-14 5 0 16,-17 4 0-16,-8 6 1 15,-10 1 0-15,-4 5 0 16,-10 1 0-16,-4 2 0 16,-6-6 0-16,-5 7-1 15,-3 0 1-15,-3-1-1 16,-1 4 0-16,-3 6-1 15,4 6 0-15,-4 1 0 16,-3-1 0-16,3 0-2 16,-7-15 0-16,0 9-2 15,0 0 1-15,7 3-7 16,3-6 1-16,4 6-17 16,8-16 0-16,-1-2 1 15,11-23 1-15</inkml:trace>
  <inkml:trace contextRef="#ctx0" brushRef="#br0" timeOffset="34556.37">16062 3587 71 0,'-4'-50'35'0,"4"37"-25"16,0 10 35-16,-3 3-43 15,-4 6 0-15,-7 10 0 16,0 3 1-16,-11 15-4 16,-3 1 0-16,0 12 2 15,-11 0 1-15,7 3-3 16,-14 13 1-16,0 9-1 15,4 3 1-15,-4 0-1 16,0-2 1-16,-3-8 0 16,-4-5 0-16,0-13 1 15,7-9 0-15,0-13 1 0,7-10 0 16,8-15 0-16,6-9 1 16,4-22-1-16,7-7 1 15,3-6-2-15,4 0 1 16,0-6-1-16,7 6 0 15,0 10-2-15,4 9 0 16,-1 3 0-16,4 6 0 16,4 10 0-16,6 12 0 15,12-6 0-15,2 9 1 16,5 1 0-16,-1 9 1 16,4 6 0-16,-1 9 1 0,5-2-1 15,10 18 1-15,-4-6 0 16,-3 9 0-16,-4-9 0 15,1 9 1-15,-8-6-2 16,4 6 1-16,-4-15 0 16,-7-3 1-16,0-10-1 15,-10 3 0-15,0-3-1 16,-4-6 1-16,-4-7-1 16,-3 1 1-16,1-1-1 15,-5-5 0 1,1 2 0-1,-1-9 0-15,1 6-1 16,-4-6 1-16,0 0-5 16,3 7 1-16,-10-10-1 0,-14 3 1 15</inkml:trace>
  <inkml:trace contextRef="#ctx0" brushRef="#br0" timeOffset="36023.55">25333 3938 89 0,'-28'-3'44'0,"31"0"-43"16,-3 3 44-16,-7-3-45 16,7 3 1-16,0 0 1 0,4 3 1 15,-11 6-3-15,3 23 0 16,8-7 2-16,-1 16 0 15,1 2-1-15,6 8 1 16,4-14-1-16,1 1 0 16,-1-7-1-16,3-3 1 15,-3-6-1-15,1 0 1 16,-5-3 0-16,1-6 1 0,-1-4 0 16,-3 4 1-16,0-4 0 15,4-3 0-15,-4 1 0 16,4-7 0-1,24-10-2-15,11-2 1 0,21-23-1 16,10-12 1-16,12-19-2 16,38-6 1-16,14 6-1 15,-7-6 1-15,14-6-1 16,0 6 1-16,-21 9-1 16,-18 0 0-16,-17 16 0 15,-14 3 0-15,-11 13-1 16,-18 12 1-16,-10 0-4 15,3 10 1-15,4-1-8 16,0 1 0-16,0 9 0 16,3 0 0-16</inkml:trace>
  <inkml:trace contextRef="#ctx0" brushRef="#br0" timeOffset="39295.21">6265 893 81 0,'11'-91'40'0,"-8"-59"-34"0,-6 112 40 0,-8-15-45 16,-17-7 0-16,-42-2 1 15,-36 8 0-15,-39 7-3 16,-52 32 0-16,-22 15 2 31,-32 25 0-31,-24 22-2 0,-7 31 1 0,-25 22 0 16,32 42 0-16,-29 39-1 15,40 51 1-15,13 60 0 16,54 28 0-16,63-3 0 16,63 3 0-16,64-38 0 15,74-13 1-15,57-33-1 16,73-26 1-16,64-22-1 16,43-41 1-16,45-46 0 15,39-39 0-15,-3-49 2 16,-1-32 0-16,-6-34 0 15,-15-29 1-15,-17-31 1 16,10-31 1-16,-35-35-1 16,7-24 1-16,-53-33-1 0,-24-21 0 15,-57-3-1-15,-71 18 0 16,-73 4-2-16,-54 22 1 16,-77 9-3-16,-46 3 1 15,-57 25-2-15,-31 13 1 16,-28 12-1-16,-32 35 1 15,-4 16-3-15,-42 31 0 16,-18 34-11-16,-13 38 1 16,-37 47 0-16,-62 60 0 15</inkml:trace>
  <inkml:trace contextRef="#ctx0" brushRef="#br0" timeOffset="40284.69">6050 5534 74 0,'-109'22'37'0,"-54"148"-37"16,118-101 38-16,-26 43-38 15,-10 33 0-15,-11 21 1 16,8 19 0-16,20 0 2 16,32-22 0-16,32 3 2 0,43-15 0 15,34-16 1-15,54-26 0 16,31-24 0-16,81-19 0 16,50-38-3-16,53-25 1 15,14-28-2-15,28-25 0 16,-7 3-2-16,-21-3 1 15,-18 6-1-15,-60 6 0 16,-14 4 0-16,-49 5 1 16,-43 8 0-16,-35 2 1 0,-35 3 0 15,-28 3 0 1,-18 7 0-16,-14 6 1 0,-15 0-2 16,-13 3 1-16,-18 4-2 15,-14-4 0-15,-4 3-2 16,-6-3 0-16,-22-6-1 15,4-10 1-15,3-5 1 16,3-11 0-16,8-8 1 16,7-7 1-16,7-3 1 15,10 3 1-15,15 6 0 16,14 7 0-16,17 9-2 16,-7 13 1-16,1 18-2 15,-5 16 1-15,-10 13-1 16,-13 6 0-16,-19 6 0 15,-31 16 0-15,-11 18-2 16,-4 4 1-16,-10 0-20 0,7 0 1 16,25-19-1-1,39-22 1-15</inkml:trace>
  <inkml:trace contextRef="#ctx0" brushRef="#br0" timeOffset="42117.64">12270 6955 76 0,'0'-19'38'0,"0"3"-29"0,3 4 38 0,1 2-44 16,3 1 0-16,0-10 2 15,3 10 1-15,8-16-8 16,17 6 1-16,4 3 4 16,10 19 0-16,15 7-2 15,-4-4 1-15,-4 13-2 16,1 9 1-16,13 16 0 16,-6 12 1-16,-11 13 0 15,-11 32 0-15,-10 2 0 16,-22 4 0-16,-20-4-1 15,-8-15 1-15,-10 3-1 16,0-6 1-16,0-13-2 16,3-16 1-16,7-15-2 15,8-16 1-15,6-19-2 16,11-21 1-16,14-17-2 16,29-15 0-16,20-12-1 15,8-13 0-15,0-16 1 0,-4 9 1 16,14-5 3-16,-7 8 0 15,-7 4 2-15,-3 6 0 16,-15 4 2-16,8 5 0 16,-12 10-1-16,-6 3 0 15,-10 10-2-15,-5 6 0 16,-6 6-1-16,-4 3 1 16,-7 6-2-16,-7-12 1 15,-7 25-1-15,-17 7 1 0,-15 18-1 16,-14 15 1-16,-14 11-1 15,4 8 1-15,10 20-1 16,14 2 1-16,39 1-1 16,21-7 1-16,32-9-1 15,18-13 0-15,42-15-5 16,21-20 1-16,0-14-10 16,11-11 1-16,10-15-1 15,-21-18 0-15</inkml:trace>
  <inkml:trace contextRef="#ctx0" brushRef="#br0" timeOffset="43215.8">12263 8557 97 0,'-29'13'48'0,"29"-7"-40"0,7-6 49 16,22-6-55-16,24-4 1 15,24-15 0-15,25-9 1 16,29 2-6-16,21-2 1 0,6 3 2 15,19 2 1-15,3-2-2 16,-11 3 1-16,0 9-1 16,-20 6 0-16,-5-2-1 15,-27 5 1-15,-19 1-1 16,-16-4 1-16,-15 4-9 16,-4 0 0-16,-24-10 0 15,-7 0 0-15</inkml:trace>
  <inkml:trace contextRef="#ctx0" brushRef="#br0" timeOffset="43632.56">12009 8799 110 0,'-15'-3'55'0,"54"18"-60"0,-11-9 73 16,18-6-68-16,32-3 1 16,42-9 1-16,14-1 0 15,32-2-3-15,14-7 0 16,14-7 1-16,7 4 1 16,-18 0 0-16,1 0 0 15,-19 3-1-15,-13 10 0 16,-25 2 0-16,-25 4 1 15,-20 0-1-15,-15 3 0 16,-14 3-1-16,-11-4 1 0,-7 1-1 16,-7 3 0-1,-3-3 0-15,-11 3 1 0,-3 6 0 16,-8-2 0-16,-6-1 1 16,-4 3 0-16,-4 3 0 15,-6-5 1-15,-1 2-2 16,-7 0 1-16,8 0-7 15,-1 4 0-15,4-7-1 16,14-9 1-16</inkml:trace>
  <inkml:trace contextRef="#ctx0" brushRef="#br0" timeOffset="44583.01">15914 7303 96 0,'-74'-10'48'0,"63"4"-39"0,11 6 45 0,0 0-53 15,11-6 1-15,17 0-1 16,14-4 1-16,18 1-3 16,21-4 1-16,36-2 1 15,3 5 1-15,24-2-2 16,19 9 0-16,-5-7 0 16,29 1 1-16,7 2-1 15,11-2 0-15,17-3 0 16,-14-4 1-16,32 3 1 15,-14-2 0-15,14 2-1 16,-4-3 1-16,4 4 0 0,-7 2 0 16,-28 1-1-16,-4 3 1 15,-14-1-2-15,-21 4 0 16,-29-6 1-16,-20 6 1 16,-15 6-1-16,-14-6 0 15,-7 3 0-15,-17-3 0 16,-8 3 1-16,-10 0 1 15,-7 0-2-15,-7 0 0 16,-11-3-1-16,0-1 1 16,-7 4-1-16,0-3 0 0,-7 3 0 15,-3-6 1-15,-4 0-1 16,0 3 0-16,0-7-1 16,0-2 1-16,7-1 0 15,0 4 0-15,0-7-1 16,3 0 1-16,-3 1 0 15,1-7 0-15,-12-7 0 16,-3 1 0-16,-7 6 0 16,0 0 0-16,-4 4 0 15,-7 2 0-15,4 3 0 16,7 4 0-16,0-1 0 16,14 4 0-16,7 6 0 15,7 3 0-15,7 10 0 16,8 3 0-16,13 12-1 15,-7 6 1-15,0 13 0 16,-10 4 0-16,-11 2 0 16,-14 0 0-16,-17 4 0 0,-15-1 0 15,-14 16-2-15,-3-9 0 32,10 9-13-32,39-25 1 15</inkml:trace>
  <inkml:trace contextRef="#ctx0" brushRef="#br0" timeOffset="45265.62">22659 6243 114 0,'-7'-28'57'0,"10"25"-62"16,1 6 68-16,-4 12-63 16,3 14 0-16,1 15-1 15,-4 15 1-15,0 16 0 16,-7 32 0-16,-4 22-1 15,-20 5 1-15,-12 20-1 16,4-3 1-16,1-7 0 0,-5-9 0 16,-3-4 0-16,11-21 0 15,3-13 0-15,8-15 0 16,3-19 1-16,6-10 0 16,5-15 0-16,3-13 0 15,3-19 0-15,22-28 1 16,10-13-1-16,11-24 1 15,17-16-1-15,4-23 0 16,-3-5-1-16,-1-4 1 16,-6-2-1-16,3 5 1 15,7 7-1-15,-1-3 1 0,1 18 0 16,8 4 0 0,-1 12-1-16,-8 9 1 0,-2 13-1 15,-4 10 0-15,0 9 0 16,0 9 0-16,-4 16 0 15,-10 6 0-15,-7 7-1 16,-8 18 1-16,-10 10 0 16,-17 3 1-16,-15 12-1 15,-13-2 1-15,-8-4-1 16,-28-3 1-16,-11 0-1 16,-14-9 0-16,1-10-4 15,6-3 0-15,0-19-21 16,15-3 1-16,20-18-1 15,43-20 1-15</inkml:trace>
  <inkml:trace contextRef="#ctx0" brushRef="#br0" timeOffset="46392.31">11063 9432 84 0,'-42'-12'42'0,"49"37"-38"0,-7-25 42 16,10-3-45-16,12-1 0 15,16 4 2-15,40-6 1 16,31 6-5-16,43 0 1 16,35 0 2-16,49 10 0 15,32 5-1-15,61 4 1 16,45 3-2-16,52 6 1 0,47-9 0 16,32-19 0-16,34-9 1 15,33-23 1-15,56-9-1 16,10-2 0-16,26-17 0 15,-12-12 1-15,4-13-1 16,22-3 0-16,27-6 0 16,-38 10 0-16,-25 5-1 15,-18 1 1-15,-24-1-1 16,-25-5 1-16,-32 12-2 16,-35-4 1-16,-63-8 1 15,-50-17 1-15,-60-8-1 16,-46 2 1-16,-56-12 0 15,-46-16 0-15,-49-6-1 16,-46-6 1-16,-43-10-3 16,-63-3 0-16,-53-10-2 15,-64-2 0-15,-52-4-1 16,-71 7 0-16,-60 12 0 0,-25 4 0 16,-38 15 1-1,-22-3 0-15,-31 12 1 0,-29 7 1 16,-21 3 0-16,-21 9 0 15,-28 13 0-15,-18 12 1 16,-13 22-1-16,-12 19 0 16,1 10-2-16,-8 18 1 15,-7 10-1-15,18 22 0 16,25 9 0-16,0 18 1 0,17 11-1 16,-3 5 1-16,3 20 1 15,4 15 0-15,14 25 0 16,43 16 0-16,27 6 0 15,15 25 1-15,52 0-1 16,26 19 0-16,41 10 0 16,50-4 0-16,32 25 0 15,63-2 0-15,61 8 0 16,69 7 0-16,61 0 1 16,67-3 0-16,49-22 0 15,74-10 0-15,29-31 0 16,24-34 0-16,28-32-1 15,-6-28 0-15,10-31-20 16,-8-45 0-16,8-40-1 16,-10-25 1-16</inkml:trace>
  <inkml:trace contextRef="#ctx0" brushRef="#br0" timeOffset="50012.74">5309 10445 107 0,'-10'-16'53'0,"-29"1"-52"15,21 27 53-15,-3 7-54 16,-11 19 0-16,-6 24-1 15,-19 23 0-15,4 15 1 16,-7 35 0-16,0 9-1 16,14 1 0-16,22 11 1 15,20-11 0-15,29-20 0 16,28-15 1-16,46-16 0 16,38-19 0-16,36-12-1 15,32-25 1-15,24-16 0 16,21-19 0-16,29-13 0 15,28-12 0-15,14-22 1 16,4-3 0-16,-4-6 1 0,7 9 0 16,-21 0 1-16,-22 7 0 15,-31 2-1-15,-14 4 0 16,-56 3-2-16,-36 9 1 16,-35 3-2-16,-29 7 1 15,-20-1-1-15,-18 4 0 16,-11 0-5-16,-3 3 1 15,-11-4-18-15,-7-2 1 16,-3-10-1-16,-8-3 1 0</inkml:trace>
  <inkml:trace contextRef="#ctx0" brushRef="#br0" timeOffset="50260.6">9938 10840 122 0,'3'-3'61'0,"47"28"-84"0,-33-22 108 0,8 22-86 16,24 19 1-16,8 9-3 15,-1 32 1-15,-6 19 0 16,-22 18 1-16,-32 19-3 16,-38 3 1-16,-25 4-1 15,-35-14 0-15,-22 4-12 16,4-22 0-16,4-15 2 15,28-42 0-15</inkml:trace>
  <inkml:trace contextRef="#ctx0" brushRef="#br0" timeOffset="52608.22">13162 10918 94 0,'0'-37'47'0,"14"-38"-35"0,-3 34 48 0,6-12-58 16,1 2 0-16,-4 11 1 15,-3 2 1-15,-4 10-5 16,0 6 0-16,0 12 3 16,-7 29 0-16,-7 41-2 15,-11 24 1-15,-6 42-1 16,-5 31 0-16,-2 15 0 15,2 32 0-15,5-16 0 16,3 7 0-16,13-14 0 16,8-21 0-16,15-31 1 15,16-16 1-15,15-25-1 16,7-23 1-16,28-24-1 16,7-16 1-16,18-31-4 0,-10-19 1 15,2-22-17-15,-2-16 0 16,-15-12-1-16,-14-3 1 15</inkml:trace>
  <inkml:trace contextRef="#ctx0" brushRef="#br0" timeOffset="52803.7">12171 11574 114 0,'35'-3'57'0,"141"9"-75"16,-98-15 94-16,10-4-89 15,43-9 1-15,21-9-1 16,24-4 1-16</inkml:trace>
  <inkml:trace contextRef="#ctx0" brushRef="#br0" timeOffset="53552.32">15134 11593 108 0,'-130'56'54'0,"20"-59"-55"0,96 3 63 15,0 0-62-15,14 0 1 0,18-6-1 16,10-1 0-16,42-5 0 15,29-7 0-15,25 0 0 16,45-6 1-16,25 3-1 16,46-3 1-16,25 6 0 15,17 1 1-15,21 2 0 16,1 3 1-16,31 7-1 16,3-3 0-16,-3-4 0 15,11 1 1-15,-7-1-2 16,-18 4 0-16,-39-1-1 15,-17-2 1-15,-22 2-1 16,-24 4 1-16,-25-3-1 16,-32-1 0-16,-7-2 0 15,-31 2 1-15,-25 4-1 16,-22-16 1-16,-13 3 0 16,-15 0 0-16,-7-3-1 15,-13-6 1-15,-12-3-1 0,-6-1 1 16,-8 1-1-16,-6 0 0 15,-25-1 0 1,-1 1 0-16,-6 3 0 0,7 3 0 16,0 3 0-16,7 3 0 15,3 3 0-15,11 7 0 16,3 3-1-16,11 9 1 16,18 12 0-16,14 7 0 15,-4 13 0-15,0 15 0 16,-6 25 0-16,-12 4 0 0,-10 2 0 15,-21 4 0-15,-17-7-2 16,-12-6 1 0,-3 13-8-1,15-13 0-15</inkml:trace>
  <inkml:trace contextRef="#ctx0" brushRef="#br0" timeOffset="55144.86">22800 10508 91 0,'92'-32'45'0,"-46"-43"-25"0,-29 50 30 16,-3-6-47-16,4-26 0 15,0 1 2-15,-4-4 1 16,-4 1-8-16,-3 8 1 16,-3 7 4-16,-4 1 0 15,-4 8-2-15,-3 7 0 16,0 9-1-16,-7 10 0 15,0 15-1-15,-14 13 1 0,-14 37 0 16,3 19 0 0,0 16 1-16,0 19 0 15,-7 138 0 1,0-22 1-16,15-29-2 16,-5-24 0-16,5 5-3 15,6-24 1-15,-3-22-9 16,3-16 0-16,0-22 0 15,-3-19 0-15</inkml:trace>
  <inkml:trace contextRef="#ctx0" brushRef="#br0" timeOffset="55324.43">21862 11414 120 0,'24'-3'60'0,"93"-25"-73"16,-78 9 87-16,31 0-85 16,15-31 0-16,21-10-44 0,-1 1 1 15,19-4 59 1,-22 0 1-16</inkml:trace>
  <inkml:trace contextRef="#ctx0" brushRef="#br0" timeOffset="55674.23">23245 10928 114 0,'0'3'57'0,"3"-6"-81"0,-3 9 113 0,4 0-89 16,-1 7 0-16,4 3-2 16,4 6 0-16,-1 18 1 15,1 20 0-15,-4 6-2 16,-4 3 1-16,-3 6-1 15,-3 0 1-15,-8 1 1 16,-6-1 0 0,-40 19 1-1,8-25 0-15,10-16 1 16,11-12 0-16,7-19 0 16,14-25 0-16,31-32 0 15,12-12 1-15,6-15-2 16,29-11 1-16,-1-14-1 15,1 2 1-15,10 0-2 16,-18 10 1-16,-10 12-3 0,-10 7 0 16,-8 6-10-16,-7 3 1 15,-7 6-1-15,-3 6 1 16</inkml:trace>
  <inkml:trace contextRef="#ctx0" brushRef="#br0" timeOffset="55993.58">23767 11295 103 0,'14'3'51'0,"25"3"-58"0,-15-12 72 16,15-16-66-16,7-3 1 0,7-10 0 16,3-2 0-16,1 2 0 15,-8 4 1-15,-7 0 1 16,-6 5 0-16,-8 1 0 15,-7 3 1-15,-7 4-1 16,-7 8 0-16,-3 4-1 16,-18 15 0-16,-15 7-2 15,-6 25 1-15,-7 21-1 16,3 11 0-16,-7 2-1 16,4 6 1-16,10-2-5 15,29 2 0-15,10-2-17 16,10-17 0-16,11-40 0 15,29-28 0-15</inkml:trace>
  <inkml:trace contextRef="#ctx0" brushRef="#br0" timeOffset="56526.09">24980 11232 118 0,'7'-50'59'0,"32"0"-85"0,-32 40 117 15,-3-5-92-15,-15 2 1 16,-3 1-2-16,-4 8 1 0,-6 8 0 16,-19 14 0-1,-13 23-2-15,6 6 0 0,5 0-1 16,2-3 0-16,12-3-1 16,2-10 1-16,12-6 1 15,3-3 1-15,6-6 2 16,5-7 0-16,6-9 2 15,8-9 1-15,7 0 1 16,21-10 1-16,-1-3-1 16,5-6 0-16,-5-7-2 15,1 10 1-15,0 6-2 16,7 13 1-16,-4 12-2 16,-14 4 0-16,-3 11 0 15,-14 17 0-15,-25 12 0 16,-4 10 0-16,-7 28 0 15,-3-1 0-15,-14 14 0 16,-8-10 0-16,8-3 0 0,3-1 0 16,7-15 0-1,11 4 0-15,7-17 0 0,11-8 0 16,27-14 1-16,8-31 0 16,10-6-1-16,25-18 1 15,8-7-1-15,6-13 1 16,0-3-5-16,-21 10 0 15,0-19-20-15,-11-23 1 16,-14-14-1-16,-6 2 1 16</inkml:trace>
  <inkml:trace contextRef="#ctx0" brushRef="#br0" timeOffset="57221.18">25964 10868 108 0,'-3'-3'54'0,"-1"9"-76"16,4 4 96-16,-7 9-75 16,-7 12 1-16,0 16-4 15,-11 25 0-15,4-3 2 16,7 0 0-16,0-6-3 0,7-7 1 16,14-6 0-16,0-12 1 15,11-10 2-15,-1-6 1 16,5-12 2-16,-1-10 1 15,7-13 0-15,-3-9 1 16,20-9-1-16,1-16 0 16,0-13-1-16,-3 7 0 15,-5 3-1-15,-2 6 1 16,-8 9-1-16,-3 7 0 0,-8 6 0 16,-6 10 0-16,-8 5-1 15,-6 20 0-15,-1 12 0 16,-3 25 1-16,0 7-2 15,4 2 1-15,3 1-1 16,7-1 1-16,7-5-1 16,25-14 1-16,3-11-1 15,0-7 1-15,15-10 0 16,6-12 0-16,-3-9 1 16,-3-13 0-16,-8-10 1 15,18-24 0-15,-11-7-1 16,-10-6 1-16,-10 7-1 15,-5 5 1-15,-9 7-1 16,-8 6 1-16,-4 10-2 16,-3 5 1-16,-14 14-1 15,-10 12 1-15,2 12-1 16,1 13 0-16,-7 28-2 0,7 19 1 16,0 3-8-16,3 3 1 15,8 1 0-15,-1-4 0 16</inkml:trace>
  <inkml:trace contextRef="#ctx0" brushRef="#br0" timeOffset="57670.71">27164 11116 113 0,'14'-28'56'0,"28"-13"-58"0,-24 32 73 0,0 2-71 16,-4 1 1-16,0 3-2 15,-4 6 0 1,-3 3-1-16,1 7 1 0,-5 12-1 16,-6 19 1-16,-12 3-1 15,-2 3 0-15,-1-3 0 16,4 0 1-16,0-3 0 16,7-9 1-16,-4-4 0 15,8-9 0-15,10-6-1 16,14-7 1-16,4-9-1 15,6-9 0-15,5-7 0 16,20-6 1-16,-3-6-1 16,0-13 1-16,-7 0 1 15,-7 4 0-15,-4-1 1 16,-3 3 0-16,10 4 0 16,-7 9 0-16,-3 6-1 15,-4 10 1-15,-3 9-1 0,-7 10 0 16,-1 21-1-16,-6 4 0 15,-4 6-1-15,-4-3 0 16,-3 6-5-16,-14-3 0 16,4-4-14-16,3-5 1 15,0-7 0-15,14-6 0 16</inkml:trace>
  <inkml:trace contextRef="#ctx0" brushRef="#br0" timeOffset="58293.73">28374 11125 109 0,'28'-53'54'0,"-21"9"-69"0,-7 29 93 0,0 5-79 15,-14 1 1-15,-7 6-2 16,-4 6 1-16,-3 12 0 16,-4 20 1-16,1 15-2 15,-8 3 0-15,10 1-1 16,15-1 1-16,7-6-1 15,7-3 1-15,4-13 0 16,6-6 0-16,8-6 1 16,3-13 0-1,43-21 3-15,-8-10 0 16,-10 6 0-16,-7 0 1 16,7 3-1-16,-15 7 1 15,-6 0-3-15,-4 2 1 16,-14 4-5-16,7 3 0 15,-14 3-2-15,0-3 1 16,0 0 2-16,0 0 0 16,15-6 4-16,6-22 1 15,0-4 4-15,4 1 0 16,-1 0 1-16,-3 6 1 16,4 3-3-16,0 6 0 0,7 0-3 15,10 10 0-15,-3 3-1 16,-4 6 0-16,0 13-2 15,1 18 0 1,-26 48-1 0,-31 2 1-16,-14 14-1 15,-18 15 1-15,-35 9-1 16,-22-12 1-16,4-4 0 16,11-5 0-16,-14-14 1 15,21-8 0-15,24-20 0 16,15-21 1-16,17-22 0 15,39-23 1-15,14-18-4 16,32-9 1-16,11-10-12 16,31-13 1-16,4-18-1 15,-4-3 0-15</inkml:trace>
  <inkml:trace contextRef="#ctx0" brushRef="#br0" timeOffset="58869.4">12467 13424 101 0,'-7'100'50'0,"21"-78"-63"0,4-19 68 15,14 7-56-15,24-4 1 16,36-3 0-16,38-3 0 16,47-3 0-16,38-6 1 15,49 2 1-15,58-2 0 16,20 12 1-16,56 7 0 16,40-1 0-16,38 7 1 15,32 6 0-15,32-7 0 16,38 1-2-16,54-10 1 0,49-12-2 15,0-22 0-15,45-29-2 16</inkml:trace>
  <inkml:trace contextRef="#ctx0" brushRef="#br0" timeOffset="59678.46">27940 12913 110 0,'0'0'55'0,"639"-126"-51"16,-445 89 55-16,81-23-56 15,10-6 0-15,5-25 1 16,-19-12 0-16,-10 9-6 16,-52-6 1-16,-26-13 2 15,-24-7 1-15,-25 1-2 16,-25 3 0-16,11-9-2 16,-25-10 0-16,-21 6 0 15,-14 4 0-15,-17 9 0 0,-22-16 1 16,-42 16-1-16,-32 3 1 15,-28 4 0-15,-50 5 1 16,-45-6-1-16,-61-3 1 16,-27 13-1-16,-15 9 1 15,-17 3-1-15,3 10 0 16,-39 6 0-16,11 0 1 16,14-16-1-16,-14 10 1 15,0 2-1-15,-35 4 0 0,-11 6-1 16,-28 4 1-16,-32 2-2 15,4 4 1-15,-29-1 0 16,-17 10 0-16,-14-3 1 16,24 3 0-16,-3 3 2 15,-7 19 1-15,24 12-1 16,-17 26 1-16,-14 3-1 16,17-1 0-16,-10 13-1 15,-11-2 0-15,-13 2-2 16,27 0 1-16,-10 0 0 15,-1-3 0-15,33 4 1 16,3-8 1-16,32 1 0 16,24 0 1-16,4-3 0 15,25 0 0-15,21 0-1 16,3 6 0-16,15 6-2 16,3-2 0-16,3 18-2 15,8 0 0-15,-11-4-1 16,35 5 0-16,4-1 2 0,14 0 0 15,10 3 3-15,8 12 0 16,31 23 1-16,4 12 1 16,4 4 0-16,13 15 0 15,-3 25-2-15,-3 16 0 16,17-1-2-16,10 20 1 16,26-10-1-16,31-6 0 15,25 22-1-15,31-3 1 16,32 3 1-16,40 15 0 0,48-15 1 15,25-3 0 1,22-13-1-16,38-25 1 0,18-31-7 16,17-25 1-1,230-107-19 1,-32-29 0-16</inkml:trace>
  <inkml:trace contextRef="#ctx0" brushRef="#br0" timeOffset="60324.08">11737 11618 108 0,'-7'9'54'0,"7"1"-69"0,7-7 87 0,11-3-72 16,13 0 0-16,8 0 0 15,7 0 1-15,25 0-2 16,-8 3 1-16,4-6 0 15,28 3 0-15,8 0 0 16,13 0 0-16,25-7 0 16,-3 1 1-16,13 0 0 15,-6-4 1-15,10-2 0 16,1-1 0-16,-12 1 0 16,-3-1 1-16,-3 1-2 15,-22 5 1-15,-20 1-2 16,-15 3 1-16,-21 3-1 0,-11-3 0 15,-14 0-1-15,-3 3 1 16,-11-3 0-16,-7 3 1 16,-7-7 0-16,-10 4 0 15,-4 0-2-15,-7-3 0 16,-4 0-17-16,-24-1 0 16,3 1-1-16,4 3 1 15</inkml:trace>
  <inkml:trace contextRef="#ctx0" brushRef="#br0" timeOffset="62031.62">19276 13813 99 0,'53'15'49'0,"-22"-30"-46"16,-13 5 49-16,31-2-53 16,15-1 1-16,-1 1-2 15,19-1 1-15,-1 1-1 16,28-1 0-16,8 1-2 16,10-4 1-16,21 0 0 15,3-6 0-15,19-6 2 16,20-3 0-16,11-16 3 15,18 0 1-15,7-7 1 16,-18 17 0-16,14-7 0 16,4 9 1-16,0 1-2 15,3 6 0-15,-24-1-1 0,13-5 1 16,1-1-2-16,0-5 0 16,10-7-1-16,-21-4 0 15,15 1-1-15,-5 3 0 16,-3 10 0-16,-10 2 0 15,-11 4 0-15,-21 12 1 16,-4 13 0-16,-10 6 1 31,70 6 0-31,-24 0 1 0,-18-3 0 16,-25 0 0-16,4-3-1 16,3 0 1-16,-28 0-2 15,-21 0 1-15,-17 0-1 16,-8 4 1-16,-3-1-3 15,-11 3 1-15,-11 7-17 16,-10-10 1-16,7-3-1 16,-10-22 0-16</inkml:trace>
  <inkml:trace contextRef="#ctx0" brushRef="#br0" timeOffset="63556.59">11208 6368 74 0,'-18'-53'37'15,"0"53"-30"-15,15 13 37 0,-8 21-42 16,-3 19 1-16,-3 13 0 16,-5 22 1-16,-6 3-5 15,7 6 0-15,3 4 3 16,15-10 1-16,6-16-2 15,4-16 0-15,4-12-1 16,3-9 1-16,4-16-1 16,6-9 0-16,12-23 2 15,24-15 0-15,10-19 1 16,15-12 0-16,14-23 1 16,35-5 0-16,14-26 0 15,18-16 1-15,24-5-1 0,-17 8 0 16,14-5-2-16,-11-4 1 15,-13 13-2-15,-19 16 1 16,-6 18-1-16,-15 19 0 16,-17 13-1-16,-21 9 1 15,-11 9-1-15,-17 10 0 16,-5 6 0-16,-13 7 0 0,-14-1 0 16,3 4 0-16,-7 0 0 15,-7 5 1-15,1-2 0 16,-5 6 1-16,-3 0-1 15,-7 3 1-15,-3-3-1 16,-1 0 1-16,-3 3-3 16,-4 1 1-16,4-1-16 15,-7 6 1-15,4 4-1 16,-8-32 1-16</inkml:trace>
  <inkml:trace contextRef="#ctx0" brushRef="#br0" timeOffset="70206.55">11123 11125 108 0,'-25'-37'54'0,"22"21"-52"0,3 7 54 16,0 9-55-16,0 0 0 16,0 0 0-16,0 3 0 15,0 9-2-15,0 4 0 16,0 6 0-16,3 16 1 0,4 2-2 16,4 4 1-16,0-3 0 15,-1 0 0-15,4-7 0 16,0-2 1-16,-3-4 0 15,0 0 0-15,-1-3 1 16,8-3 0-16,7-3 0 16,-1 3 1-16,4 3-1 15,1 0 1-15,6 0-1 16,4-3 0-16,10-6 0 16,-3-10 0-16,3-12-1 15,4-13 1-15,18-25 0 16,10-6 0-16,14-22 0 15,8-7 1-15,16-12-1 16,12-3 0-16,3-3 0 16,4-13 0-16,13 13 0 15,5-3 0-15,-1 0-1 16,14-10 1-16,4 3-1 0,-14 1 1 16,3 8 0-16,-14 14 0 15,-3 8-1-15,-25 17 1 16,-25 6-1-16,-17 12 1 15,-18 13-1-15,-15 2 0 16,-6 8 0-16,-11 5 0 16,-6 1 0-16,-5-1 0 15,-3 10 0-15,-7 0 0 16,-7 3-1-16,-7 0 1 16,-24 6 0-16,-19 10 0 0,-31 15-1 15,-14 13 1-15,-29 19-1 16,-27 12 1-16,10 10-1 15,-11-7 1-15,-14-3 0 16,18-6 0-16,10 3-1 16,-6-3 1-16,-12 7 0 15,15 2 0-15,0 7-1 16,-3 2 1-16,-1-2 0 16,14 9 0-16,19-3 0 15,6-9 1-15,10-10-1 16,12-6 0-16,6-13 0 15,1-9 0-15,6-6 0 16,11-10 0-16,0-6 0 16,11 0 0-16,6-4 0 15,8-2 0-15,7-6 0 16,3-1 1-16,4-6-1 0,3 0 0 16,4-6 0-16,0-6 0 15,0-10 0-15,3-6 0 16,-6-13 0-16,3-12 0 15,-4 0 0-15,4 3 1 16,3 3-1-16,1 0 0 16,-1 6 0-16,1 1 0 15,3 2 0-15,0 4 1 16,-4 3-1-16,-3 3 0 0,3-1 0 16,1 4 1-16,6 10-1 15,-3-7 0-15,4 13 0 16,-1 3 0-16,4 12-1 15,-4 13 1-15,8 13 0 16,0 27 0-16,-1 4-1 16,4 3 1-16,0-3 0 15,4-3 0-15,-4-4 0 16,7-5 0-16,-3-7 0 16,3-7 0-16,0 1 0 15,-4-9 1-15,1-1-1 16,-4-6 0-16,4 0 0 15,-4-16 0-15,0 10-1 16,-4-12 1-16,4-1 0 16,4-6 0-16,3 0 0 15,4-3 0-15,3-4 0 16,10 1 0-16,12 0 0 0,6-4 0 31,43-27 1-31,3-10 0 16,18-10-1-16,7-12 1 15,7-15-1-15,0-4 1 16,18-6-1-16,3 0 1 16,-18 9-1-16,-3-3 0 15,11 0 0-15,7 10 0 16,-11 3 0-16,-4 3 0 0,8-4 0 16,3 1 0-16,-14 3 0 15,-14-3 0-15,-14 15 0 16,3 1 0-16,-10 8 0 15,-8 8 0-15,-20 11 0 16,-11 4 0-16,-15 9 0 16,-6 3 0-16,-11 1 0 15,-3 5 0-15,-4 4 0 16,0 0 0-16,-7 0 0 16,0-4 0-16,-3 4 0 15,-4 0 1-15,0-1-1 16,-7 4 0-16,-4 3 0 15,-10 0 1-15,-14 3-1 16,-4 7 0-16,-7 5 0 16,-10 14 0-16,-22 11-1 15,-17 4 1-15,-4 7-1 16,-3 8 1-16,-15 1-1 16,-20 2 1-16,6 7-1 15,8 13 1-15,-8-1 0 0,-17-5 0 16,21 5 0-16,14-12 0 15,7 0 0-15,0-9 0 16,11-7 0-16,-4-3 0 16,11-3 0-16,11-3 0 15,6-3 0-15,4-3 0 16,14-1 0-16,4 1 0 16,-1-4-1-16,8-9 1 15,7 1 0-15,3-8 0 0,4 4 0 16,3-3 0-16,0-6-1 15,-3 5 1-15,0-8 0 16,-11 2 0-16,-7-2 0 16,11 2 0-16,3-2 0 15,8 2 0-15,6-5 0 16,4-1 0-16,0 0-1 16,3-3 1-16,1-3 0 15,2 0 0-15,1 3 0 16,0-3 0-16,0 0 0 15,0 0 0-15,0-3 0 16,4 0 0-16,-1 0 0 16,1-3 0-16,-1 6 0 15,1-3 1-15,-1 3-1 16,-3-7 0-16,0-2 0 16,0-4 0-16,-4-5 0 15,1-8 1-15,-1-2-1 0,-3-9 0 16,-4-1 0-16,-6-3 0 15,2 0 0-15,1 7 0 16,-3 3 0-16,2 2 0 16,1-5 0-16,4 9 0 15,-1 3 0-15,-3-3 1 16,7 3-1-16,3 3 0 16,4-6 0-16,-4 3 0 15,4 3 0-15,0 3 0 0,4 1-1 16,-4 5 1-16,3 1 0 15,1 3 0-15,3-1 0 16,-4 4 0-16,4 3 0 16,0 0 0-16,-3-3-1 15,-1 3 1-15,4 0 0 16,0 0 0-16,0 0 0 16,0 0 0-16,0 0 0 15,0 0 0-15,0 0 0 16,0 0 0-16,7 0 0 15,0 0 0-15,0 6 0 16,4 1 0-16,-4 8-1 16,4 10 1-16,-1 4-1 15,1 2 0-15,-1-3-4 16,8-3 1-16,0-6-20 16,10-9 1-16,4-32 0 15,-36-32 0-15</inkml:trace>
  <inkml:trace contextRef="#ctx0" brushRef="#br0" timeOffset="74002.1">21452 9476 99 0,'-52'-9'49'0,"30"12"-47"15,15-3 50-15,-3 3-52 16,3 0 1-16,-4 3 0 16,4 1 0-16,0-1-2 15,3 0 1-15,1-3 1 0,3-3 0 16,0 0 0-16,0 0 0 16,0 0 1-16,3 0 0 15,1 0 0-15,-4 3 0 16,0 4-1-16,-4 5 0 15,1 16-1-15,3 13 1 16,0 3-1 0,0-3 1-16,0 3-1 0,-4 0 1 0,4-4 0 15,0 1 0 1,0-3 0-16,0-4 1 0,0 1-1 16,0-4 1-16,4 7-2 15,-4-4 1-15,7 4-1 16,0 0 0-16,0-7 0 15,0-6 0-15,0-6-1 16,0-4 1-16,-7-2 1 16,4 0 0-16,-4-4 0 15,0-3 0-15,0 0 0 16,0-2 1-16,0-4-1 16,3 3 1-16,-3 0-1 15,4 0 0-15,-1 3-1 16,4 1 0-16,0-4 0 15,15-6 0-15,2-1 0 16,8-11 1-16,3-13-1 16,11-7 0-16,25-6 0 15,13 1 1-15,5-11-1 16,6 1 1-16,28-6-1 0,18-7 1 16,-3 0-1-16,31-15 0 15,15 3 0-15,17-10 0 16,18-6 0-16,-18-3 1 15,14 3-1-15,-14 3 0 16,-21 4 0-16,0 15 0 16,-28 9 0-16,-11 13 1 15,-25 6-1-15,-21 7 1 16,-17 9-1-16,-11 9 0 0,-11 0 1 16,-10 4 0-16,-7-1-1 15,-11 4 1-15,-7 6-1 16,-3-4 1-16,-4 1-1 15,-3 3 1-15,-4 3-1 16,-4 0 1-16,-3 0-2 16,0 0 1-16,0 0 0 15,4 0 0-15,-4 0-1 16,0 0 1-16,0 0-1 16,0 0 0-16,0 0-1 15,0 0 1-15,0 0-2 16,0 0 1-16,0 0-5 15,0 0 0-15,0 0 0 16,3-16 0-16</inkml:trace>
  <inkml:trace contextRef="#ctx0" brushRef="#br0" timeOffset="83267.72">3380 5280 100 0,'-7'-6'50'0,"42"-7"-48"16,-10 4 51-16,35-10-53 15,38-18 1-15,36-7 0 16,50-16 1-16,17-9-3 16,25-9 1-16,21-7 1 15,7-9 0-15,10 3 0 16,-6 13 0-16,-29 2 0 16,-10 7 0-16,-15 10-1 15,-38 2 1-15,-39 17 0 16,-21 5 0-16,-21 10-4 15,-25 6 1-15,-18 0-13 16,-14 7 0-16,-24 6-1 0,-29 15 1 16</inkml:trace>
  <inkml:trace contextRef="#ctx0" brushRef="#br0" timeOffset="83597.52">3711 5365 96 0,'-70'3'48'0,"31"-6"-54"0,39 3 73 0,7-3-67 15,14 3 1-15,14-16 1 16,25-6 0-16,21-9-2 16,50-19 0-16,21-7 2 15,35-5 1-15,21-14 0 16,11 7 1-16,10 0-1 15,-21 3 1-15,-3 13-1 16,-11 3 0-16,-39 6-1 16,-18 10 1-16,-10 5-3 15,-24 4 1-15,-22 6-7 16,-18 7 1-16,-24-1-1 16,-39 4 1-16</inkml:trace>
  <inkml:trace contextRef="#ctx0" brushRef="#br0" timeOffset="84261.14">1725 8187 105 0,'-21'-25'52'0,"-99"6"-50"16,71 16 53-16,-8 3-55 0,-3 10 0 15,-10 5-1-15,-1 17 1 16,0 15-1-16,12 28 1 16,-8 22-2-16,3 22 1 15,8 16-1-15,38 6 1 16,14-9-1-16,15-16 1 15,10-16 0-15,25-18 1 16,-4-23 1-16,1-18 0 16,6-19 2-16,29-28 0 0,3-29 1 15,7-37 0-15,-7-25 1 16,-3-22 0-16,-8-32-2 16,-3-12 1-16,-3-6-2 15,-15 6 0-15,-10 9-6 16,-18 26 0-16,-21 8-13 15,-17 26 1-15,-8 32-1 16,-21 21 0-16</inkml:trace>
  <inkml:trace contextRef="#ctx0" brushRef="#br0" timeOffset="84529.75">928 8896 99 0,'-7'31'49'0,"17"-78"-57"16,1 32 72-16,14-14-63 15,6-11 1-15,12-11-1 0,-4 14 0 16,31-26-2-16,18 7 1 16,4 15 1-16,3 13 1 15,-3 15-1-15,-14 16 0 16,13 13 0-16,1 12 1 15,-4 3-6-15,0 4 1 16,-10-1-21-16,-14-2 0 0,-15-10-1 16,-10-13 1-1</inkml:trace>
  <inkml:trace contextRef="#ctx0" brushRef="#br0" timeOffset="84965.5">2321 8093 113 0,'-7'0'56'0,"7"16"-83"15,7-7 113-15,-7 10-87 16,11 19 1-16,-8 9-1 16,8 19 0-16,0 18 1 15,3 7 0-15,-4 0-1 16,-6 0 1-16,6 0 0 15,-3-16 0-15,-7-12 0 16,0-13 0-16,-7-9 0 16,4-22 0-16,-4-19 0 15,3-19 1-15,-3-22 0 16,7-15 0-16,-3-20-1 0,3-11 1 16,0-11-1-16,0-5 1 15,0-4 0-15,3-2 1 16,4 8-1-16,14 7 1 15,8-3-1-15,2 9 1 16,8 7-1-16,-7 15 1 16,7 6-5-16,0 16 0 15,3 13-3-15,-10 12 0 16,3 13-8-16,-14 9 1 0,0 13-15 16,-14 9 0-16,-3 12 2 15,-15 10 1-15</inkml:trace>
  <inkml:trace contextRef="#ctx0" brushRef="#br0" timeOffset="85156.39">2335 8353 107 0,'7'22'53'0,"8"-34"-77"0,-1 9 113 0,7-4-89 15,21-8 0-15,15-10-7 16,13-7 1-16,1-9-5 15,-1-2 1-15,22-4-3 16,3 0 0-16</inkml:trace>
  <inkml:trace contextRef="#ctx0" brushRef="#br0" timeOffset="85394.9">3471 7711 108 0,'-14'-16'54'0,"14"16"-63"0,0 0 81 15,0 0-73-15,0 3 1 16,11 0-1-16,-8 13 1 16,8 12 0-16,0 10 0 15,3 12-1-15,-11 13 1 0,15 9-1 16,-18 9 1-16,3-2-4 16,-3-1 0-16,0-3-11 15,-3 1 1-15,3-17-1 16,-11-15 1-16</inkml:trace>
  <inkml:trace contextRef="#ctx0" brushRef="#br0" timeOffset="85610.59">3309 7673 104 0,'-78'-9'52'0,"-24"27"-57"16,81-18 80-16,3 0-72 16,18 0 0-16,22-6 1 15,34-6 0-15,25-17-6 0,39-8 1 16,28-14-2-16,11 4 1 16,-7 0-8-16,-4 10 0 15,-28 9-18-15,-29 9 1 16,-20 28-1-16,-25 13 0 15</inkml:trace>
  <inkml:trace contextRef="#ctx0" brushRef="#br0" timeOffset="86109.32">2332 9514 122 0,'-18'3'61'0,"8"25"-94"0,10-6 128 15,0 19-96-15,-7 15 1 16,7 19-1-16,0 19 1 15,0 29 0-15,-4 15 0 16,4 3 0-16,-7 9 0 16,7-5 0-16,-4-1 0 15,4-16 0-15,-7-5 0 16,14-20-3-16,-7-18 0 16,0-16-5-16,0-19 0 0,4-9-17 15,3-29 0 1,-7-27 0-16,11-14 0 0</inkml:trace>
  <inkml:trace contextRef="#ctx0" brushRef="#br0" timeOffset="86418.6">2709 9507 112 0,'-7'-9'56'0,"-24"-4"-74"15,31 10 108-15,-8 3-89 16,5 0 0-16,-4 3 0 16,7 10 1-16,0 12-2 15,7 16 0-15,-4 22 1 16,5 15 0-16,-8 25 0 16,-11 23 0-16,-3 21-1 0,-7 16 1 15,-11 7-1-15,0 2 1 16,-3-6-2-16,10-34 1 15,0-10-3-15,11-18 0 16,4-23-5-16,-1-18 1 16,11-16-19-16,-7-25 1 15,7-25 0-15,-3-35 1 16</inkml:trace>
  <inkml:trace contextRef="#ctx0" brushRef="#br0" timeOffset="86780.44">2963 9617 115 0,'-14'-28'57'0,"7"3"-76"15,7 19 109-15,0-1-90 16,0 1 1-16,0 6 0 16,0 0 0-16,7 6-1 15,-7 19 0-15,0 29 1 16,0 27 0-16,-7 29 0 0,-3 47 0 16,-1 21 0-16,-7 7 0 15,8-6-1-15,-1-22 1 16,1-6-1-16,10-29 0 15,0-19-4-15,0-24 0 16,0-20-13-16,0-18 0 16,0-25 0-16,0-26 0 15</inkml:trace>
  <inkml:trace contextRef="#ctx0" brushRef="#br0" timeOffset="88029.21">1647 12119 104 0,'-70'4'52'0,"-22"24"-52"0,67-22 53 15,-10 4-53 1,0 5 0-16,3-2-1 0,4-4 1 16,7 4 0-16,3-4 1 15,4 7-1-15,3 6 1 16,4 25 0-16,4 12 0 16,-4 32 1-16,-4 13 0 15,1 21 0-15,-1 16 0 16,0 0-2-16,4 7 1 0,-3-20-7 15,10-8 1-15,0-23-14 16,0-22 1-16,10-31-1 16,-10-22 1-16</inkml:trace>
  <inkml:trace contextRef="#ctx0" brushRef="#br0" timeOffset="88416.3">818 12681 111 0,'-67'3'55'0,"67"-25"-73"16,7 9 97-16,18-12-78 15,21-19 0-15,25-15-1 16,-1-7 1-16,22-6-2 0,31 6 1 15,1 3 0 1,-8 13 1-16,-17 19-2 16,3 15 1-16,-13 16 0 0,-5 22 0 15,-17 16-1-15,-7 24 1 16,-17 20 0-16,-26 12 0 16,-10 13 0-16,-35 6 0 15,-11 12 1-15,-14 13 0 16,-24 0 0-16,-33 6 1 15,1-18-2-15,10-10 0 16,-3-29-4-16,14-14 1 0,10-23-13 16,18-22 0-16,18-12 0 15,14-26 0-15</inkml:trace>
  <inkml:trace contextRef="#ctx0" brushRef="#br0" timeOffset="89440.08">2494 12455 91 0,'18'0'45'0,"-8"-16"-42"0,-6 16 62 16,-4 0-64-16,0 0 1 15,0 0 0-15,0 3 1 16,7 7-4-16,4 6 0 16,-1 18 2-16,-3 13 1 15,4 13-1-15,-8 2 0 16,4 14-1-16,-3 8 1 15,-4-8 0-15,-4-14 0 16,4-2-1-16,-7-7 1 0,4-12-1 16,3-10 0-16,0-6 0 15,0-9 1-15,10-10-1 16,-6-9 0-16,10-6 1 16,-3-10 0-16,-8-12 0 15,4-13 0-15,4-13 1 16,-11-5 0-16,3-11-1 15,4 1 1-15,-7-3-1 16,0 0 1-16,0-4-1 16,4 7 0-16,3-3-1 15,0 12 1-15,7 1-1 16,-3-1 1-16,-1 0-1 16,15 4 1-16,-4 8-1 15,0 4 1-15,0 10 0 16,8-4 0-16,-8 3-1 15,7 4 1-15,11 6-1 0,3 3 0 16,8 3-3-16,-1 3 0 16,0 0-11-16,11 3 1 15,-10 1 0-15,-1 5 0 16</inkml:trace>
  <inkml:trace contextRef="#ctx0" brushRef="#br0" timeOffset="89739.79">2660 12706 111 0,'-18'6'55'0,"29"-25"-66"16,-1 7 77-16,8-10-67 16,14-10 0-16,0 1 0 15,6-3 0-15,8-4 1 16,14-6 0-16,0 13-1 16,4 3 0-16,-4 2-4 15,7 4 1-15,-18 7-17 16,0 2 0-16,-10 4 0 15,-7 3 0-15</inkml:trace>
  <inkml:trace contextRef="#ctx0" brushRef="#br0" timeOffset="90217.51">3757 11668 109 0,'0'12'54'0,"4"-5"-77"15,-4-7 102-15,7 0-81 16,3 3 0-16,-3 3-1 15,-3 10 0-15,3 18 3 16,3 16 1-16,1 13-2 0,0 25 1 16,-11 9 1-1,0 4 1-15,-7 2 0 0,3-9 0 16,-7-9-1-16,11-16 1 16,-10-3-9-16,10-19 1 15,0-7-2-15,0-21 1 16</inkml:trace>
  <inkml:trace contextRef="#ctx0" brushRef="#br0" timeOffset="90591.98">3690 11715 103 0,'-28'0'51'0,"17"-19"-54"16,11 16 61-16,0 3-58 15,-3 0 1-15,3 0 0 16,10-3 0-16,1 3-1 15,17 0 1-15,11-3 0 16,10-10 1-16,4-6-1 16,25-3 0-16,3-3 0 0,-14 3 0 15,-7 0-1-15,-14 7 0 16,-7-1-1-16,-11 4 1 16,-7 5-9-16,-3 1 0 15,-8 0-1-15,-3 6 1 16</inkml:trace>
  <inkml:trace contextRef="#ctx0" brushRef="#br0" timeOffset="91374.53">1037 14286 96 0,'-67'41'48'0,"-25"-38"-52"15,75-6 57-15,-4-3-53 16,10 0 1-16,11-4 1 16,18-6 1-16,6 4-2 15,36-10 1-15,7-3 2 16,32-6 1-16,42-17 0 15,11-2 1-15,53-9-1 16,-1-13 0-16,50-13-2 16,-10-6 1-16,34-12-3 15,-24 5 1-15,18 1-1 16,-43-3 0-16,8 12-1 0,-19 6 0 16,-27 1-1-1,-39 12 1-15,-26 16-4 0,-16 12 0 16,-29 9-8-16,-39 4 1 15,-17 9-1-15,-25 7 0 16</inkml:trace>
  <inkml:trace contextRef="#ctx0" brushRef="#br0" timeOffset="92005.02">840 14540 101 0,'-57'16'50'0,"75"-22"-59"15,-1 3 62-15,5-1-54 16,6-2 0-16,14-3-1 15,15-4 1-15,3-9 2 16,14-6 1-16,31-3 0 16,19-10 0-16,21-12 2 15,17-10 0-15,18-9 0 16,35-19 1-16,7 6-2 16,25-12 1-16,-14 6-2 0,14-6 1 15,-11 6-1-15,-24 6 0 16,7-3-1-16,-18 10 1 15,-21 0-1-15,-11 9 1 16,-10 9-1-16,-8 4 1 16,-27-4-1-16,-25 13 0 15,-18 9-1-15,-18 10 1 16,-6 6 0-16,-25 3 0 16,-4 10 0-16,-14 3 0 0,-7 9 0 15,-7 0 0 1,-4 10 0-16,-3-4 0 0,0-3-1 15,4-6 0 1,-4 10 0-16,3-1 0 0,4-6 0 16,0-3 0-16,4 6-2 15,-4-2 1-15,0-4-2 16,0 3 1-16,7-3-2 16,-7 6 1-16,0-3-1 15,3 3 0-15,4 1-4 16,-7-4 1-16,0-3-19 15,0-10 1 1</inkml:trace>
  <inkml:trace contextRef="#ctx0" brushRef="#br0" timeOffset="93428.6">550 6911 119 0,'-38'-16'59'0,"6"26"-57"0,14-10 59 0,-3 12-61 16,-7 4 1-16,-15 0-2 15,12 5 1-15,-26 8-1 16,15 8 1-16,3 20-2 16,-162 234 4-16</inkml:trace>
  <inkml:trace contextRef="#ctx0" brushRef="#br0" timeOffset="93894.33">0 11317 240 0,'71'940'0'0,"-50"-805"0"0,0 16 1 16,7 12 0-16,4 12 0 16,7 1-1-16,-1 6 0 15,1-3 1-15,4-13 0 16,-5 0-1-16,12-12 0 16,-8-7-1-16,-3-15 1 15,0 6-1-15,-7-6 1 16,-4-7-1-16,-7-9 0 15,0-6 0-15,-3-16 1 16,3 12 0 0,7-18 0-16,0-6 0 15,4-4 1-15,0-12-1 16,7-3 1 0,-8-10-1-16,15-3 1 0,4 7-1 15,-1-10 0-15,4-10 0 16,17-21 0-16,29-13-1 15,18-19 1-15,-4-15-8 16,17-19 0-16,1-19 0 16,-11 3 1-16</inkml:trace>
  <inkml:trace contextRef="#ctx0" brushRef="#br0" timeOffset="95139.13">3179 5980 113 0,'-18'25'56'0,"7"-44"-56"0,15 9 57 0,10-5-58 15,0-17 1-15,25-2-3 16,10-13 1-16,4 0 1 16,-7 12 0-16,53-15-1 15,10 3 0-15,-10 3 0 16,-7 13 0-16,-1 15 2 15,-6 13 1-15,-14 9 1 0,-11 19 1 16,-18 26 0-16,-3 11 0 16,-11 4 0-16,-7 22 0 15,7 22-2-15,-7 15 1 16,11 10-1-16,11 16 0 16,2 15-1-16,-2 3 1 15,3 25-2-15,-4 4 1 16,0 22 0-16,8 2 0 15,-4 10 0-15,3 13 0 16,0-1 0-16,1 10 0 0,10-9 0 16,3 6 0-1,-3-13 0-15,7 7 0 0,7-7 0 16,0 7 0-16,-3-7 0 16,-1-3 0-16,-10 7 1 15,-7-7 0-15,-7-9-2 16,-11-1 1-16,4-8-1 15,-3-10 0-15,6-10 0 16,11-12 1-16,3-15-1 16,1-10 1-16,6-13-1 15,-3-9 1-15,-14-13-1 16,-7-12 1-16,-7 3 0 16,-18-3 0-16,0-6 0 15,-14-4 0 1,-25 26 1-1,0-19 0-15,-3-20-1 0,-4-14 0 16,-6-14-2 0,-12-2 1-16,1-7-1 0,-29 1 1 15,-13-1-1-15,-29 3 0 16,0 7 2-16,-36-3 0 16,-6 6 1-16,-7-4 0 15,-11 4 0-15,0-3 1 16,-3-4-1-16,3 1 0 15,-4 6-1-15,-3 0 0 16,-10 12 0-16,13 1 0 0,-13-1 0 16,-4 10 1-16,14-10-1 15,0 7 0 1,3-10 0-16,25 3 0 0,22-12 0 16,6-6 0-16,22-4 0 15,0-12 0-15,20-9 0 16,1 5 0-16,14-11 0 15,7-1 1-15,7-3-1 16,18-3 1-16,3-6 0 16,11-4 0-16,14-2-1 15,7-4 0-15,35-3-1 16,14-6 1-16,8-7-2 16,10-2 1-1,17-13-11 1,-6-3 1-16</inkml:trace>
  <inkml:trace contextRef="#ctx0" brushRef="#br0" timeOffset="95970.66">603 7036 103 0,'-21'-9'51'0,"0"9"-52"0,28-6 52 16,7-1-53-16,4 1 0 15,10-3-1-15,25-7 1 16,28-9 2-16,28-19 1 16,36-9-3-16,28-10 1 15,24-15 1-15,22-1 0 16,0-12 2-16,21-3 0 15,-22 6 0-15,12 1 1 16,-22 14 0-16,-28 8 0 16,-32 8-1-16,-28 10 0 15,-18 10-1-15,-24 8 0 0,-18 4-2 16,-35 3 1-16,-18 10-1 16,-25 18 0-16,-42 7-1 15,-39 18 1-15,-31 13 0 16,-40 19 0-16,-3 2 1 15,-24 14 0-15,-4-1 0 16,3-9 0-16,-10 0 0 16,21-3 1-16,35-10-1 15,1-9 1-15,20-6-1 16,11-9 1 0,14-1 0-16,25-6 0 0,14-6 0 15,25-7 0-15,10-5 0 16,36-7 1-16,35-10-1 15,31-5 1-15,36-14-1 16,35-18 0-16,39-9-1 16,18-13 1-16,3-10-1 15,17 7 1-15,-20 10-1 0,3 2 0 16,-28 4 0-16,-4 12 0 16,-24 6-4-16,-25 4 0 15,-21 9 0-15,-15-1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2T09:05:42.7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5778 3079 84 0,'60'-69'42'0,"-45"-69"-29"16,-12 104 42 0,-6-17-52-16,-22-2 0 15,-46-47 2-15,-17 12 1 16,-28 16-8-16,3 12 1 15,-14 13 4-15,-14 19 0 16,-11 3-1-16,-7 22 0 16,1 15-2-16,-12 20 0 15,1 24 0-15,0 13 0 16,-1 22 0-16,15 25 0 0,10 22-1 16,18 19 1-16,7 12-1 15,4 16 1-15,24 0 0 16,22 19 0-16,20-10 0 15,40 20 0-15,13-1 0 16,33 6 0-16,13 7 0 16,21-10 0-16,29 4 0 15,25-19 0-15,3-19 0 16,31-10 0-16,22-18 0 16,0-16 1-16,28-22-1 15,-17-16 1-15,21-28 0 16,3-12 0-16,-4-23 0 15,5-8 1-15,-26-26 0 16,8-16 0-16,3-24 0 16,-32-23 0-16,-10-12 0 15,0-16 0-15,-15-15 0 16,-10-10 0-16,-24-10-2 0,-15-11 1 16,-24-4-1-16,-15 0 1 15,-14-22-1-15,-17-7 1 16,-14 1-1-16,-22 6 0 15,-17-9 0-15,-15-7 1 16,-27 4 0-16,-4 6 0 16,-21 3-1-16,-15 0 1 15,-17 6 0-15,7-3 0 16,-21 9-1-16,-7 13 1 16,3 13-2-16,1 9 1 0,6 12-7 15,-14 4 1-15,18 9-1 16,11 19 0-16</inkml:trace>
  <inkml:trace contextRef="#ctx0" brushRef="#br0" timeOffset="1002.94">12626 2910 111 0,'-67'-54'55'0,"-39"10"-53"0,71 35 55 0,-15-7-57 16,-13 4 1-16,-18 6 0 15,-18-1 0 1,-53 20-2 0,8 6 1-1,3 18 0-15,14 20 0 0,14 9-1 16,-11 24 0-16,1 26-1 15,-4 7 0-15,14 24 0 16,7 23 1-16,14 15-1 16,4 12 1-16,14 16 0 15,18 1 1-15,20 8 0 16,19 13 1-16,27-3 0 16,15-9 0-16,14-10 0 0,35-9 0 15,28-9 0-15,0-14 0 16,29-18 0-16,14-12 0 15,3-19-1-15,32-16 1 16,14-25 0-16,17-19 1 16,15-16 0-16,3-24 0 15,18-23-1-15,-7-18 1 16,18-20-1-16,-29-15 0 16,7-15-1-16,-10-10 1 15,-14-3-1-15,-11-16 0 16,-11-12 0-16,-17-1 1 0,-14-8-1 15,-18-17 1-15,-10-12-1 16,-8-3 1-16,-24-6-1 16,-21-10 1-16,-18 3-1 15,-15 1 0-15,-16 2 1 16,-22 0 0-16,-21 4 0 16,-15-3 0-16,-20-1 0 15,-11-3 0-15,-7 7 0 16,-18-10 0-16,-13 7-1 15,-22-1 1-15,3 4-1 16,-17-1 0-16,-25 1 0 16,-3 18 0-16,-25 13 0 15,-14 10 0-15,-14 18-1 16,-14 13 1-16,-8 25-1 16,-3 12 1-16,7 13-5 15,22 22 1-15,13 6-10 16,36 13 0-16,31 2 0 0,36-2 0 15</inkml:trace>
  <inkml:trace contextRef="#ctx0" brushRef="#br0" timeOffset="2156.15">22151 2750 110 0,'-57'3'55'0,"-98"-50"-64"0,106 37 77 0,-15 1-67 16,-24-10 1-16,-14 0 1 15,-25 7 0-15,-7 2-4 16,-11 7 1-16,-7 3 1 15,8 10 1-15,3-1-3 16,3 16 0-16,-3 16-1 16,7 15 0-16,14 20-1 15,-14 15 0-15,-14 21 0 16,10 20 1-16,15 22 1 16,-4 25 0-16,10 6 0 15,12 12 1-15,2 10 1 16,22 16 0-16,18-10 0 0,17 0 0 15,17 4 0-15,29-1 0 16,18-6 0-16,21-19 0 16,21 4 0-16,10-23 0 15,36-12-1-15,28-16 1 16,7-15-1-16,43-13 1 16,6-16-1-16,26-18 0 15,9-16 0-15,26-13 0 16,-11-15-1-16,10-13 1 0,-6-16 0 15,-8-12 0-15,7-22-1 16,-17-3 1-16,-4-16 0 16,1-6 0-16,-33-7 0 15,8-15 1-15,-15-16-1 16,-28 4 1-16,-24-7 0 16,-18-13 1-16,-25-6-1 15,-10-12 1-15,-18-16-1 16,-15-3 1-16,-9-13 0 15,-22 7 0-15,-7-16-2 16,-11-3 1-16,-13 0-1 16,-12 9 1-16,-23-6-1 15,-15 3 1-15,-22-3-1 16,1-3 1-16,-21 2-1 16,-1 17 1-16,-20 0-1 15,3 6 0-15,-14 6 0 16,-11 9 0-16,7 13-3 15,-10 13 1-15,-25 9-13 0,7 13 0 16,-24 9 0-16,-8 3 0 16</inkml:trace>
  <inkml:trace contextRef="#ctx0" brushRef="#br0" timeOffset="3791.75">1309 313 86 0,'0'0'43'0,"-11"-34"-29"0,4 24 43 16,-3 1-55-16,-5-1 0 16,-13-5 1-16,-11 5 0 15,-10 7-4-15,-11 6 0 16,-3 13 2-16,3 3 0 16,3 15-1-16,-3 4 1 15,11 6-2-15,10-10 1 16,-10 32-1-16,13 3 1 15,8-15-1-15,7-11 1 16,14-8-1-16,14-7 1 0,4-15-1 16,-1-13 1-16,11-13 0 15,0-6 0-15,8-12 1 16,2 0 0-16,8-1 1 16,0 4 0-16,-7-6 0 15,-4 12 1-15,4-13-1 16,-4 7 0-16,0 6-1 15,-3 0 1-15,10-3-1 16,-14 6 0-16,8 3-1 16,-8 13 1-16,-7 6-1 15,3 13 1-15,-9 3-1 16,-8 15 0-16,-8 10 0 16,-2 10 0-16,-11 8 0 15,3 14 1-15,-14 2-2 16,4 0 1-16,-4-6 0 15,4 1 0-15,0-11-1 16,7-8 1-16,0-10 0 16,3-10 0-16,7-6 0 15,8-9 1-15,6-3 0 0,19-16 0 16,13-13 1-16,7-9 0 16,4-6-1-16,0-16 0 15,3 0 0-15,1 0 1 16,6 7-3-16,-7-7 1 15,1 9-5-15,-8 7 1 16,8-6-10-16,-12 5 0 16,5 4 0-16,6-3 1 15</inkml:trace>
  <inkml:trace contextRef="#ctx0" brushRef="#br0" timeOffset="4203.51">1849 608 91 0,'0'6'45'0,"17"13"-38"0,-10-10 56 15,-7 10-61-15,0 6 0 16,0 7 0-16,-7 18 1 15,-3-3-5-15,-8 12 1 16,4 4-1-16,-4-9 1 16,8-7-9-16,-8-4 1 15,14-5-15-15,-6-7 0 0,10-9 0 16,0-3 1-16</inkml:trace>
  <inkml:trace contextRef="#ctx0" brushRef="#br0" timeOffset="4935.09">2854 72 97 0,'-4'-10'48'0,"-13"-8"-67"0,13 11 98 16,-13 7-79-16,-15 0 1 15,-3 0-1-15,-1 25 1 16,-20-6-2-16,7 16 0 16,6 2 0-16,-3 13 1 0,7-3-2 15,4-3 0-15,11-9 0 16,2-4 0-16,8-6-2 16,7-6 1-16,4-9 0 15,6-10 1-15,4 0 2 16,7-10 0-16,4-2 1 15,10 2 1-15,-7-6 2 16,8 7 0-16,-8-7 0 16,0 4 0-16,-3-10-2 15,3 3 1-15,7 0-2 16,-3 0 1-16,10 10-1 16,-10-7 0-16,3 4-2 15,-7 2 1-15,-3 14-1 16,-1 2 1-16,-6 6-1 15,-8 13 1-15,-6 10-1 16,-15 9 1-16,1 3 0 16,-5 6 0-16,-6 1 0 15,4 2 1-15,-5 7-1 16,8-4 0-16,-7-12 0 0,10-6 0 16,8-3 0-16,6-4 0 15,-3-15 0-15,7-3 0 16,11-4 0-16,6-6 1 15,5-6-1-15,6-6 0 16,14-6-4-16,4-13 1 16,-4 6-12-16,1 0 1 15,17-16-1-15,0-8 1 16</inkml:trace>
  <inkml:trace contextRef="#ctx0" brushRef="#br0" timeOffset="5372.84">3228 743 94 0,'-18'6'47'0,"18"-12"-55"15,0 6 72-15,0 0-62 16,0 0 1-16,7-3 0 15,-7-7 0-15,11 4-5 16,-1 0 0-16,12 3 3 16,-1-4 0-16,0-5-2 15,-3 12 0-15,-1 0-1 16,-3 9 0-16,-3 1 0 16,-4 5 1-16,-18 4 0 0,-10 9 0 15,-7 10 1-15,0 3 0 16,-4 6 0-16,4-3 1 15,7 0 0-15,0-10 1 16,10-6-1-16,4-6 1 16,7 0-1-16,10-12 1 15,8-1-1-15,10-6 0 0,15-6-1 16,-5-6 0-16,1-7-4 16,-3 3 0-16,24-2-16 15,-4-10 1-15,-3-4-1 16,-7-5 0-16</inkml:trace>
  <inkml:trace contextRef="#ctx0" brushRef="#br0" timeOffset="5959.5">4484 100 107 0,'-7'0'53'0,"-46"34"-76"0,42-30 100 0,1 2-79 16,-8 3 1-16,-3 7-4 15,0 3 0-15,3 15 2 0,-10 4 1 16,7 6-5-16,3-7 0 15,4 4 0-15,3-13 0 16,4-6 1-16,0 0 1 16,14-12 4-16,0-7 1 15,7-3 2-15,8-10 1 16,6-2 2-16,11-4 0 16,-11-9 1-1,-3 13 0-15,-1-4-2 0,-3 0 1 0,-10 13-1 16,7-3 0-16,-8 12-3 15,-6-3 1-15,3 3-2 16,-4 10 1-16,-3-3-1 16,0 6 0-16,-3 6-1 15,-18 12 1-15,3 13-1 16,7 4 1-16,-10-1-1 16,4 0 1-16,6-6 0 15,0-3 0-15,11-9 0 16,0-7 1-16,0-9-1 15,11-4 1-15,17-11 0 16,-7-8 0-16,1-5-1 16,6-10 0-16,0-3-7 15,18 0 0-15,0-12-16 16,3-4 0-16,-10-3 0 16,0 4 1-16</inkml:trace>
  <inkml:trace contextRef="#ctx0" brushRef="#br0" timeOffset="6396.94">5002 570 90 0,'-21'0'45'0,"14"0"-58"0,7 0 88 0,7-6-74 16,-7 6 0-16,11-3 0 15,-1-3 1-15,12-4-3 16,6 1 0-16,0-10 1 16,14 10 1-16,1 2-1 15,3-2 0-15,-8 0-1 16,-2 2 1-16,-8 4-1 16,-7 13 1-16,-7-1 0 15,-14 16 0-15,-7 19 1 16,-21 3 0-16,-11 6-1 15,4-9 1 1,-1 22 0 0,12-6 0-16,10-7-1 15,10 0 0-15,4-9 0 16,11 3 0-16,3-9 0 16,11 3 0-16,-4-7-1 15,-4-3 1-15,-13 4-3 16,-8-10 1-16,-10-6-17 0,-7 6 1 15,-7-13-1-15,-7-2 1 16</inkml:trace>
  <inkml:trace contextRef="#ctx0" brushRef="#br0" timeOffset="9407.37">5041 2449 107 0,'0'25'53'0,"0"12"-52"16,0-12 54-16,0 13-55 16,-7 22 0-16,4 27 0 15,3 20 0 1,10 153-1 0,-6-15 1-16,6-26 0 15,1-30 0-15,3-26-1 16,-3-25 0-16,-8-22-2 15,4-13 0-15,-7-24-8 16,0-20 0-16,-10-12 0 0,-1-12 0 16</inkml:trace>
  <inkml:trace contextRef="#ctx0" brushRef="#br0" timeOffset="9976.2">5221 2678 100 0,'0'-22'50'0,"18"34"-55"0,-18-12 71 0,-7 0-66 15,-4 10 1-15,-7-1-1 16,1 10 0-16,-4 6-1 15,-4 3 1-15,-3 16-1 16,7-16 1-16,-18 29-1 16,-11 9 1-16,1-4-1 15,0 1 0-15,-4-10 0 16,3-3 1-16,11-9-1 16,8-6 1-16,3-13 0 15,3-7 1-15,11-12 0 16,3-3 1-16,1-18 0 15,10-11 0-15,3-5-1 16,18-10 1-16,4-6-2 16,7-10 1-16,6 4-1 15,5 3 0-15,3-7 0 0,-4 4 0 16,7 5 0-16,-10 7 0 16,-7 4 0-16,0 15 1 15,-4-4 0-15,0 17 1 16,-3 2-1-16,10 10 0 15,-10 7 1-15,0 11 1 16,-1 11-1-16,4-1 0 16,8 3 0-16,-1 4 0 15,14 9-5-15,1 3 0 0,-4-3-23 16,-11 0 1 0,0-4-1-16,-7-5 1 15</inkml:trace>
  <inkml:trace contextRef="#ctx0" brushRef="#br0" timeOffset="10548.88">12901 2784 111 0,'-25'-22'55'0,"15"13"-76"16,10 9 105-16,-4 0-82 16,-3 6 0-16,0 7-1 15,0 9 1-15,4 22-4 16,-1 28 0-16,4 15 2 16,4 20 0-16,-1 25-1 15,1 15 0-15,-1-15 0 16,4 6 1-16,-3 3-1 15,-1-9 0-15,1-13-3 16,-1-19 0-16,-3-6-13 16,0-19 1-16,-7-6-1 15,-3-9 0-15</inkml:trace>
  <inkml:trace contextRef="#ctx0" brushRef="#br0" timeOffset="11044.15">12718 2872 108 0,'-4'-16'54'0,"-3"-2"-66"0,4 8 88 0,-1 4-76 16,-10 0 1-16,0 2-1 15,-4 4 0-15,-3 4-1 16,0 5 1-16,3 13-1 16,1 0 0-16,2 12-1 15,-2 7 1-15,3 6 0 16,0-3 0-16,3-6 0 16,4-1 0-16,0-5 0 15,3-14 1-15,1 1 0 16,-1-9 1-16,8-4-1 15,3-15 1-15,3-10-1 16,8-6 1-16,7-10 0 16,10-2 0-16,4-7-1 15,-4 0 1-15,4 0 0 16,-4 9 0-16,1 1 1 0,-5 12 0 16,8 3-1-16,-7 3 1 15,0 7-1-15,-1 9 0 16,-2 3-2-16,-1 7 1 15,7 15-4-15,7 12 0 16,4 7-15-16,4 16 1 16,-1 2 0-16,11 4 1 15</inkml:trace>
  <inkml:trace contextRef="#ctx0" brushRef="#br0" timeOffset="11647.85">21234 2919 111 0,'-36'-31'55'0,"8"2"-70"0,28 26 92 0,-3-6-77 15,3 9 0-15,0-6 0 16,0 12 0-16,0-3-1 16,0 25 1-16,7 22-1 15,14 13 1-15,0 19-1 16,-3 27 1-16,-1 11-1 16,1 5 1-16,0 0-1 15,-1 10 1-15,1-16-4 16,0-6 1-16,-4-12-11 15,-4-20 1-15,-3-2 0 16,-3-20 0-16</inkml:trace>
  <inkml:trace contextRef="#ctx0" brushRef="#br0" timeOffset="12170.16">21322 2947 104 0,'-7'-19'52'0,"-7"19"-59"0,14-9 77 16,-4 3-70-16,1 3 1 16,-1-4-1-16,-3 7 0 15,-11 7-2-15,-6 5 1 16,-1 1-1-16,0 15 0 0,1 0-1 15,-5 7 0-15,1-4 1 16,4 4 0-16,-5 5 1 16,-10-2 1-16,8 6 1 15,6-16 0-15,-3 7 0 16,7-7 1-16,7-9-1 16,-1-4 1-1,8-2-1-15,7-7 1 0,11-12-1 16,7-13 0-16,3-3-1 15,7-19 1-15,-3-3-1 16,3 0 0-16,0-3 0 16,7 0 1-16,4 7-1 15,0 2 1-15,-4 3-1 16,1 4 1-16,-5 9 0 16,-2 3 0-16,-1 7 0 15,-4 2 1-15,5 7 0 16,2 6 1-16,-2 7-3 0,6 9 1 15,-3 6-2-15,3 15 0 16,0 1-12-16,1 9 1 16,9 4-1-16,-9 2 1 15</inkml:trace>
  <inkml:trace contextRef="#ctx0" brushRef="#br0" timeOffset="12816.54">10442 348 104 0,'-28'0'52'0,"35"53"-49"0,-3-40 53 0,-4 12-54 15,7 9 1-15,-4 19 2 16,11 13 1-16,0 13-7 16,1 12 1-16,-1 3 3 15,-4 9 1-15,4 1-2 16,-3-4 0-16,-1 3-2 15,-2-12 1-15,-1-12-4 16,0-7 1-16,0-9-4 16,-4-10 0-16,1-9-13 15,-4-16 0-15,0-15-1 16,7-13 1-16</inkml:trace>
  <inkml:trace contextRef="#ctx0" brushRef="#br0" timeOffset="13265.29">11684 564 102 0,'-4'-19'51'0,"-13"19"-62"0,10 0 83 15,-7 0-71-15,-15 3 1 16,-9 10 0-16,-5-4 0 0,-13 10-3 15,3 0 0-15,0 15 2 16,7 1 0-16,4 18-2 16,7 4 1-16,6 5-2 15,8 7 1-15,11-6-2 16,6 9 1-16,15-15 0 16,20 2 1-16,8-5-1 15,11-17 1-15,10-12 1 16,0-15 1-16,-4-10 0 15,0-16 0-15,-3-6 0 16,11-3 1-16,-8-13 0 16,-10-6 0-16,-7 1-1 15,-4-8 0-15,-7-5 0 16,-13 3 0-16,-8-7-2 16,-7 4 1-16,-18 5-2 15,-3 11 1-15,-7-4-7 16,-1 19 1-16,1 6-18 0,0 9 1 15,0 10-1-15,7 22 1 16</inkml:trace>
  <inkml:trace contextRef="#ctx0" brushRef="#br0" timeOffset="13705.03">12753 617 104 0,'3'-3'52'0,"1"-12"-72"0,-8 5 104 0,1 1-83 15,-4-1 1-15,-14 1-1 16,-8 3 0-16,-2-1-2 16,-8 14 0-16,-10 8 1 15,-4 4 0-15,3 16-2 16,4 2 1-16,4 17-1 15,7 8 0-15,7 1 0 16,10 6 0-16,14-16 0 16,11 4 1-16,29-13 0 15,10-7 0-15,21-12 1 16,-4-9 0-16,4-7 0 16,-3-9 1-16,10-9 0 15,-4-13 0 1,-6 0 0-16,-1-3 1 0,-13-9-1 15,-8-4 1-15,-14-15-1 0,-7 9 1 16,-10-16-2-16,-15 10 0 16,-10 0-5-16,-10 3 0 15,-8 12-11-15,0 7 1 16,0 3-1-16,-3 9 1 16</inkml:trace>
  <inkml:trace contextRef="#ctx0" brushRef="#br0" timeOffset="14121.32">13522 633 78 0,'71'-6'39'0,"-36"-7"-33"0,-25 7 51 0,-3 6-51 15,1-9 1-15,-12-1 1 16,-7 1 0-16,-6 2-12 15,-19 4 1-15,1 3 7 16,0 10 0-16,0-1-3 16,-1 1 0-16,1 15-2 15,7 12 1-15,7 7-1 16,3 3 1-16,7 7-1 16,8-4 0-16,6 3 0 15,12-12 0-15,6 0 0 16,21-13 1-16,15-3 0 15,3-25 0-15,10 0 1 16,-6-10 0-16,-8-15 1 16,-7 0 0-16,-10-9 0 15,-11-7 1-15,-10-3-1 16,-11-6 0-16,-7 12-3 0,-7 1 0 16,-14 2-12-16,-11 7 1 15,0-3-1-15,-3 9 0 16</inkml:trace>
  <inkml:trace contextRef="#ctx0" brushRef="#br0" timeOffset="14587.95">14330 232 112 0,'-18'9'56'0,"-10"0"-64"0,21-9 85 0,-4 4-76 15,-3 2 0-15,-3 3-1 16,2-2 1-16,1 5-2 16,4 4 0-16,10-7 0 15,10 7 0-15,22 3-1 16,7-7 0-16,10 4 0 15,22 3 0-15,14 6 1 16,10 0 0-16,-7-3 1 16,-7 3 0-16,-7 0 0 15,0-6 1-15,4 0 0 0,-15 6 0 16,-10 3 0-16,-7-9 1 16,-7 0-1-16,-11-4 1 15,-3 1-1-15,-11-4 1 16,-7 4-2-16,-10 3 1 15,-19 6 0-15,-9-3 0 16,-8 13 0-16,-11 2 0 16,-20 13-1-16,-15-3 1 0,-21 4-3 15,4 2 1-15,-4 3-10 16,7-6 1-16,8-6-1 16,-5-6 0-16</inkml:trace>
  <inkml:trace contextRef="#ctx0" brushRef="#br0" timeOffset="15638.34">1330 8767 106 0,'-21'7'53'0,"21"-11"-48"0,0-2 53 16,7 0-58-1,18-4 0-15,10 1 0 0,7-3 0 16,8 2-1-16,10-2 1 16,0 5 0-16,10-2 0 15,36-4 0-15,7 4 0 16,17 0 0-1,36-1 0-15,14 1 0 0,42-10 0 16,8 6 0-16,48-9 1 16,12 4 0-16,16-14 0 15,30 4 0-15,6 3 0 16,18-3 0-16,35 3 0 0,21-7 0 16,21 4 0-16,15-10 0 15,24 7 0-15,43 0 0 16,17 2 0-16,25 11 0 15,35-1 0-15,11 3-2 16,3 4 0-16,43-4 0 16,10 10 0-16,22-4 1 15,2 7 0-15,44-3 1 16,17 0 0-16,17 6 1 16,18 0 1-16,-14 6 0 15,43 3 0-15,-33-2-2 16,15 2 1-16,-21-3-1 15,-50-3 0-15,7 7-1 16,-10-1 0-16,-50-6 0 16,-28 7 0-16,-32-4 0 15,-31 3 0 1,310 1 0-16,-240-7 1 16,-144 6-1-16,-103-6 1 15,-99 1-4-15,-70-4 0 16,-46-4-21-16,-64-5 0 15,-48-7-1-15,-37-6 1 16</inkml:trace>
  <inkml:trace contextRef="#ctx0" brushRef="#br0" timeOffset="16435.48">2215 7842 101 0,'-31'-37'50'0,"13"-17"-47"15,15 35 50-15,-8 1-53 16,-17 2 1-16,-18 7-1 16,0 2 0-16,-10 7-1 15,6 16 0-15,-20 15 0 16,-1 23 1-16,-7 15-1 15,1 18 0-15,3 23 0 16,14 16 0-16,3 5 0 16,19 10 1-16,13-15 0 15,25-7 0-15,21-19 0 16,18-21 0-16,3-26 1 0,8-18 0 16,-1-32 1-16,0-25 1 15,1-28 0-15,-1-16 0 16,11-22-1-16,-7-12 1 15,3-16-2-15,-6-4 1 16,-8-2-5-16,4 16 0 16,-14 5-22-16,7 10 0 15,-8 13 0-15,-20 9 0 16</inkml:trace>
  <inkml:trace contextRef="#ctx0" brushRef="#br0" timeOffset="16825.36">1365 8720 104 0,'-56'-25'52'0,"56"-31"-75"16,7 31 101-16,-7 6-78 15,10-9 1-15,12-4 0 16,6 1 0-16,14 3-2 16,-3-1 1-16,14 11 0 0,3 2 0 15,4 7-1 1,18 12 0-16,3 19 0 0,7 18 1 15,4 7-1-15,-11 19 1 16,-10 13 0-16,-11-7 0 16,-4 0-2-16,-7-3 0 15,11-9-9-15,-10-20 1 16,-1-15-1-16,-14-22 1 16</inkml:trace>
  <inkml:trace contextRef="#ctx0" brushRef="#br0" timeOffset="17276.29">2822 8131 94 0,'0'-32'47'0,"0"23"-46"0,0 9 63 0,0-3-63 16,0 3 1-16,-7 6 0 16,4 13 0-16,-15 12-3 15,4 13 0-15,3 3 1 16,-6 16 0-16,6 12-1 15,-7 4 0-15,4-4-1 16,-3 6 1-16,-1-5 0 16,4-11 1-16,-4-11 0 15,8-1 1-15,-8-9 0 16,4-19 1-16,7-12-1 16,-11-16 1-16,4-19-1 15,7-16 0-15,4-15-1 0,3-23 0 16,10-5 0-16,4-13 0 15,11 3-1-15,7 3 1 16,7-3 0-16,-8 0 0 16,8 10 0-16,-7 8 0 15,7-2 0-15,-8 9 0 16,26 7 0-16,-18 5 0 16,6 11-1-16,1 2 1 15,-7 13-2-15,0 15 1 0,-7 7-4 16,-1 9 0-16,1 13-10 15,-4-1 0-15,-6 13 0 16,-12 7 1-16</inkml:trace>
  <inkml:trace contextRef="#ctx0" brushRef="#br0" timeOffset="17486.16">2783 8357 99 0,'-14'3'49'0,"35"6"-61"15,-17-12 79-15,7 0-67 16,6-7 0-16,11-2 0 16,22-10 0-16,10 0-7 0,10 0 0 15,8-13 0-15,3-2 0 16</inkml:trace>
  <inkml:trace contextRef="#ctx0" brushRef="#br0" timeOffset="17763">4314 7642 97 0,'-10'12'48'0,"-1"10"-47"0,11-16 59 0,0 7-58 16,-7 6 0-16,7 9 1 16,0 3 0-16,7 10-4 15,-3 6 1-15,3 6 2 16,-7 10 0-16,0 0-3 16,0-4 1-16,0 4-8 15,-7-10 0-15,3-9-17 16,4-6 0-16,-10-7 0 15,6-12 0-15</inkml:trace>
  <inkml:trace contextRef="#ctx0" brushRef="#br0" timeOffset="18039.84">3859 7805 102 0,'-21'0'51'0,"64"-10"-73"0,-26 1 103 16,4 3-80-16,15-4 0 16,27-12 1-16,18 0 0 15,7 0-3-15,1 0 0 16,2-6 0-16,19 3 0 15,-11 0-7-15,-1 0 1 0,-17 3-16 16,-10 3 1-16,-11 7-1 16,-4 5 1-16</inkml:trace>
  <inkml:trace contextRef="#ctx0" brushRef="#br0" timeOffset="18938.3">6759 10680 112 0,'-21'-50'56'0,"-32"-19"-81"0,32 50 112 0,-11-6-87 16,-21 0 0-16,-17-6 0 15,-4 2 0-15,-15 1-1 16,-9 6 0-16,-22 10 0 16,0 12 0-16,-11 12 0 15,-17 16 0-15,-4 20 0 16,15 8 0-16,-22 22 0 15,0 20 1-15,11 21-1 16,0 19 1-16,14 18 0 16,-14 23 0-16,10 16-1 15,15 12 1-15,10 15 0 16,11 7 0-16,10 3 0 16,11-6 0-16,14 3 0 15,17-10 0 1,57 82 0-1,29-59 0-15,13-35 0 0,36-38 0 16,17-31 0-16,7-31 0 16,11-23 0-16,28-18 0 15,1-22 0-15,-8-19 1 16,28-15-1-16,4-29 0 16,-4-19 0-16,25-12 1 15,-14-25-1-15,4-4 0 16,10-18 0-16,-21-13 0 15,-15 7 0-15,5-10 0 0,-19-9-1 16,-6 3 1-16,-22-7 0 16,-14 4 0-16,-10-4 0 15,-21-8 0-15,-1-1 1 16,-10-3 0-16,-7 0 0 16,-14 0 0-16,-14 6 1 15,-11 0 1-15,-18 13-1 16,-6 0 1-16,-4 3-1 15,-11 3 0-15,-3-3-1 16,-4 13 1-16,-10 6-5 16,-11-4 0-16,-4 20-8 15,-17 2 1-15,11 10-1 16,-4 0 1-16</inkml:trace>
  <inkml:trace contextRef="#ctx0" brushRef="#br0" timeOffset="19931.84">14937 11245 103 0,'-29'-79'51'0,"-87"-46"-52"16,84 93 63-16,-21-11-60 15,-10-11 0-15,-18-5 0 16,-18 2 1-16,-21-6-5 15,4 1 1-15,-15 5 2 0,-10 7 1 16,0 9-2-16,14 7 0 16,-7 9-1-16,-7 12 1 15,7 13 0 1,10 16 0-16,-6 15-1 0,-8 16 0 16,-3 22 0-16,10 22 0 15,-3 19 0-15,0 19 0 16,-3 18 0-16,17 13 0 15,17 19 1-15,12 9 0 16,20 9 0-16,18 10 1 0,18 3-1 16,14-3 0-16,14 3 0 15,14 1 0-15,10-17-1 16,33 7 1-16,10-16 0 16,24 0 1-16,5 0 0 15,20-16 0-15,11-6 0 16,7-25 1-16,11-9-1 15,17-10 0-15,3-13-1 16,19-15 0-16,6-19-1 16,-6-9 1-1,13-13-1-15,4-18 1 0,-10-17 0 16,3-15 1-16,3-18-1 16,-13-14 1-16,2-12-1 15,1-12 0-15,-10-13 0 16,-19-10 1-16,8-18-1 15,-14-12 0-15,-11-8 0 16,-21-17 0-16,-14-4 0 16,-18-13 0-16,-11-9 0 15,-17-6 0-15,-14 3 1 0,-11-6 0 16,-10-1 0-16,-15-2 1 16,-10-1 0-16,-10 7 1 15,-26-3-1-15,-20 6 0 16,-22 0-1-16,-3 9 1 15,-14 10-2-15,-15 6 0 16,-10 0-5-16,4 12 1 16,-8 4-16-16,8 16 0 0,-8 15 0 15,11 18 1-15</inkml:trace>
  <inkml:trace contextRef="#ctx0" brushRef="#br0" timeOffset="20896.5">22341 10843 121 0,'-42'-63'60'0,"-11"-103"-59"0,39 126 61 0,-11-8-62 16,-17-5 1-16,-25 6-1 15,-28-3 1-15,-11 19-2 16,-18 12 1-16,-27 16 0 15,3 15 0-15,-22 20-1 16,-10 27 1-16,11 16-1 16,-11 26 0-16,0 21 0 15,18 7 0-15,24 24 0 16,1 23 0-16,17 9 0 16,10 12 1-16,15 20 0 15,14 9 0-15,18-7 0 16,17 4 0-16,25 12-1 15,24-6 1-15,18-7 0 16,22-8 0-16,16-1 0 16,12-15 0-16,28-17 0 15,24-11 0-15,4-17 0 0,32-12 0 16,21-24 0-16,14-14 1 16,14-21-1-16,14-7 0 15,8-19 0 1,-12-18 0-16,12-22 0 0,-1-4 0 15,-7-24 0-15,4-10 0 16,-25-10 0-16,-3-15 0 16,-1-12 1-16,-31-14 0 0,-21-11-1 15,-1-10 1-15,-17-16 0 16,-14-12 1-16,0-13-1 16,-18-9 0-16,-17 6-1 15,-11-16 1-15,-14 0-1 16,-11-9 1-16,-14 0-1 15,-13-3 0-15,-8-3 0 16,-14-4 0-16,-25 4 0 16,-10-10 0-16,-15 4 0 15,-6 11 0-15,-4 1 1 16,-11 7 0-16,-14-4-1 16,-24 12 1-16,-1 10-1 15,-24 10 1-15,-32 5-6 16,-14 7 1-16,-42 10-1 15,-32 5 1-15</inkml:trace>
  <inkml:trace contextRef="#ctx0" brushRef="#br0" timeOffset="24065.55">543 2464 91 0,'-74'-6'45'0,"4"50"-40"0,41-28 45 16,-9 21-50-16,-19 23 1 16,15 12 0-16,-191 289-2 15</inkml:trace>
  <inkml:trace contextRef="#ctx0" brushRef="#br0" timeOffset="24216.47">0 3625 199 0,'145'87'0'0,"-107"-74"0"0,12-4 0 0,-1-2 0 15,8-7 0-15,6-16-7 16,-13-12 0-16,6-19 0 16,-3-19 1-16</inkml:trace>
  <inkml:trace contextRef="#ctx0" brushRef="#br0" timeOffset="24403.36">1122 2856 100 0,'-25'10'50'0,"18"27"-57"16,7-30 65-16,0 2-68 0,0 0 0 15,0-5 0-15,7-4 1 16</inkml:trace>
  <inkml:trace contextRef="#ctx0" brushRef="#br0" timeOffset="25130.94">1397 2502 100 0,'-28'25'50'0,"67"-6"-52"0,-29-3 61 0,-10 6-59 15,7 9 1-15,-3 0 0 16,13 13 0-16,-6 6-2 16,10 4 0-16,-3-1 0 15,3-6 0-15,-10 0-1 16,6 0 1-16,-3-9-2 15,4-7 1-15,-11-6 0 16,4-3 1-16,-8-6 0 16,4-4 1-16,-3-9-1 15,-4-3 1-15,0-15 1 16,-4-7 0-16,-3-13 0 16,-3-12 0-16,-8-6 0 15,4-7 0-15,-7 4 0 16,-4-4 1-16,0-2-2 15,-3-1 1-15,7-3-1 16,10 3 0-16,1 7 0 0,13 6 0 16,4 0 0-16,4-7 0 15,-1 13 0-15,12 0 0 16,-5 7 0-16,15 2 0 16,-4 1-1-16,4 15 1 15,0-6 0-15,3 6 0 16,-10 13 0-16,3 6 1 15,-10 6-2-15,3-3 1 16,-11 10 0-16,1 5 1 16,-4 4-1-16,-7 10 0 0,-7-4-1 15,3 10 1-15,-13 2 0 16,-4 4 0-16,-1-3 0 16,5 9 0-1,-4-15 0-15,13-7 0 0,-2-3 0 16,10-3 0-16,18 3 0 15,3-6 0-15,-4 6 0 16,5-3 0-16,-1 0 0 16,0 6 1-16,-4-3 0 15,-6-3 0-15,0 3 0 16,-11 0 1-16,-7 0-1 16,-4 13 0-16,-3-3-6 15,-14 2 1-15,-11 10-9 16,-11 13 0-16,1 2-1 15,-11 7 1-15</inkml:trace>
  <inkml:trace contextRef="#ctx0" brushRef="#br0" timeOffset="25442.92">462 4267 97 0,'-39'19'48'0,"36"-22"-58"0,6 0 73 0,4-6-62 15,15-4 0-15,9-21 0 16,15-4 1-16,7-15-3 16,46-10 1-16,10 0 0 15,1-9 1-15,10-6-1 16,7-1 0-16,-8-2-1 15,-9 12 0-15,-18 9-5 16,-15 7 0-16,-13 12-10 16,-8 7 0-16,-17 5 0 15,-18 14 0-15</inkml:trace>
  <inkml:trace contextRef="#ctx0" brushRef="#br0" timeOffset="25681.78">543 4402 95 0,'-81'50'47'0,"60"-21"-61"0,21-26 80 15,0-3-66 1,4-3 1-16,13-10-1 0,15-12 1 16,14-6-1-16,35-16 0 15,28-25 1-15,8-7 1 16,24-12-1-16,-39 28 1 15,57-24-1-15,-22-1 1 16,-24 9-1-16,7 17 0 16,-24 5-7-16,-15 13 0 0,-21 10-1 15,-22 9 1-15</inkml:trace>
  <inkml:trace contextRef="#ctx0" brushRef="#br0" timeOffset="26794.19">653 10699 98 0,'-11'-28'49'0,"11"18"-49"0,0 10 50 16,7 0-50-16,-3 7 0 0,6-1 0 15,4 13 1-15,0 12-2 16,4 10 1-16,-7 12-1 16,10 13 1-16,-4 3-2 15,8 3 0-15,-18-6-1 16,-7-6 1-16,0-7 0 15,-10-6 0-15,-1-10 1 16,0-11 0-16,-6-4 2 16,-4-13 1-16,3-15 0 15,-3-4 0-15,-7-15 0 16,6-3 1-16,-9-7-1 16,10-15 1-16,-8 0-2 15,12-9 1-15,-4-10-2 16,10-7 1-16,0 4-1 15,11-6 1-15,0-10-1 16,4 13 0-16,10 3-1 16,0 3 1-16,4 3 0 15,-4 12 0-15,4-2 0 16,3 9 0-16,0 3-1 16,7 6 1-16,-7-2-1 15,14 5 1-15,8 1-4 0,6 5 0 16,-6-2-7-16,6 3 0 15,7 6 0-15,-6 3 0 16</inkml:trace>
  <inkml:trace contextRef="#ctx0" brushRef="#br0" timeOffset="27039.1">649 10840 96 0,'0'6'48'0,"14"-18"-59"0,0 9 71 0,-3-7-60 15,3-5 1-15,14-7-2 16,11-3 1-16,0-4-6 15,14-8 1-15,7-7-17 16,-4-3 1-16,-3-7-1 16,-3 1 1-16</inkml:trace>
  <inkml:trace contextRef="#ctx0" brushRef="#br0" timeOffset="27231.15">1298 10470 79 0,'-10'41'39'0,"-8"-32"-45"0,18-9 74 16,-4 3-69-16,4-3 1 0,0 0-33 16,-7-3 1-16,7-6 32 15,0-10 0-15</inkml:trace>
  <inkml:trace contextRef="#ctx0" brushRef="#br0" timeOffset="28081.73">1686 10163 100 0,'-10'19'50'0,"20"21"-68"16,-10-27 90-16,0 6-72 16,11 3 0-16,-4 6 0 15,-4 0 0-15,8 7-1 16,0-1 0-16,6 4-2 16,-6-1 0-16,-1 1-1 0,1 0 1 15,-4-1-1-15,4 4 1 16,-11-7 0-16,3-5 0 15,4-7 1-15,-7 0 1 16,0-16 1-16,-7-6 1 16,4-10 1-16,-8-8 0 15,0-4 1-15,1-10 1 0,-18-2-1 16,-1-7 1 0,-2-9-1-16,2-3 0 0,1-10-2 15,4 0 1-15,6 0-2 16,7-2 1-16,1 2-1 15,13-3 0-15,4 6 0 16,4 7 0-16,7 3 0 16,3 6 0-16,-7 6 0 15,3 4 1-15,1 12-1 16,-7 6 0-16,-1 4-1 16,1 2 1-16,-1 7-1 15,1 3 1-15,0 0-1 16,6 0 0-16,1 0 0 15,-4 3 1-15,7-3-1 16,7 0 1-16,8 0 0 16,-5 0 1-16,-2 3-1 15,-8 7 0-15,-11 2 0 16,1 4 1-16,-7 6-1 16,-8 6 0-16,-17-6 0 15,3-3 0-15,1 6-1 16,2 0 1-16,-6-6 0 0,11 3 0 15,-4-6-1-15,10-1 0 16,4-2 1-16,0-1 0 16,11 1 0-16,10-4 0 15,18 1 0-15,-8 2 0 16,8-5 0-16,0 2 0 16,-11-6 0-16,11 10 1 0,-14-1-1 15,3 1 0-15,-10-4 1 16,-8 4 0-16,-10 2-1 15,0 1 1-15,-10 0 0 16,-1 9 0-16,-7 0-1 16,-3 0 0-16,-7 3-7 15,-11 4 1-15,-3 2-17 16,3 7 0-16,0 3 0 16,-3 3 0-16</inkml:trace>
  <inkml:trace contextRef="#ctx0" brushRef="#br0" timeOffset="28442.52">698 11674 103 0,'0'-6'51'0,"50"-35"-77"0,-15 16 105 16,15-3-79-16,24-10 0 15,-4-9 0-15,1-6 1 0,31-10-2 16,7-15 1-16,8-1-1 15,3-2 1-15,0-7-3 16,3-6 1-16,-6 19-6 16,-19 12 1-16,-16 16-9 15,-22 12 1-15,-18 10 0 16,-14 13 1-16</inkml:trace>
  <inkml:trace contextRef="#ctx0" brushRef="#br0" timeOffset="28772.33">751 11856 94 0,'-10'13'47'0,"6"9"-62"15,4-22 79-15,0 0-64 0,11-4 1 16,10-5 1-16,21-10 0 15,8-6-2-15,17-9 1 16,7-17 1-16,25-8 1 16,10-20-1-16,7-5 1 15,-3 2-1-15,-7 7 0 16,-4 3-1-16,-3 6 0 16,-11 13 0-16,-17 12 0 15,-22 6-3-15,-10 7 0 0,-18 6-20 16,-21 0 1-16,-17 0 0 15,-22 4 0-15</inkml:trace>
  <inkml:trace contextRef="#ctx0" brushRef="#br0" timeOffset="30728.21">11723 15726 107 0,'7'-16'53'0,"-11"35"-51"0,4-29 54 16,4 14-56-16,-1-1 0 16,4 6-1-16,1 10 1 15,2 3 0-15,1 15 0 16,3-2 0-16,-7 12 0 15,-4 9 0-15,-3 7 0 16,-3 22 1-16,-4-4 0 0,-4 4-1 16,1 0 1-1,-1-4-1-15,0-9 1 0,1-3-4 16,6 0 0-16,4-9-10 16,7-7 1-16,8-18-1 15,16-13 1-15</inkml:trace>
  <inkml:trace contextRef="#ctx0" brushRef="#br0" timeOffset="31073.01">12220 16343 109 0,'-17'16'54'0,"17"-28"-69"0,3 15 81 0,4-3-67 0,7-10 1 15,7 7-1-15,29-9 1 16,10 5 0-16,21-5 0 15,-7 2 0-15,0-2 0 16,-3 9 0-16,10 6 1 0,-7 0-3 16,-7 6 0-1,-7-2-11-15,-14-1 0 0,-7 0-1 16,-11-6 1-16</inkml:trace>
  <inkml:trace contextRef="#ctx0" brushRef="#br0" timeOffset="31343.85">12696 15760 108 0,'11'16'54'0,"-39"9"-67"15,28-19 84-15,0 13-71 16,0 9 0-16,7 7 0 15,0 2 0-15,4 14 0 16,-1 8 0-16,4 10 0 16,4 0 0-16,-4 3-1 0,0 0 1 15,0 7-1-15,-7-10 0 16,0-7-7 0,-3-8 1-16,-1-10-1 0,-3-10 1 15</inkml:trace>
  <inkml:trace contextRef="#ctx0" brushRef="#br0" timeOffset="31688.66">13663 16293 108 0,'-18'41'54'0,"-3"-32"-58"0,21-12 69 0,0 6-65 16,4-3 0-16,10 0 0 16,14-3 0-16,11-3-1 15,10-10 1-15,11-2 0 16,11 2 0-16,6-3-1 15,1 3 1-15,-4 4-1 16,-14 2 0-16,-10 1-6 16,-8 3 0-16,-7-1-16 15,-7 1 0-15,-10 0 0 0,-7-13 0 16</inkml:trace>
  <inkml:trace contextRef="#ctx0" brushRef="#br0" timeOffset="31941.51">13945 15936 106 0,'-7'9'53'0,"7"-12"-75"0,0 3 103 0,0 0-81 16,4 3 1-16,-1 0-1 15,4 7 1 1,4 9-2-16,7 9 1 0,10 3 0 15,0 7 1-15,0 2-2 16,0 14 0-16,-6-1-2 16,-5-3 1-16,-3-3-9 15,-3 0 1-15,-4-3-1 16,0-9 1-16</inkml:trace>
  <inkml:trace contextRef="#ctx0" brushRef="#br0" timeOffset="32257.34">15071 16290 112 0,'-4'-12'56'0,"11"8"-70"0,0 4 81 15,7 7-69-15,15-10 1 0,9-4-3 16,19 7 1 0,6-9 2-16,4-1 0 0,0 1-7 15,15-3 0-15,-8-1-16 16,-7 0 0-16,-11-12 1 15,-17-3 1-15</inkml:trace>
  <inkml:trace contextRef="#ctx0" brushRef="#br0" timeOffset="32500.2">15289 15867 107 0,'-3'-7'53'0,"-8"11"-77"16,8-4 109-16,3 3-86 16,0 0 1-16,7 13-1 15,0 9 1-15,7 9-1 0,11 13 1 16,6 3-2-16,1 19 0 16,-4-3-6-1,1 3 0-15,-8-6-17 0,0-4 1 16,-7-2-1-16,-3-19 1 15</inkml:trace>
  <inkml:trace contextRef="#ctx0" brushRef="#br0" timeOffset="32947.94">16002 15757 112 0,'-32'3'56'16,"4"-28"-86"-16,28 25 117 0,-3 3-89 15,10-3 1-15,7 3-2 16,7 0 0-16,4 4 3 15,6-4 1-15,8 6-3 16,21 4 1-16,4 3 0 16,6 5 1-16,4 5 0 15,-3-1 1-15,-4 3-1 16,-7 6 1-16,7-5 0 16,-11-1 0-16,-6 6-1 0,-12-5 1 15,-2-4 0 1,-15-3 1-16,-7-4-1 0,-10 1 0 15,-19 0-1-15,-9 12 1 16,-12 4-2-16,-13 6 1 16,-18-1-4-16,-7 1 1 15,-14 3-11-15,7 0 0 16,14-6 1-16,14-10 0 0</inkml:trace>
  <inkml:trace contextRef="#ctx0" brushRef="#br0" timeOffset="34813.87">5232 9536 97 0,'42'0'48'0,"-7"22"-42"16,-21-13 48-16,4 3-54 15,-7 7 1-15,-1 3-1 0,1 13 1 16,-1 9-2-1,-3 12 1-15,-7 7 0 0,0 15 0 16,0-3-4-16,0-2 1 16,11-4-7-16,-4-10 1 15,4-6 0-15,-1-9 0 16</inkml:trace>
  <inkml:trace contextRef="#ctx0" brushRef="#br0" timeOffset="35159.32">5711 9830 101 0,'-14'-12'50'0,"-3"-1"-58"16,6 16 71-16,1 1-64 15,-1 2 1-15,0 0-1 16,4 13 0-16,0 0 0 15,4 9 0-15,3 0-2 16,7 4 0-16,7-4-1 16,4-3 0-16,3-3 1 15,-4 6 0-15,15-15 2 16,-4-7 0-16,4-3 3 16,-11-6 1-16,0-13 1 15,1-3 0-15,-12-9 0 16,4 6 0-16,-21-22-5 0,-10 0 1 15,-8-6-14-15,-7 0 1 16,4 3-1-16,0 9 0 16</inkml:trace>
  <inkml:trace contextRef="#ctx0" brushRef="#br0" timeOffset="35519.12">6085 9561 95 0,'-10'-19'47'0,"-29"0"-51"0,32 16 72 0,3 0-66 15,1-4 0-15,3 4 0 16,0 3 0-16,10 0-4 15,8 0 0-15,3 3 2 16,4 4 1-16,7 15-2 16,-4 0 0-16,-3 6 0 15,21 3 1-15,-8 10 0 16,-13-3 1-16,-7-1 0 16,-15 1 0-16,-13 0 0 15,-5-1 0-15,-6 1-5 16,0-7 1-16,-4 1-18 15,-3-1 1-15,-3 3-1 16,-1 13 1-16</inkml:trace>
  <inkml:trace contextRef="#ctx0" brushRef="#br0" timeOffset="36280.96">5457 14572 99 0,'-14'12'49'0,"0"23"-68"0,14-29 90 0,0 0-71 16,0 7 0-16,0 6 0 16,4 6 1-16,3 15-1 15,3 8 1-15,-3 14 0 16,-3 4 1-16,-4 3-1 16,0-6 1-16,0-7-2 15,-4-6 0-15,1-12-8 16,3-7 1-16,-4-9-13 15,4-6 0-15,0-10 0 0,4-12 0 16</inkml:trace>
  <inkml:trace contextRef="#ctx0" brushRef="#br0" timeOffset="36641.93">5719 14669 90 0,'0'0'45'0,"0"12"-51"0,0-12 82 0,0 0-74 15,0 4 0-15,0 2 0 16,0 3 1-16,0 7-4 16,0 3 0-1,10 25 0 1,11-4 1-16,-14 7-9 16,7-3 1-16,-7-9-16 15,-7-7 1-15,0-6-1 16,11-9 0-16</inkml:trace>
  <inkml:trace contextRef="#ctx0" brushRef="#br0" timeOffset="37061.62">5965 14384 95 0,'-7'21'47'0,"-3"-21"-67"0,10-6 95 0,0 6-74 15,0 0 0-15,0 0 0 16,0 0 1-16,0 3-3 16,10-3 0-16,5 3 1 15,2 1 1-15,11 8-1 16,4-2 0-16,0 5-1 15,3 1 1-15,4 3 0 16,7 3 0-16,0 3 0 16,3 0 1-16,-10-3-1 15,-7 3 1-15,-4-6-1 16,-3 0 1-16,-8-4 0 16,-10 7 0-16,-7 0-1 15,-10 9 1-15,-29 1 0 16,4 2 0-16,-8 4-2 15,1 3 1-15,-15 3-6 16,-2-7 1-16,-5-2-14 0,-3-7 0 16,3-9 0-16,15-13 1 15</inkml:trace>
  <inkml:trace contextRef="#ctx0" brushRef="#br0" timeOffset="38402.9">5489 12295 39 0,'4'-22'19'0,"42"-28"11"0,-36 34 13 16,1-3-33-1,-8 4 0 1,4-1 1-16,0 0 1 0,4 7-17 16,-7 3 0-16,3-1 10 15,-7 4 1-15,3 0-5 16,-3 3 0-16,0 0 2 15,0 3 0-15,-3 7 0 16,-8-4 1-16,-7 3 0 16,-3 4 1-16,-14 9-1 15,0 0 1-15,-4 6-3 16,-21 7 0-16,3-1-1 16,4 4 0-16,4 2-1 15,-21 4 1-15,-1 0-1 16,-7 10 0-16,-10-1 0 15,-4 3 0-15,11-2 0 16,-7-4 0-16,0 0-1 16,-4 3 1-16,-7 1 0 15,18-7 0-15,4 3 0 0,10-3 1 16,3-6-1 0,15-7 0-16,-1-3 0 0,19-9 0 15,2-9 0-15,12-4 0 16,13-5 0-16,8-8 0 15,3-5-1-15,3-7 1 16,5 1-1-16,-1-4 1 16,0-3 0-16,3-3 0 15,1 0-1-15,17-7 1 0,4-2 0 16,7-7 0-16,-4-9 0 16,1 0 0-16,6-7 0 15,-3 10 1-15,-11 3-1 16,0 10 0-16,-6-1 0 15,-8 4 0-15,-7 6 0 16,0 3 0-16,-3 0 0 16,-1 0 0-16,1 3 0 15,-1 4 1-15,-6 2-1 16,3 7 0-16,-7-4 0 16,0 1 1-16,0 6 0 15,-7 3 0 1,3 0-1-16,-3 9 1 0,-7 1-1 15,-10 5 1-15,-1 4-1 16,-10 3 1-16,3 13-1 16,-11 2 0-16,-13 7 0 15,7 3 0-15,-1 0 0 16,1 3 0-16,3 10 0 0,0-19 0 16,4 6 0-16,-4-3 0 15,4-4 0-15,10-5 1 16,7-10-1-16,4-3 1 15,7-3-1-15,3-4 0 16,11 1 0-16,0-7 0 16,0 1-1-16,11-1 1 15,14-6 0-15,-1 1 0 16,8-1 0-16,10 0 0 0,25-6 0 16,4 0 1-16,-4-7-1 15,7 4 0-15,-7 0-1 16,-18-1 1-16,-6 1-11 15,-4 6 1-15,-11 0-1 16,-3-6 1-16</inkml:trace>
  <inkml:trace contextRef="#ctx0" brushRef="#br0" timeOffset="39661.17">13720 12574 104 0,'45'38'52'0,"-41"-26"-52"0,-11-9 52 16,7-3-53-16,3 4 0 15,-10-1-1-15,0 0 1 16,-7 0 1-16,-3 0 1 16,-8 3-2-16,-3 7 1 15,-22 3 0-15,1-4 1 16,-8 10-1-16,-13-3 1 16,-18 9-1-16,-18 7 1 0,0 9-1 15,0 6 1-15,-7-9-1 16,-21-4 0-16,18 7 1 15,13-3 0-15,15-4 0 16,-11 4 0-16,18-13 0 16,11-2 1-16,10-5-2 15,3-2 1-15,12-3-1 16,-1-7 1-16,7 4-1 16,4-1 0-16,10-8 0 15,4 5 0-15,10-9-1 16,4 0 0-16,18-9 0 15,-1-7 1-15,11-9 0 16,-3-3 0-16,3-7 0 16,0 1 0-16,1-7 1 15,2-3 0-15,4 3 0 16,-3 4 1-16,-4 2-2 16,0-3 1-16,1 4 0 15,-1-1 0-15,-4-5 0 0,1 11 0 16,-4 4 0-16,-3 7 0 15,-4-1 1-15,0 9 0 16,-4 4-1-16,-3 6 1 16,0 6-2-16,0 1 1 15,-3 5-1-15,-4 10 0 16,-4 3-2-16,-3 3 1 0,-11 13 0 16,-3-3 0-1,-4 6 1-15,-3-4 0 0,0 4 0 16,0 0 0-16,-11-3 0 15,7-3 0-15,4-7 0 16,10 0 0-16,4-9 0 16,7 7 0-16,3-7 0 15,8-4 0-15,17 4-1 16,3-6 1-16,12 3 0 16,2-7 0-16,5-2 0 15,10-1 0-15,-1-3-1 16,1-2 1-16,-3-1-5 15,-5-6 1-15,-2-1-22 16,2-5 0-16,8 0 0 16,-3-7 0-16</inkml:trace>
  <inkml:trace contextRef="#ctx0" brushRef="#br0" timeOffset="40786.53">21410 12565 105 0,'-3'3'52'0,"-12"13"-77"0,12-13 103 16,-8 3-79-16,-3 3 1 15,-7 4-1-15,-11 3 0 16,-14 9 1-16,-3-3 1 15,-11 12-1-15,-14 1 0 0,-7 12 0 16,-18 0 0-16,4 3 0 16,-15-6 0-16,1 9 0 15,-14 0 0-15,6 1-1 16,15-7 1-16,7-10 0 16,-1 4 0-16,22-9 0 15,11-4 1-15,21-9-1 16,6-4 1-16,15-5-1 15,3-20 0-15,11 4-1 16,4-7 1-16,17 1-1 16,4-4 1-16,-4-6 0 15,3 0 0-15,5-15 1 16,2-1 0-16,1 0 0 16,7-12 1-16,10 6-1 15,0 4 1-15,-3-1-1 0,-4 3 0 16,-6 7 0-16,-5 3 1 15,-6 6-1-15,-4 0 1 16,0 9-1-16,-7 1 0 16,-3 5 0-16,-4-2 0 15,-4 12-2-15,-3 6 1 16,-7 4-2-16,-11 6 1 16,-3 6 0-16,-4 9 0 15,-3 4 0-15,-4 0 0 16,-3 6 1-16,-14-1 0 0,-1-5 1 15,8-3 0-15,6 5-1 16,1-8 1-16,10-4-1 16,8 3 1-16,6-9-1 15,4 0 0-15,7-3 0 16,3-3 0-16,15-7 0 16,6-3 1-16,22 1-1 15,7-4 1-15,7 0-1 16,11-3 0-16,13-6-4 15,-6 2 1-15,-1 1-18 16,-6 0 0-16,-11-3-1 16,-32-10 1-16</inkml:trace>
  <inkml:trace contextRef="#ctx0" brushRef="#br0" timeOffset="41564.91">12894 9542 104 0,'4'-6'52'0,"48"2"-47"0,-41 4 52 0,3 4-56 16,4-1 0-16,3 19 0 16,4 0 1-16,-1 12-3 15,1 13 0-15,7 10 1 16,-4-1 0-16,-3 10-1 15,-1-3 0-15,-2 9-2 16,-8-3 0-16,-4-7-5 16,1-8 1-16,-4-10-15 15,-4-10 0-15,1-6 0 16,3-9 1-16</inkml:trace>
  <inkml:trace contextRef="#ctx0" brushRef="#br0" timeOffset="41955.41">13600 9721 100 0,'-11'-10'50'0,"-3"4"-67"0,10 3 95 16,1-3-78-16,-4 2 1 15,-4 8-1-15,1 2 0 16,-1 9-1-16,4 4 0 15,3 6 0-15,15 4 1 0,0 2-2 16,6 13 1-16,4-7-1 16,4-2 1-16,10-7 0 15,4-3 0-15,-4-6 1 16,1-6 0-16,-4-7 0 16,-4-6 1-16,-4-10 0 15,-2-2 1-15,-5-7-1 16,-6-9 0-16,-4-3 0 15,-7-4 0-15,-7 1-1 16,-4-1 0-16,-21 7-2 16,-6 3 0-16,-5 3-8 15,-13 6 1-15,-1 4-15 16,8 5 0-16,10 4 1 16,11 6 0-16</inkml:trace>
  <inkml:trace contextRef="#ctx0" brushRef="#br0" timeOffset="42345.29">14016 9416 106 0,'-18'0'53'0,"15"13"-80"0,3-13 111 15,0 0-85-15,3 6 1 16,1-3-2-16,6 4 1 0,12-1 0 16,6 3 1-16,3 4-1 15,8 9 0-15,11 9 0 16,-4 4 1-16,-1 2 0 16,-2 1 0-16,-4 3 1 15,-8-4 0-15,-2 1-1 16,-1-4 1-16,-7-5 0 15,-3 2 1-15,-8-12-1 16,-6 3 1-16,-4-3-1 16,-7-4 0-16,-8 4-2 15,-6 0 1-15,-21 0-7 16,-4 3 1-16,-7 6-12 16,-21 13 1-16,0 6-1 15,3 9 1-15</inkml:trace>
  <inkml:trace contextRef="#ctx0" brushRef="#br0" timeOffset="43052.61">13677 15004 100 0,'-3'26'50'0,"6"-11"-66"0,1-12 84 0,-1 0-68 16,4 4 0-16,0-1-1 16,0 7 0-16,0 15 1 15,-3 3 0-15,7 4-1 16,-1 5 0-16,4 1 0 15,-7 0 0-15,7-3-7 16,1-4 1-16,-1-6-16 16,-4-3 1-16,1-6-1 15,-1-9 1-15</inkml:trace>
  <inkml:trace contextRef="#ctx0" brushRef="#br0" timeOffset="43512.18">14093 15233 88 0,'4'-3'44'0,"24"3"-70"16,-17-3 90-16,6 0-69 16,5-6 1-16,9-4-6 15,1 0 0-15,-4 7 10 16,1 0 1-16,-5-4-9 16,-3 7 0-16,-3-6-9 15,-4 0 1-15,0-1 2 16,-3-2 0-16</inkml:trace>
  <inkml:trace contextRef="#ctx0" brushRef="#br0" timeOffset="44373.69">14288 14986 96 0,'-29'34'48'0,"19"-34"-70"0,10 0 102 0,3 6-80 16,4 1 0-16,7-1 0 16,4 0 1-16,-4 4-2 15,0-1 1-15,0 10 0 16,-3 6 1-16,-4 0-1 15,0 0 0-15,0 3 0 16,-3 1 0-16,-1-4 0 16,1-10 0-16,-1-2-1 15,-3-1 1-15,0 1-1 16,4-7 0-16,-4-3-1 16,0 0 1-16,0 4-1 15,-4-7 1-15,1 0-1 16,-1-3 1-16,1-4 1 15,-4 1 0-15,0 0 1 16,-8-4 0-16,12-2 0 16,-1-4 1-16,8-12 0 15,3 0 0-15,-4-1-1 0,1 11 0 16,0-1 0-16,-1 6 0 16,1 1 0-16,-1-1 0 15,-3 7 0-15,0 0 0 16,0 6 0-16,0 0 0 15,0 0 0-15,0 3 1 16,0 3-1-16,0 3 0 16,4 10-1-16,-1 0 0 15,1 3 0-15,-1-3 1 0,1 3-1 16,-1-3 0-16,1-7-1 16,-1 1 1-16,-3-4-1 15,0-6 0-15,-3-3-1 16,-1-3 0-16,-3-9 0 15,-3-1 1-15,-12-9 0 16,8-6 0-16,0 6 1 16,-3 3 1-16,3 3 0 15,3 4 1-15,0 2 0 16,8 1 0-16,-1 3 0 16,1 3 0-16,-1 0-1 15,4 3 0-15,4 0-1 16,3 3 1-16,-4 3-1 15,1 6 1-15,6 10-1 16,5 4 1-16,-1-1 0 16,-4 9 0-16,1-3 0 15,-1 4 0-15,-3-4-1 16,1-6 1-16,-5-3-3 16,1-6 1-16,-1-3-2 0,1-4 0 15,-1-6-8-15,-3-3 1 16,4-9 0-16,-4-1 0 15</inkml:trace>
  <inkml:trace contextRef="#ctx0" brushRef="#br0" timeOffset="44749.48">14566 15055 84 0,'-21'3'42'0,"10"-6"-32"0,8 3 45 0,-1 0-54 16,4-4 1-16,-3 4 0 16,3 0 0-16,0 0-3 15,14 4 1-15,11-1 1 16,6 0 0-16,8 0-1 16,0 0 0-16,14 3 0 15,-4 1 1-15,-3 2-1 16,0 4 0-16,-7 2 1 15,-4 1 0-15,-7-3 0 16,-10 2 0-16,-4-12 1 16,-3 4 0-16,-11 2 0 15,-7 0 0-15,-7 7-1 16,-18 0 0-16,-11 3 0 0,1 6 0 16,-4 0-2-1,-3 3 1-15,-1-3-7 0,12-3 0 16,6-3 0-16,18-3 1 15</inkml:trace>
  <inkml:trace contextRef="#ctx0" brushRef="#br0" timeOffset="45349.63">22006 15133 100 0,'-49'31'50'0,"21"26"-50"0,24-45 59 0,1 13-57 16,-1 4 0-16,1 5 0 15,3 7 1-15,0 9-4 16,3 0 0-16,1 13 2 16,-1 0 0-16,1-4-2 15,-1-2 0-15,4-7-10 16,4 3 1-16,-8-12-11 16,4-10 0-16,-7-9 0 15,-7-12 1-15</inkml:trace>
  <inkml:trace contextRef="#ctx0" brushRef="#br0" timeOffset="45605.5">22109 15331 106 0,'-4'3'53'0,"8"0"-76"0,-4-3 103 15,3 3-80-15,1 3 0 16,-1 4-1-16,1 2 0 16,-1 4 0-16,1 0 0 15,-4 5-1-15,0 8 0 16,0 5-2-16,-4 4 1 16,1-1-10-16,-1-5 1 15,4-7 1-15,0 0 0 0</inkml:trace>
  <inkml:trace contextRef="#ctx0" brushRef="#br0" timeOffset="46094.2">22331 15120 100 0,'-39'7'50'0,"39"-1"-63"16,-4-9 73-16,1 3-61 16,14 3 0-16,-8 10-1 15,11-1 0-15,4 1 2 0,7 2 1 16,3 1-2-16,11 3 0 15,13-4 1-15,-6 4 0 16,-3 0 0-16,-5 0 0 16,-2 0 0-16,-4 0 1 15,-8-4-1-15,-6 1 1 16,-4-4 0-16,-3 1 1 16,-11-4-1-16,-4 1 0 15,-7-1 0-15,-6-3 0 16,-8 1-1-16,-10 2 0 0,0 7-1 15,-4 0 1-15,0 15-1 16,4-3 1-16,-15 0-1 16,4 4 0-16,11 2-8 15,10-6 1-15,8 1-1 16,6-4 1-16</inkml:trace>
  <inkml:trace contextRef="#ctx0" brushRef="#br0" timeOffset="46639.47">21004 9122 103 0,'-3'9'51'0,"-4"-3"-60"15,3 1 73-15,1 5-65 16,3 4 1-16,-4 6-1 16,4 3 1-16,0 6 0 15,4 10 0-15,-1 3-1 16,4 6 1-16,0 7-1 16,-3-1 1-16,-1 0-1 15,1-2 1-15,-1-7-6 16,1 0 0-16,0-3-11 15,-1 0 1-15,4-10 0 0,0 1 0 16</inkml:trace>
  <inkml:trace contextRef="#ctx0" brushRef="#br0" timeOffset="47088.4">21357 9570 105 0,'-17'13'52'0,"2"-13"-71"15,12 0 94-15,-1 6-76 16,1-3 0-16,3 3-5 15,0 4 1-15,3 5 1 16,4 1 1-16,4 3-5 16,3 3 0-16,0 0 1 15,7 3 0-15,4 0 3 16,-4 0 1-16,4-3 5 16,-4-3 0-16,0-4 3 15,4-2 1-15,0-10-1 16,-1-3 0-16,-2-3-2 15,-8-10 1-15,-4-5-4 16,-3-4 1-16,-7-7-3 0,-10-2 0 16,-4 0 0-16,-4-4 1 15,-14 7-5-15,0 3 1 16,1 0-16-16,-1 0 1 16,-3-3-1-16,6-4 1 15</inkml:trace>
  <inkml:trace contextRef="#ctx0" brushRef="#br0" timeOffset="47511.41">21615 9329 102 0,'-7'3'51'0,"0"-3"-77"16,7 0 107-16,0 0-81 16,7 0 0-16,3 6-1 15,4 0 0-15,22 1 0 16,6 5 0-16,11 1-1 16,14 5 1-16,-4 4-1 15,4 0 0-15,-7-3 1 16,-7 3 0-16,7 0 1 15,-10 3 1-15,-8 0 1 16,-7-3 0-16,-7-3 1 0,-10-3 0 16,-7-1 0-16,-15 1 1 15,-10 3-2-15,-4-7 0 16,-3 7-2-16,-3 3 0 16,-8-3-1-16,-7 6 0 15,-3 0-2-15,-1 7 1 16,1 2-15-16,3 4 1 15,4-4 0-15,3-2 1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2T09:08:51.6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8350 2044 114 0,'0'0'57'0,"-271"13"-57"0,189-1 57 15,-66 26-57-15,-17 15 0 16,-40 29-1-16,7 40 1 15,1 41-1-15,-8 50 1 16,36 32-1-16,35 28 1 16,31 31-1-16,36 6 0 0,32-6 0 15,60-15 0 1,45-22 0-16,19-23 1 16,41-15 0-16,29-25 0 0,38-32 2 15,22-27 0-15,46-33 1 16,3-33 0-16,18-29 0 15,-8-28 0-15,5-38 0 16,-33-28 0-16,-3-31-2 16,-21-25 0-16,-22-41-1 15,-24-16 1-15,-35-25-2 16,-25-9 1-16,-36-7-1 16,-34-9 1-16,-25 10-1 15,-36-20 1-15,-24 1 0 16,-32 6 1-16,-36 0 0 15,-24 0 0-15,-28 6 0 16,-25-19 0-16,-14 16 0 16,-17 7 0-16,13 21-4 15,-14 6 1-15,11 29-7 0,14 22 0 16,18 31 0 0,24 19 1-16</inkml:trace>
  <inkml:trace contextRef="#ctx0" brushRef="#br0" timeOffset="688.6">14407 2750 121 0,'-31'-54'60'0,"-26"-58"-68"15,36 80 79-15,-7-2-71 16,-22-20 1-16,-6 10-2 16,-11 7 1-16,-21 5-1 15,-36 20 0-15,4 21 0 16,-14 35 0-16,-3 28-1 16,-15 29 0-16,14 55 0 0,11 14 0 15,4 40 1-15,17 19 0 16,36 15-1-16,31 1 1 15,39 9 1-15,32-6 0 16,49-13 0-16,42-16 0 16,32-24 0-16,32-16 0 15,32-26 0-15,17-27 0 16,29-29 0-16,-7-25 1 0,10-37 0 16,-7-32 0-16,0-28 1 15,-14-29 0-15,-32-21 0 16,-10-28 0-16,-26-20 0 15,-20-18 0-15,-32-19-1 16,-28-19 1-16,-28-28-1 16,-26-6 0-16,-41-25 0 15,-32 12 0-15,-32-15-1 16,-21 18 1-16,-39 4-1 16,-32 8 0-16,-28 30 0 15,-21 17 0 1,-18 33-4-16,-10 21 0 15,3 29-23-15,4 27 0 0,31 29 0 16,40 13 0-16</inkml:trace>
  <inkml:trace contextRef="#ctx0" brushRef="#br0" timeOffset="1395.19">22751 2267 123 0,'-53'-72'61'0,"-21"-26"-88"16,38 64 119-16,-13-4-92 15,-25-6 0-15,-18 13-1 16,-21 9 1-16,-21 22-1 15,-7 22 1-15,-28 22-2 16,-11 25 1-16,-7 47-1 16,3 16 1-16,12 40 0 15,20 26 0-15,21 12 0 16,29 22 0-16,24 12 0 16,26 14 0-16,20-1-1 15,28 3 1-15,32-3 1 0,43 3 0 16,35-15 0-16,35-22 1 15,39-20 0-15,28-11 1 16,28-32-1-16,25-32 0 16,8-31-1-16,27-21 0 15,-3-29 0-15,-8-25 0 16,-23-29 0-16,-1-21 0 16,-25-28 1-16,-21-29 0 0,-17-22 0 15,-18-27 1-15,-32-11-1 16,-28-18 1-16,-32-6-1 15,-32-3 1-15,-20-4-2 16,-43-18 1-16,-29 8-1 16,-27 8 1-16,-15-4-2 15,-42 3 0-15,-17 0-4 16,-1 10 1-16,-28 0-11 16,-21 15 0-16,-21 13 0 15,-18-3 0-15</inkml:trace>
  <inkml:trace contextRef="#ctx0" brushRef="#br0" timeOffset="2369.64">8255 473 100 0,'-25'0'50'0,"11"-25"-43"15,11 16 51-15,-4-7-58 16,-7 3 1-16,-1-2-1 16,-2 5 0-16,-1 1-1 15,-7 15 1-15,-13 4-1 16,2 8 0-16,1 17-1 15,3 18 1-15,8 10-1 16,6 9 1-16,7 3-1 16,15 4 1-16,28-10-1 15,10-3 1-15,22-13 0 16,-1-9 0-16,8-19 0 16,-4-16 1-16,3-15 1 15,4-13 1-15,-14-6 1 0,-3-6 0 16,-26-19 1-16,-9-4 1 15,-15 1-1-15,-29 0 1 16,-6 6-2-16,-7-4 0 16,0 4-7-16,-22 0 1 15,4 3-21-15,-3 10 1 16,6-1-2-16,-9 17 1 16</inkml:trace>
  <inkml:trace contextRef="#ctx0" brushRef="#br0" timeOffset="3030.26">14714 780 101 0,'-60'-65'50'0,"-3"-33"-67"0,52 89 92 16,-13-26-75-16,-5 1 0 15,-2-4 0-15,-5 10 0 16,-17 9-1-16,4-3 1 0,-4 13-1 15,-3 15 1-15,-1 10-1 16,8 12 1-16,10 7-1 16,11 12 1-16,10 12-1 15,25 4 1-15,18 0-1 16,14-7 1-16,17-3 0 16,4 1 0-16,0-10 0 15,21-16 0-15,7 6 0 16,8-9 1-16,-12-6 0 15,-2-9 0-15,-12-10 1 16,-6-10 1-16,10-9 0 16,-11-6 0-16,-6-9 0 15,-15-10 1-15,-10-3-2 16,-15-13 0-16,-17 13-4 16,-17 0 0-16,-8 6-20 15,-14 7 1-15,-21 3-2 16,0-1 1-16</inkml:trace>
  <inkml:trace contextRef="#ctx0" brushRef="#br0" timeOffset="3644.9">22130 216 107 0,'-25'-19'53'0,"14"19"-69"0,11 0 95 16,0-9-79-16,0 9 1 15,4 3-1-15,0 13 1 16,3 12-2-16,0 13 1 15,0 6 0-15,0 6 1 0,-4 0-1 16,1 19 0-16,-1 0-1 16,4 7 1-16,0-7-10 15,1-3 0-15,-1-3 0 16,-7-16 0-16</inkml:trace>
  <inkml:trace contextRef="#ctx0" brushRef="#br0" timeOffset="4291.53">878 768 108 0,'-45'3'54'0,"41"-16"-53"0,15 13 54 0,-18 0-55 15,3 0 0-15,-7 13 0 16,1 9 0-16,-8 16 0 16,1 15 0-16,-5 19 0 0,1 16 0 15,-11 18 0-15,4 20 0 16,-11 2 0-16,8-2 0 16,3-4-1-16,6-12 0 15,5-16-7-15,13-9 1 16,4-16-1-16,0-16 1 15</inkml:trace>
  <inkml:trace contextRef="#ctx0" brushRef="#br0" timeOffset="4713.83">1524 1107 108 0,'-28'-26'54'0,"0"1"-58"0,6 16 70 0,1 6-67 15,-3-7 1-15,-1 10-2 16,7 0 1-16,-3 10-1 16,0 9 1-16,-4 6-3 15,4 12 1-15,7 10-2 16,-4 16 0-16,8 6 0 15,3-6 0-15,7 6 2 16,7-6 0-16,10-10 2 16,8-12 1-16,21-10 2 15,3-9 1-15,4-13 1 0,14-12 0 16,-14-16 0-16,-3-9 0 16,-1-16-2-16,-17-9 0 15,3-19-1-15,-14 6 1 16,-10 3-3-16,-8-3 1 15,-6-6-7-15,-18 13 1 16,-8 5-13-16,-10 10 0 16,-10 13 0-16,7 12 0 15</inkml:trace>
  <inkml:trace contextRef="#ctx0" brushRef="#br0" timeOffset="5178.97">2402 1285 97 0,'0'0'48'0,"0"-9"-60"15,-7 3 87-15,4-7-75 16,-8-3 0-16,4 1-1 15,-3 2 1-15,-1 4-1 16,0-4 0-16,-6 10-1 16,6 6 1-16,-10 10-1 0,0 15 1 15,-7 10-1-15,-1 6 1 16,8 9 0 0,4 0 0-16,13 10 1 0,4-7 0 15,14 4-1-15,11-7 1 16,7-9 0-16,10-19 0 15,18-12 0-15,18-13 0 16,3-3 0-16,-4-13 1 16,-6-9 0-16,-4 3 0 15,-18-3 0-15,-6-10 1 16,-12 1-1-16,-9-4 1 0,-8-9-2 16,-14 3 1-16,-7 10-7 15,-15-7 0-15,-16 10-17 16,-5 2 0-16,4 14 0 15,-17 5 1-15</inkml:trace>
  <inkml:trace contextRef="#ctx0" brushRef="#br0" timeOffset="5494.79">3397 1150 104 0,'0'-6'52'0,"0"3"-70"16,0 3 105-16,0 0-87 0,0 0 1 16,0 0-1-1,0 9 0-15,-10 10-1 0,3 9 0 16,-4 16-1-16,0 0 1 15,-10 19-1-15,-3 0 0 16,2-1-1-16,8 20 1 16,-3-4-1-16,6-12 0 15,0-3-8-15,4-3 1 16,14-17 0-16,-3-8 0 0</inkml:trace>
  <inkml:trace contextRef="#ctx0" brushRef="#br0" timeOffset="5963.52">3461 972 99 0,'-28'-25'49'0,"3"-4"-50"16,25 14 66-16,-11-1-63 16,1 3 0-1,10 4-1 1,0-7 0-16,0 10-3 0,14 3 1 16,3 6 1-16,12 3 0 15,13 10-1-15,11-3 0 16,7 12 0-16,14 3 1 15,-11-3 0-15,4 0 0 16,-17-3 0-16,3 0 0 16,-7-3 0-16,-11 0 1 15,0-4 0-15,-21 4 0 16,-7-6 0-16,-7 2 0 16,-10 10-1-16,-11 13 1 0,-18-3-1 15,-11-1 1-15,-20 13-2 16,-1-3 1-16,-3 3-5 15,11 3 1-15,3 4-21 16,-7-14 0-16,7-5 0 16,7-20 0-16</inkml:trace>
  <inkml:trace contextRef="#ctx0" brushRef="#br0" timeOffset="6324.36">1139 2518 107 0,'-91'28'53'0,"10"-28"-78"0,63 0 106 16,-10 6-81-16,0 4 1 15,13-10-2-15,15 0 0 16,15 0 0-16,23 0 1 16,29-10-1-16,25-12 0 15,35 0 0-15,25-3 1 16,24 6 1-16,15-9 0 0,6 3 0 16,4-3 1-16,-14 3 0 15,4 6 0-15,-11 3-3 16,-18 4 1-16,-17-4-12 15,-25 7 1-15,-29-1-1 16,-20 1 1-16</inkml:trace>
  <inkml:trace contextRef="#ctx0" brushRef="#br0" timeOffset="6640.73">681 2822 106 0,'-39'25'53'16,"36"-22"-64"-16,6 3 76 0,15-6-64 0,10 3 0 16,35-3 1-16,36 0 0 15,39-9-3-15,31-3 1 16,11-7 1-16,49-6 0 15,1-7-1-15,27 1 1 16,-28-4 0-16,11-2 0 16,-21 12-1-16,-28-4 1 15,-15 4-1-15,-35 7 1 16,-21 8-9 0,-21-12 1-16,-36 10-1 0,-17-4 0 0</inkml:trace>
  <inkml:trace contextRef="#ctx0" brushRef="#br0" timeOffset="7236.07">3528 865 83 0,'-46'3'41'0,"11"-6"-25"15,28 3 35-15,0 3-49 16,3 3 1-16,-7 4 0 0,4-7 1 15,4 3-5-15,3 4 0 16,10-10 3-16,-6 6 1 16,21 3-2-16,17-5 0 15,11 2-1-15,7 3 1 16,14 1-1-16,-14 2 1 16,0 1-1-16,0-4 1 0,-11 1-1 15,1 2 1-15,-1 4 0 16,-14-1 0-16,-6-2-1 15,-12 3 0-15,-17-4 0 16,-7 4 1-16,-3 0-1 16,-1 2 0-16,-10 7 0 15,0 7 1-15,-8-1 0 16,-2 7 0-16,-8-1 0 16,-7 4 0-16,4 0 1 15,-18 12 0-15,0 7 0 16,0-7 0-16,3 10 0 15,8-4 0-15,-4 1-1 16,11-4 0-16,3 1-4 16,11-19 0-16,6 2-16 15,22-8 0-15,4-10 0 16,14-19 0-16</inkml:trace>
  <inkml:trace contextRef="#ctx0" brushRef="#br0" timeOffset="10244.6">8139 3703 81 0,'17'53'40'0,"4"-6"-23"0,-17-34 40 16,3-4-56-16,4 4 0 16,-8-10 0-16,8-3 1 15,10 6-3-15,0-12 1 16,-3 3 1-16,-1-10 1 15,1-6-2-15,-4 1 1 16,0-7 0-16,-3-4 0 16,-1-8 0-16,1-7 0 0,-8-9 0 15,1-4 1-15,-1-15 0 16,-3 0 0-16,0-3-1 16,-3-7 1-16,3 0-1 15,-7 10 0-15,7 0-1 16,-11-6 0-16,11-1 0 15,-10 4 1-15,6-6-1 16,-3 2 1-16,4 1-1 16,-1 12 0-16,4 13 0 15,-3 3 1-15,3 12 1 16,-4 10 1-16,4 6-1 16,-4 3 1-16,-3 10-3 15,4 5 0-15,-8 4 0 16,-3 0 0-16,0 10-3 15,4-1 1-15,-1 10 0 16,-7 0 0-16,-3 6 1 16,0 3 1-16,-11 16 0 15,-10 3 0-15,7 3 0 0,-4-6 0 16,11-12-1-16,6 2 1 16,5-9-1-16,6-12 1 15,8-13-1-15,-4-7 1 16,14-15 0-16,10-12 0 15,1-4-1-15,0-9 1 16,3 3 0-16,-4 7 1 16,5-4-1-16,-1 3 1 15,3 10-1-15,5-6 1 0,-1 5-1 16,4 4 1-16,-1-3-1 16,-2 12 0-16,2 7 2 15,-10 0 1-15,4 9-1 16,0 9 1-16,0-3-1 15,-1 13 1-15,12 0-1 16,-1 15 0-16,4 13-6 16,-4 13 1-16,0 6-13 15,-3 3 1-15,0-6 0 16,-4-10 0-16</inkml:trace>
  <inkml:trace contextRef="#ctx0" brushRef="#br0" timeOffset="11411.93">14503 4195 100 0,'3'32'50'0,"1"-10"-58"0,-4-22 69 16,3 3-61-16,1 3 1 16,-1-6 0-16,11-9 0 15,-10-4-1-15,10-6 0 0,4-9 1 16,-1-19 0-16,-3 3 0 16,1 0 0-16,-1-9-1 15,0 0 1-15,-4-4 0 16,1-12 0-1,-4 3-1-15,0-6 0 0,0 3 0 16,-3-9 1-16,-1-7-1 16,-6-3 0-16,-1 1 1 15,-6-14 0-15,-8 13 0 16,-3-3 0-16,3 13 2 16,4 6 0-16,0 0 0 15,3 18 1-15,1-5-1 16,3 15 0-16,0 13-1 15,0 6 1-15,0-1-3 16,-1 8 0-16,-2 8-2 16,-4 10 0-16,0 10-1 15,-4-1 0-15,0 16 0 0,-3-3 1 16,-18 9-1-16,8 7 1 16,-5 0 1-16,1 2 1 15,0-2 0-15,0 6 0 16,-11 3-1-16,7-12 1 15,7-1-1-15,7-12 0 16,4 0 0-16,4-3 1 16,6-16-1-16,4-6 1 15,3-16 0-15,12-6 1 16,13-3-1-16,7-7 1 0,4-12 0 16,10 3 0-1,4 0-1-15,-4 0 1 0,1 0-1 16,-5 7 1-16,-2-4-1 15,-5 7 0-15,1 2 0 16,-4 4 1-16,-7 6 1 16,4 10 1-16,7-4-3 15,-7 6 0-15,3 20-1 16,4 6 1-16,-1 2-1 16,5 7 0-16,13 13-14 15,-7-3 0-15,-3-4 3 16,-4 3 0-16</inkml:trace>
  <inkml:trace contextRef="#ctx0" brushRef="#br0" timeOffset="12853.69">22620 4374 96 0,'4'0'48'0,"-4"0"-43"16,3-9 48-16,-3 9-53 15,0 0 1-15,0 0-1 16,4 3 1-16,-1 6-2 0,-3 7 1 16,0 12-1-16,0 32 1 15,0-7-1-15,0 22 1 16,0 4-1-16,0 8 0 15,0-2 0-15,0 0 0 16,0-4 0-16,0 1 1 16,-3-4 0-16,3-15 0 15,-4 0 1-15,4-1 1 16,-3-5-1-16,3 2 1 0,-4-8-1 16,4-1 1-16,0-16-3 15,0-2 1-15,-7-10-1 16,-4-10 0-16,-6-6-1 15,-1 1 1-15,1-23 0 16,-5 0 0-16,-6-6 1 16,0-9 1-16,-21 0 0 15,6-7 0-15,4 0 0 16,1 4 1-16,2 6-1 16,8 6 1-16,3 0-1 15,4 3 0-15,7 0 0 16,4-3 1-16,3 10-2 15,3-7 1-15,4 6-1 16,4 4 1-16,-1 3-1 16,4 2 0-16,0 8-1 15,4 2 1-15,-1 6 0 16,1 7 0-16,7 0 0 16,-1 9 0-16,8-3 0 31,0 10 0-31,-1-1 0 0,-3 1 1 0,1-1-1 15,-1 1 0-15,0-1 0 0,0-5 0 16,4 2 0-16,-1-9 1 16,-2-3-1-16,2-13 0 15,-3 3 0-15,-3-6 1 16,0 1-1-16,-1-8 0 16,-2-5 1-16,2 0 1 15,1-10 0-15,3 3 0 0,7-3 0 16,18-3 1-16,3-3-2 15,1 3 1-15,-1 0-7 16,11-3 1-16,-21 3-1 16,-11-3 0-16</inkml:trace>
  <inkml:trace contextRef="#ctx0" brushRef="#br0" timeOffset="13779.84">1365 8222 99 0,'-180'37'49'0,"-14"-8"-47"16,141-17 50-16,-7 1-50 15,4-1 0-15,7 1 1 0,6-7 0 16,11 0-4-16,15 1 0 15,17-7 2-15,10-4 1 16,40 1-2-16,38-9 0 16,14-4 0-16,47 3 0 15,20 1-1-15,57 6 1 16,6-1 0-16,54 11 0 16,35 2 1-16,46 6 0 15,25-2 0-15,42 2 0 16,28 4 1-16,42-3 0 0,36-1 0 15,56-6 0-15,22-3-1 16,38-3 0-16,46-3 0 16,49-3 0-16,15-3-1 15,63-20 0-15,28 7 0 16,21-9 0-16,57-3 0 16,49 2 0-16,-17 1 0 15,28 3 1-15,7 3 0 16,21 0 1-16,25 3 0 15,10 3 0-15,-14 3 0 16,-24-6 0-16,-57 16 0 16,-32 9 0-16,-56 6-3 15,-46 4 1-15,-70 6-1 16,-75 0 0-16,-67 3-3 16,-73 6 1-16,-100-3-18 15,-70-6 0-15,-102-16 0 16,-85-9 0-16</inkml:trace>
  <inkml:trace contextRef="#ctx0" brushRef="#br0" timeOffset="14609.36">2233 7231 101 0,'-39'-60'50'0,"-3"-12"-45"0,24 53 50 0,-10-3-54 15,-21 3 1-15,-4 4-1 16,-7 12 0-16,-11 9-2 16,-6 10 0-16,-15 18 1 15,-7 13 0-15,18 25-3 16,3 16 1-16,8 19-1 15,13 18 0-15,15 4 0 16,14 2 0-16,10-15 1 16,25-12 0-16,11-16 1 15,24-22 1-15,18-16 2 16,18-16 0-16,-8-12 1 16,-6-19 1-16,3-15 1 15,3-13 0-15,-10-16-1 16,-3-16 0-16,-8-8-1 15,-6-14 0-15,-12-15-4 0,-13-6 0 16,0-13-7-16,-15 16 1 16,4 6-16-16,-7 9 0 15,-24 7 0-15,2 22 1 16</inkml:trace>
  <inkml:trace contextRef="#ctx0" brushRef="#br0" timeOffset="14942.17">1185 7968 97 0,'21'-66'48'15,"32"19"-64"-15,-42 34 88 0,17-2-72 16,11 2 0-16,0 4-1 16,10-1 1-16,4 4-1 15,4 12 1-15,-8 10-1 16,-3 18 1-16,3 13-3 16,-3 16 1-16,14 3-7 15,0 6 1 1,-11-9-10-16,11-10 1 0,-10-12 0 15,-1-10 0-15</inkml:trace>
  <inkml:trace contextRef="#ctx0" brushRef="#br0" timeOffset="15379.92">2402 8027 55 0,'29'-62'27'0,"34"-14"-11"0,-45 61 38 15,-8-1-47-15,8 0 0 16,-7 4 4-16,-1-1 0 15,-6 7-15-15,6 0 1 0,-10 6 8 16,0 6 1-16,0 13-5 16,0 12 1-16,-3 7-3 15,3 12 0 1,0 28 0 0,0 4 0-1,-11-16 1-15,11 3 1 0,-17-22 0 16,6 0 1-16,-10-19 0 15,3-9 0-15,0-13 0 16,4-9 0-16,-3-13-1 16,6-15 0-16,1-19-1 15,10-4 1-15,0-21-1 16,10 3 1-16,8-6 0 16,14-1 0-16,-4 7 0 15,11-6 0-15,3 2 0 16,-3-2 0-16,3 6 0 15,4 6 0-15,-11 0-2 16,4 10 1-16,0-1-2 0,10 13 1 16,1 4-4-1,-8 8 0-15,4 10-7 0,-18 13 0 16,4 15 0-16,-11 10 1 16</inkml:trace>
  <inkml:trace contextRef="#ctx0" brushRef="#br0" timeOffset="15586.8">2582 7999 94 0,'-28'3'47'0,"35"13"-53"0,4-19 66 15,-1-4-61-15,1 1 1 0,17-3-2 16,11-1 1-16,3-8-4 15,1-4 1-15,13 3-11 16,15-3 1-16,6-10 0 16,15 1 0-16</inkml:trace>
  <inkml:trace contextRef="#ctx0" brushRef="#br0" timeOffset="15840.25">3990 7366 88 0,'-4'12'44'0,"8"-12"-48"0,-4 3 71 16,0 10-65-16,-4 9 1 16,4 9 1-16,-7 4 0 15,4 9-5-15,-8 9 0 16,4 3 3-16,-3 4 1 15,6 6-5-15,1 0 1 16,3-4-11-16,0-8 1 0,0-4-1 16,0-9 0-16</inkml:trace>
  <inkml:trace contextRef="#ctx0" brushRef="#br0" timeOffset="16124.1">3718 7444 101 0,'-10'6'50'0,"27"-6"-59"16,-6-3 73-16,14-9-63 15,10-1 1-15,14 4-1 16,4-7 0-16,25 3-2 16,3-2 1-16,7 2-1 0,-14 1 1 15,0-1-10-15,-10 4 1 16,3-1-1-16,-14 4 1 16</inkml:trace>
  <inkml:trace contextRef="#ctx0" brushRef="#br0" timeOffset="17006.66">10132 11147 110 0,'-46'-40'55'0,"-18"-33"-64"0,43 48 80 15,-14-3-68-15,-14 0 0 16,-26 3 0-16,5-3 0 15,-1 12-5-15,-13 3 0 16,-12 10 1-16,-13 10 1 16,0 11-3-16,10 17 0 0,-17 21-2 15,6 26 0 1,-10 21-1-16,18 23 0 0,3 31 1 16,14 15 1-16,1 19 1 15,13 13 0-15,11 6 3 16,11 0 0-16,21 4 1 15,17-4 1-15,25-13-1 16,18-5 1-16,21-17 0 16,35-12 0-16,21-22-1 15,11-18 0-15,21-23-1 16,18-15 1-16,7-16 0 16,17-16 0-16,-6-22 0 15,-1-15 1-15,11-16 0 16,-10-25 0-16,3-19-1 15,-4-13 1-15,-3-18-1 16,-21-16 0-16,-1-12-2 16,-6-16 0-16,-15 12 0 15,-20-9 0-15,-22 3 1 16,-14 0 0-16,-21 0 1 0,-14-15 0 16,-11-7 2-16,-10-9 1 15,-8-7-1-15,-17-9 1 16,-11 3-1-16,-13 1 1 15,-12 5-2-15,-17-3 0 16,-10 17-2-16,-8 11 1 16,-28 19-2-16,-21 13 1 15,-7 7-4-15,-21 21 1 16,-7 16-8-16,17 6 0 0,-3 12 0 16,21 4 1-1</inkml:trace>
  <inkml:trace contextRef="#ctx0" brushRef="#br0" timeOffset="17820.84">16362 10702 115 0,'-74'-41'57'0,"-71"-6"-64"0,110 32 79 16,-32-1-72-16,-25 7 0 15,-7 9-1-15,-10 6 1 16,-15 13-2-16,-10 21 1 0,4 23-1 16,-1 25 1-1,1 19-1-15,-1 34 0 0,18 22-1 16,22 34 1-16,13 23 0 15,22 27 1-15,17 11 0 16,18 21 0-16,28-6 1 16,28 2 0-16,25-5 0 15,25-3 1-15,24-7 0 16,39-15 1-16,7-23-1 16,29-15 0-16,20-34 0 15,15-20 1-15,14-24-3 16,14-32 1-16,10-28-1 15,5-31 0-15,-1-26 0 16,-4-21 0-16,-3-26-1 16,-10-15 1-16,-8-19 1 15,-32-22 1-15,-27 0 1 16,3-12 1-16,-14-19-2 0,-22-13 0 16,-13-16 2-16,-22-15 1 15,-17-22-2-15,-22-16 1 16,-17-3-2-16,-21-19 1 15,-18-6 1-15,-21-3 0 16,-35-16-3-16,-29 10 0 16,-28 2 0-16,-24 4 0 15,-32 13 0-15,-8 18 0 16,-27 9 0-16,-18 29 0 0,-11 28-1 16,-21 22 1-1,0 25-1-15,-10 22 0 0,6 25-5 16,-2 25 0-16,34 19-10 15,7 19 1-15,25 22 0 16,25 25 0-16</inkml:trace>
  <inkml:trace contextRef="#ctx0" brushRef="#br0" timeOffset="18556.87">24800 11310 121 0,'-31'-47'60'0,"-40"-18"-77"0,46 49 96 16,-66-9-81-1,-22 15 1 1,-18 17-4-16,11 11 0 0,4 30 5 16,-11 20 0-16,-11 30-3 15,8 24 0-15,10 25 0 16,-4 35 1-16,1 22 1 16,13 16 0-16,5 15 0 15,27 0 1-15,18-6 0 16,46-13 0-16,28-9 0 15,42-12 0-15,22-10 0 16,53-22 0-16,17-16 0 16,35-28 0-16,15-22-1 15,24-18 1-15,7-32 0 16,18-19 0-16,4-22-1 16,10-28 1-16,-7-28 0 15,-11-19 0-15,-10-22 1 0,-25-15 0 16,-24-20 0-16,-15-18 0 15,-31-6 1-15,-26-7 0 16,-34-13 0-16,-29-2 1 16,-24-13 0-16,-35-6 0 15,-19-10-1-15,-20-3 1 16,-39 13-1-16,-32 9 1 16,-25 3-2-16,-31 10 1 15,-29 12-5-15,-24 22 1 0,-25 10-19 16,-18 15 0-16,-35 13 0 15,0 15 0-15</inkml:trace>
  <inkml:trace contextRef="#ctx0" brushRef="#br0" timeOffset="20957.49">1009 10279 82 0,'-32'-44'41'0,"25"13"-33"0,14 21 42 16,-7 4-46-16,11-7 0 15,-11 4 2-15,10 12 0 0,-6 0-7 16,3 10 0 0,4 6 5-16,-11 18 1 0,0 16-2 15,7 16 1 1,-14 26-2-16,7 5 1 0,0 3-2 16,0 10 1-16,0-16-1 15,0 4 0-15,0-1-1 16,0-18 0-16,0-13-2 15,0-7 0-15,0-8-14 16,0-20 0-16,0-12 0 16,10-22 0-16</inkml:trace>
  <inkml:trace contextRef="#ctx0" brushRef="#br0" timeOffset="21922.38">1390 10966 99 0,'-25'-13'49'0,"68"-3"-48"16,-33 7 50-16,8-7-52 16,14 1 1-16,6-4-1 15,12 3 1-15,-1-3-1 0,11 4 1 16,4-1-1-16,3 3 0 16,0 4-4-16,-7-7 0 15,-14 10-11-15,-8-3 0 16,-9-1 1-16,-12-12 0 15</inkml:trace>
  <inkml:trace contextRef="#ctx0" brushRef="#br0" timeOffset="22167.24">1693 10379 107 0,'-24'-3'53'0,"31"6"-74"0,-7 0 96 0,0 7-76 15,10 8 1-15,1 4 0 16,-1 13 0-16,1 3 0 16,7 18 0-16,3 10 0 15,-4 9 0-15,-2 13 0 16,2-3 1-16,1 2-6 16,3 4 1-16,7-12-16 15,-7-7 0-15,1-19 0 16,-5-12 0-16</inkml:trace>
  <inkml:trace contextRef="#ctx0" brushRef="#br0" timeOffset="22489.89">2402 10821 109 0,'-21'16'54'0,"21"-22"-77"0,0 6 101 0,0 3-78 16,11 3 0-16,-1-6-1 15,29 0 1-15,4 3 0 16,13-3 0-16,8-6 0 15,3-7 0-15,3 1-1 16,4-4 0-16,4 4-4 16,-11 2 0-16,-7 4-9 15,-21 0 0-15,-8-1 0 16,-13-5 0-16</inkml:trace>
  <inkml:trace contextRef="#ctx0" brushRef="#br0" timeOffset="22751.73">2671 10539 84 0,'-29'-19'42'0,"-13"-6"-37"15,42 16 57-15,-7-1-60 16,7 1 1-16,0 0 2 16,0 9 0-16,7-7-6 0,7 4 0 15,7 6 4-15,4 10 1 16,7 12-2-16,-4 6 1 15,4 16-2-15,-4 10 1 16,-7 12-1-16,7 9 0 16,-7-3-3-16,1-6 0 15,-1-6-9-15,-4-3 0 16,-2-4 0-16,-1-18 0 0</inkml:trace>
  <inkml:trace contextRef="#ctx0" brushRef="#br0" timeOffset="23209.47">3687 10806 98 0,'-18'15'49'0,"7"-24"-51"0,11 12 63 15,0 0-61-15,7-3 0 16,4-3-1-16,10 3 1 0,0-3 0 16,22 0 0-1,2-4-1-15,-2 1 0 0,6 0-1 16,1 3 1-16,-1-4-7 15,0 4 1-15,-10 0-12 16,-14 0 1-16,-11-3 0 16,-14 6 0-16</inkml:trace>
  <inkml:trace contextRef="#ctx0" brushRef="#br0" timeOffset="24295.85">4389 10056 97 0,'-4'0'48'0,"-24"3"-66"0,24-3 90 0,4 0-73 16,0 0 1-16,-7 0 0 15,7 3 1-15,7 1-1 16,4 2 1-16,10 6 0 16,-3-2 0-16,13 9 1 15,-2 6 0-15,13-7-1 16,7-2 0-16,11 6 0 16,-7-6 0-16,4 6-1 15,-8-3 1-15,0-1-2 16,-6 1 1-16,-4 3-1 15,-8-3 1-15,-6 3-1 16,-4-6 1-16,0-4 0 16,-10-2 0-16,0-4-1 15,-1 3 1-15,-3-3 0 16,4 1 1-16,-11-4 0 16,0 3 0-16,0-3 0 15,0 4 0-15,-7-4 0 0,3-3 0 16,4 6-1-16,0 0 1 15,0 1 0-15,-7 2 1 16,7 7-1-16,-3 2 1 16,-8 11 0-16,-17 18 1 15,-18 12-1-15,-28 23 1 16,-7 15-1-16,-4 3 0 16,-7 10-4-16,1-10 0 15,17-18-20-15,14-22 0 16,24-20-1-16,12-21 0 0</inkml:trace>
  <inkml:trace contextRef="#ctx0" brushRef="#br0" timeOffset="27067.38">9906 12841 81 0,'25'9'40'0,"-18"-15"-30"0,-4 3 40 0,1 0-47 16,-1-7 1-16,1-2 0 16,-4-4 1-16,-4 3-7 15,-6 4 0-15,-4 3 3 16,-8 3 1-16,-2 9-2 15,-8 6 0-15,-14 13 0 16,-14 19 0-16,-3 13 0 16,-11 12 1-16,-11 3 0 15,-3 9 1-15,-15-2-1 16,19-7 1-16,6-6-1 16,22-16 0-16,-4 0 0 15,14-12 0-15,-3-10-1 16,10-3 1-16,3-6-2 15,12-7 1-15,6-8-1 16,7-4 1-16,4-4 0 16,4-2 0-16,6-6 0 15,8-13 0-15,0-4 0 0,-4-2 1 16,0-3 0-16,3-4 0 16,-6 10 0-16,3 3 0 15,-4 3 0-15,1 6 1 16,-4 0-1-16,0 4 1 15,-4 2-1-15,1 13 1 16,-8 7-1-16,-6 12 0 16,-1 3-1-16,4 6 0 0,-11 7-1 15,8 0 1-15,6 2-1 16,4 1 1-16,14-3 0 16,11 2 1-16,6-2-1 15,-3-7 1-15,8-2-1 16,6-4 1-16,11-16-9 15,3-3 1-15,4-2-1 16,4-4 0-16</inkml:trace>
  <inkml:trace contextRef="#ctx0" brushRef="#br0" timeOffset="28044.35">16933 12891 103 0,'-38'28'51'0,"16"3"-56"16,5-15 62-16,-15 9-58 16,-3 7 1-16,-4 11-1 15,-3 11 1-15,-22 9 0 16,-3 12 0-16,-14 0-1 0,0 3 1 16,7-2 0-16,10-10 0 15,4 3 0-15,-7 0 0 16,11-10 0-16,6-12 0 15,4-6 0-15,8-10 0 16,-1-6 0-16,7-3 0 16,0-3 0-16,-3-6 0 15,0-7 0-15,7-3 0 0,6-6-1 16,12-13 1-16,3-6 0 16,3-9 0-16,11 0 1 15,4-7 0-15,-4 7 0 16,0-4 0-16,0 4 0 15,0-1 1-15,0 1 0 16,-3 6 0-16,3 9-1 16,0 4 0-16,-4 2-1 15,1 4 1-15,-4 6-1 16,3 9 0-16,1 4 0 16,-4 6 1-16,-4 9-1 15,-6 13 0-15,-1 15 0 16,-6-2 0-16,-5 2 0 15,5-6 0-15,10 0 0 16,3-6 0-16,11-6 0 16,7-4 1-16,4-5-1 15,7-4 1-15,-4-7-1 0,14-8 1 16,4-7-6-16,0-6 1 16,7-10-1-16,3-12 0 15</inkml:trace>
  <inkml:trace contextRef="#ctx0" brushRef="#br0" timeOffset="29893.87">24412 12922 83 0,'-3'7'41'0,"3"-4"-31"0,0-3 31 15,7-7-37 1,0 1 1-16,0 3 0 16,0 3 0-16,0-6-7 15,11 3 0-15,-8-1 4 16,-3 1 1-16,0 0-3 15,7 0 1-15,-3 0 0 16,-11 3 1-16,11-3 0 16,-1 3 0-16,-3 0 0 15,0 0 0-15,0 0 0 16,0 0 0-16,-7 0 0 16,0 0 0-16,4 0-2 0,-1-3 1 15,4-1-1-15,4-2 0 16,3-3 0-16,4-4 0 15,14-6 0-15,6-3 0 16,1-6 1-16,7-3 1 16,0-7 0-16,14 1 0 15,7-4-1-15,3-6 1 16,8-6-1-16,-7-1 0 0,-1 4-1 16,-3 0 0-16,11-3 0 15,-8 6 0-15,1 3 0 16,-15 0 0-16,-3 6 0 15,4 7 0-15,-11 3 0 16,-8 2 0-16,-6 8 1 16,-4 2 0-16,-6 3 0 15,-5 4 0-15,-3 0-1 16,-3-1 1-16,-1 4 0 16,-2-3 1-16,-1 2-2 15,-7 7 0-15,0 0 0 16,-4 3 0-16,-7 4 0 15,-6-1 0-15,-8 3-1 16,-3 4 0-16,-7 3-1 16,-15-1 1-16,1 1 0 15,-1 0 0-15,5-1 0 16,-1-2 0-16,-4-4 1 16,-3-6 0-16,4 4 0 0,3-4 0 15,7 3 0 1,11-3 1-16,7-3-1 0,3 0 0 15,8 0-1-15,10 0 1 16,14-6-1-16,11 0 1 16,3-1-1-16,0 1 0 15,4-3 1-15,0-1 0 16,-1 1 0-16,22-4 1 16,-7 1-1-16,-4 2 1 0,1 1 0 15,-4 0 0-15,3 2-1 16,0-2 1-16,-7 3-1 15,-3-1 0-15,-7 1 0 16,-4 9 0-16,-3-6 0 16,-4 0 0-16,-4 3 0 15,-3-3 0-15,1 3 0 16,-1-3 1-16,0 3 0 16,0 0 0-16,-4 3 0 15,1 3 0-15,-1-3 0 16,1 3 0-16,-4-6-1 15,3 4 0-15,4-1 0 16,-7-3 1-16,4 3-1 16,-4 3 0-16,0 10 0 15,-4 12 1-15,-10 16-1 16,-14 6 1-16,-7 19-5 16,-1 0 1-16,1-6-1 15,11-7 0-15</inkml:trace>
  <inkml:trace contextRef="#ctx0" brushRef="#br0" timeOffset="65135.67">29898 5252 103 0,'-25'-31'51'0,"1"-26"-48"0,16 48 52 0,1-1-54 16,-3-2 0-16,-1 3-1 15,1 9 1-15,-1 6-2 16,1 13 1-16,-5 9 0 16,5 6 0-16,-8 4-1 15,4 6 1-15,3-7-2 16,11 4 0-16,8-6 0 15,2-13 1-15,4-10-1 0,4-6 1 16,3-9 1-16,0-12 0 16,0-1 1-16,1-9 1 15,-1-3 0-15,7-4 1 16,7 7-1-16,-7 0 1 16,4 9-2-16,-7 1 0 15,-4 2 0-15,0 4 0 16,-3 6 0-16,-4-7 0 15,0 7 1-15,-3 3 0 16,-1 6 0-16,-3 10 1 0,-3 15-1 16,-4 23 0-16,-4 9 0 15,-3 12 0-15,0 13-2 16,0-1 1-16,0 4-1 16,4-6 0-16,-1-16 0 15,0-9 0-15,8-10 0 16,3-16 0-16,7-9 0 15,14-15 0-15,8-17 0 16,2-11 0-16,5-11-2 16,3-8 0-16,-4-4-4 15,0 16 0-15,-20 6-18 16,-5 7 0-16,-17 12 0 16,-3 12 0-16</inkml:trace>
  <inkml:trace contextRef="#ctx0" brushRef="#br0" timeOffset="65489">30925 5628 98 0,'-8'-15'49'0,"8"5"-59"16,0 10 88-16,0 0-75 15,0 3 0-15,4 10 2 16,0 18 1-16,-1 23-8 15,1 11 0-15,-4 17 3 16,0 6 1-16,3 9-8 16,1 0 0-16,3-9-18 15,0-3 1-15,0-16 0 16,3-10 0-16</inkml:trace>
  <inkml:trace contextRef="#ctx0" brushRef="#br0" timeOffset="66434.47">30522 7485 94 0,'-31'-32'47'0,"24"-33"-57"0,7 46 83 16,-4 0-71-16,-3 0 0 15,-7 3 0-15,0 4 1 16,-7 6-4-16,-4 6 0 16,-10 15 2-16,-4 10 1 0,-4 16-2 15,8 12 0-15,7-2-1 16,7-4 1-16,7 0-2 16,14-13 1-16,7-9-2 15,17-3 1-15,1-9 0 16,0-7 1-16,0-9 0 15,-1-6 1-15,1-4 2 16,-4-3 0-16,-3 4 0 16,-4-1 1-16,0 1-1 15,0 5 1-15,-3 4-2 16,3 3 0-16,0 3 0 16,21 1 0-16,-7 5-1 15,-3 7 0-15,-4 6 0 16,-7 9 1-16,-3 3-1 15,-4 4 0-15,-4 3 0 16,-10-4 1-16,11 4-1 16,7 38 0-16,-1-45 0 15,4 4 0-15,4 6 1 16,3-7-2-16,7-2 1 16,8-7-1-16,-1-9 0 15,4-13-5-15,3-12 0 16,21-13-13-16,4-16 1 15,-10-2-1-15,-8-1 1 16</inkml:trace>
  <inkml:trace contextRef="#ctx0" brushRef="#br0" timeOffset="66809.78">31313 7965 80 0,'-7'-22'40'0,"-11"-10"-35"0,18 23 61 0,0-1-62 16,0 1 0-16,0 0 1 16,7-1 0-16,7 4-8 15,7 3 1-15,0 3 4 16,-3 15 1-16,0 4-3 15,-4-3 0-15,0 34 0 16,-7 10 1-16,-7 12 0 16,-4-3 0-16,1 6 0 0,-11-9 1 15,7-3 0-15,0-16 1 16,14-7-1-16,10-14 0 16,15-14-1-16,32-9 1 15,13-15-4-15,-17 2 1 16,28-9-10-16,-10 1 0 15,-18 5 0-15,-18 7 1 16</inkml:trace>
  <inkml:trace contextRef="#ctx0" brushRef="#br0" timeOffset="67528.96">30720 9627 105 0,'-32'3'52'0,"18"0"-59"0,11-9 69 16,-5 2-62-16,-2 4 0 16,-18 0 0-16,3 4 0 15,-3 2 0-15,3 6 0 16,0 10-1-16,8-6 1 0,-4 25-1 16,-4-1 1-16,7 8-1 15,8 5 0-15,3-3-1 16,3 6 1-16,8-9 0 15,3-3 0-15,3-3 0 16,18-6 0-16,8-13 0 16,-1-10 1-16,-7-6 0 15,4-2 1-15,-4-14 0 16,-3-2 0-16,-4-4 0 16,7-6 1-16,-3 3 0 15,3-6 0-15,-3-3-1 16,-7 3 1-16,-1 6-2 15,-3 6 1 1,0 17 0 0,-7 14 0-16,0 20-1 15,-3 22 1-15,0 24-1 16,-4 20 0-16,0 12-3 0,0 6 0 16,0-18-11-16,0-14 0 15,3-17 0-15,1-20 0 16</inkml:trace>
  <inkml:trace contextRef="#ctx0" brushRef="#br0" timeOffset="68009.7">31337 10332 91 0,'-21'-16'45'0,"18"-18"-41"0,6 24 63 0,-3 4-66 16,11-3 1-16,-4-4 0 15,7-2 1-15,3-1-5 16,1 7 1-16,7-10 2 16,3 3 0-16,0 7-1 15,4 9 0-15,3 3 0 16,8 6 0-16,-5 10 0 15,-6 6 1-15,-4 6 0 16,-6 7 0-16,-8 0 0 16,-14 2 1-16,-18 11 0 15,-3-4 0-15,0-7 0 16,-4-2 0-16,4 0-1 0,7-13 0 16,0-6-2-16,7-7 1 31,7-6-3-31,10 1 1 0,25 2-2 0,4 0 0 15,4 13 1-15,-5 10 0 16,-9 12 2-16,-12 9 0 16,-17 7 2-16,-24 9 0 15,-19 3 0-15,-10-3 1 16,0-13-6-16,-10-15 0 0,3-16-1 16,18-25 1-16</inkml:trace>
  <inkml:trace contextRef="#ctx0" brushRef="#br0" timeOffset="68850.22">28797 12728 99 0,'-3'-22'49'0,"17"-25"-43"0,-7 37 50 16,-4-8-55-16,1 11 1 15,-1 1 0-15,-3 6 0 16,4 19-2-16,0 25 0 16,-4 28 2-16,-4 38 0 0,-3 18 0 15,0 35 0-15,-4 13 0 16,1-10 0-1,3-15-1-15,3-20 0 0,4-21-1 16,0-19 0-16,4-22-8 16,-1-22 1-16,4-25-1 15,0-28 1-15</inkml:trace>
  <inkml:trace contextRef="#ctx0" brushRef="#br0" timeOffset="69891.31">29757 13001 78 0,'3'-41'39'0,"4"13"-21"15,-7 18 26-15,0 4-41 16,-3 0 0-16,-15 3 1 0,-3-1 1 15,-7 4-7-15,0 7 0 16,-8 12 4 0,-13-4 0-16,0 13-2 0,3 7 1 15,3 3-2-15,5 12 1 16,2 0-1-16,5 6 0 16,6-2 0-16,4-7 0 15,7-3-1-15,3-10 1 0,7-3-1 16,4-18 1-16,11-10-1 15,7-12 1-15,6-20 0 16,19 1 0-16,-1-9 1 16,0-7 0-16,4 6 0 15,-7 4 1-15,0 2 0 16,0 7 1-16,-8 6 0 16,-6 4 1-16,-7-4-1 15,-1 6 1-15,-3 1-1 16,1 2 1-16,-5-2-2 15,1 6 1-15,-4-4-1 16,0 7 1-16,0 6-1 16,-4 13 1-16,-3 12-1 15,-3 19 1-15,-1 10-1 16,-17 5 1-16,4 7 0 16,-1-3 0-16,4-3-1 15,3-10 0-15,4-12-1 16,4-10 1-16,3-9-2 0,14-6 1 15,0-4-1-15,0 1 0 16,0-10 0-16,-3-3 1 16,-1 0-1-16,4 0 1 15,1-9-10-15,2-7 1 16,4-9 0-16,0-13 0 16</inkml:trace>
  <inkml:trace contextRef="#ctx0" brushRef="#br0" timeOffset="70490.34">30173 13361 91 0,'-18'7'45'0,"11"-51"-43"0,11 37 52 0,-4-2-54 15,3-4 1-15,1-2 0 16,3-4 1-16,0-3-2 16,0-3 0-16,11 6 1 15,6 0 0-15,-6-3 0 16,0 3 0-16,-4 4-1 0,0 5 1 15,0 1-1-15,0 6 1 16,0 3-1-16,4 0 1 16,-4 6 0-16,0 7 0 15,0-4 0-15,-3 4 1 16,-1-1 0-16,-2 4 0 16,-5 0-1-16,-3 2 1 15,-3 7-1-15,-5-6 0 16,1 6 0-16,-3-3 0 15,-1-3-1-15,1 0 1 16,-1 0-1-16,0-4 1 0,4-2-1 16,0-1 0-16,4-2-1 15,3 2 1-15,7-2-1 16,3-1 1-16,5 7-1 16,2 0 0-16,-3-1 1 15,0 10 0 1,-6 4 0-16,-5 5 0 15,-10 1 0-15,-11 2 1 0,-10 1-1 16,-14-1 1-16,-4-11-2 16,4-8 0-16,-8-5-10 15,11-10 0 1</inkml:trace>
  <inkml:trace contextRef="#ctx0" brushRef="#br0" timeOffset="71179.42">31221 13176 95 0,'-7'-22'47'0,"10"-59"-39"0,1 65 48 0,-1-6-55 16,-3-9 1-16,0 3 0 15,0-1 1-15,-3-2-4 16,-4 0 1-16,0-1 1 16,-14 7 1-16,-8 0-2 15,-2 9 1-15,-1 13-1 16,0 10 0-16,0 14-1 15,1 11 1-15,6 9-1 16,-3 9 1-16,14 0-1 16,3-9 0-16,7 3-1 15,4-10 1-15,8-3-1 16,2-9 1-16,1-6 0 16,3-10 1-16,3-2 0 15,-2-14 0-15,-1-6 1 16,7-2 0-16,7-4 0 15,-3-7 0-15,-4 1-1 16,0 6 1-16,0 0-1 16,-3 13 1-16,0-4 0 0,-1 4 1 15,-3 6-1-15,-3 3 0 16,-4 6 0-16,0 10 1 16,-7 9-1-16,0 3 1 15,-4 7-2-15,1 8 1 16,-1-5-2-16,-3 6 1 15,4-3 0-15,-1-4 0 16,1-5-1-16,6-1 1 16,4-6 0-16,0-6 1 0,4 0-1 15,3-7 0-15,7-8 0 16,7-8 0-16,1-2-1 16,-1-6 1-16,0-4-6 15,-3-3 0-15,-4 7-15 16,-3-1 0-16,-4 0 0 15,0 7 0-15</inkml:trace>
  <inkml:trace contextRef="#ctx0" brushRef="#br0" timeOffset="71540.22">31574 13201 104 0,'3'0'52'0,"39"0"-69"0,-20 0 94 16,-1 3-77-16,0 1 0 15,0-1-2-15,-7 0 1 16,-3 13 0-16,-8 9 0 15,-17 9-1-15,-10 13 0 16,-5 0 1-16,-2 7 1 16,-1-7 1-16,4-4 0 0,6-11 1 15,5-7 0-15,6-9 0 16,11-1 0-16,7-12-2 16,7-6 0-16,18-9-8 15,7-1 0-15,-4 1-1 16,-3-4 1-16</inkml:trace>
  <inkml:trace contextRef="#ctx0" brushRef="#br0" timeOffset="72188.82">32505 12888 100 0,'-7'-10'50'0,"10"-30"-47"0,-3 24 61 16,0-12-62-16,0 6 0 15,-7-3 0-15,-7-4 0 16,-7 4-3-16,0 3 0 15,-4 7 2-15,-3 5 0 16,-21 10-2-16,3 13 1 16,0 9-1-16,0 15 0 0,4 7-1 15,6 13 1 1,8-7-1-16,11-12 1 0,6-4-1 16,11-9 1-16,11-9 0 15,17-7 0 1,7-12 0-16,4-3 1 0,0-16 0 15,-8 3 0-15,-2-3 1 16,-5 3 1-16,-6-3 0 16,-4 7 0-16,-3-1 0 15,-1 7 0-15,-3-1-1 16,0 4 1-16,0 0-2 16,0 2 0-16,-7 4 0 15,8 0 0-15,-5 7 0 16,-3 5 0-16,-3 13 0 15,-5 10 0-15,-2 3 0 16,-8 9 1-16,1 3-1 16,-1 3 0-16,4-3 0 15,7-6 0-15,3-9 0 16,8-1 0-16,10-9 0 0,4-3 1 16,10-6-1-16,0-7 0 15,0-9-3-15,-3-6 1 16,-4-3-11-16,0-7 0 15,-7-6-1-15,0-6 0 16</inkml:trace>
  <inkml:trace contextRef="#ctx0" brushRef="#br0" timeOffset="72369.12">32731 13082 94 0,'21'19'47'0,"18"19"-45"0,-29-26 63 0,-3 7-63 15,-3 12 0-15,-4 7 0 16,-11 0 0-16,-6-4-11 16,3 1 1-16,3-7-15 15,0 6 0-15,4-9-2 16,7-3 1-16</inkml:trace>
  <inkml:trace contextRef="#ctx0" brushRef="#br0" timeOffset="72983.89">32858 12653 87 0,'0'6'43'0,"0"-16"-47"0,0 4 84 0,0-3-77 15,-4 2 1-15,4 7 1 16,0-9 1-16,0 3-7 16,0-4 0-16,4 4 4 15,-4-6 0-15,7 5-2 16,3 1 1-16,4 0-2 16,4 6 0-16,14 9-1 15,-4 7 1-15,7 15 0 16,1 1 0-16,-1 2 0 15,4 4 0-15,-4-1 0 16,14-2 0-16,-3-1 0 16,-3-5 0-16,-8-4 0 15,-7-3 0-15,-3-4 0 16,-8-2 1-16,-2-3 0 16,-1 2 0-16,-14 7 0 0,-7 0 0 15,-15 10 0-15,-20 5 0 16,-4 4 0-16,-7 6 0 15,-10-3-5-15,-1-3 1 16,1-7-12-16,-4-6 1 16,-4 1-1-16,8 8 1 15</inkml:trace>
  <inkml:trace contextRef="#ctx0" brushRef="#br0" timeOffset="73382.98">29404 14280 93 0,'-113'25'46'0,"57"-28"-45"16,35 6 59-16,-8 0-59 16,5 0 1-16,2 4 0 15,8-1 0-15,21 0-3 16,22-9 0-16,20-6 2 0,64-20 0 16,39-11-1-16,63 5 0 15,46-18 0-15,25 6 0 16,45 3 0-16,26 3 0 15,-19 0 0-15,1 7 0 16,-43 9 0-16,-24 3 0 16,-50 0 0-16,-46 13 0 15,-41 5-2-15,-37 8 1 16,-31 2-12-16,-24 6 0 0,-47 4-1 16,-45 0 1-16</inkml:trace>
  <inkml:trace contextRef="#ctx0" brushRef="#br0" timeOffset="73708.78">29048 14572 109 0,'-39'106'54'0,"102"-71"-69"16,-27-26 87-16,17 4-72 16,45-4 0-16,40-3 1 15,56-12 0-15,28-16-1 16,71-9 0-16,53-10 1 16,28 0 0-16,31-9-1 15,-13 9 1-15,-7 13-1 0,-75 3 1 16,-45 13-1-16,-68 5 1 15,-52 1-4-15,-32 0 0 16,-36-1-1-16,-52-8 1 16</inkml:trace>
  <inkml:trace contextRef="#ctx0" brushRef="#br0" timeOffset="80097.78">32096 5274 101 0,'-46'63'50'0,"4"97"-46"0,38-142 50 0,-3 48-54 16,3 3 0-16,8 13-2 15,7-1 0-15,6-2 0 16,8-4 1-16,24-12-2 16,4-13 1-16,-3-22 0 15,6-15 1-15,-3-16 2 16,-7-13 0-16,-14-19 2 16,-11-9 1-16,-21-15 0 15,-18-16 1-15,-31-1-1 16,-1 4 0-16,-3 0-1 15,0 3 0-15,8 22-4 16,6 19 0-16,-11 9-22 16,5 19 1-16,2 16-1 15,8 25 0-15</inkml:trace>
  <inkml:trace contextRef="#ctx0" brushRef="#br0" timeOffset="80576.74">32558 7604 48 0,'3'-35'24'0,"22"-2"-17"0,-14 24 24 0,-1 1-22 16,-3-1 1-16,0 4 10 16,-3 2 1-16,-4 4-24 15,-7 0 0-15,-4 13 15 16,-3 8 1-16,-3 11-5 15,-15 21 0-15,0 9-7 16,7 20 0-16,11 9-3 16,21-1 0-16,11 1-2 15,10-3 1-15,11-13-1 16,24-19 1-16,1-15 3 16,-11-22 1-16,-11-16 2 15,-14-19 1-15,-13-16 2 16,-19-18 0-16,-28-13 0 0,-10-9 0 15,-4-3-11-15,0 2 0 16,-10 14-3-16,6 11 0 16</inkml:trace>
  <inkml:trace contextRef="#ctx0" brushRef="#br0" timeOffset="81028.96">33101 9241 107 0,'-25'31'53'0,"15"41"-53"16,6-43 64-16,-13 14-64 15,-1 30 0-15,4 27 0 16,0 22 0-16,3 35-1 0,8 12 1 15,10-6-1 1,7-18 0-16,0-7-1 0,4-22 0 16,-4-16 0-16,0-25 1 15,-4-6-1-15,-2-19 1 16,-5-9 0-16,-3-16 0 16,-3-9-13-16,-12-16 1 15,-9-22 0-15,-8-6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2T09:12:39.9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6227 3596 96 0,'-50'-53'48'0,"-31"-22"-43"0,53 56 48 16,-32-9-51-16,-18 3 0 15,-14 3 1-15,-17 12 0 16,-21 1-4-16,3 9 0 16,-11 9 3-16,-3 1 1 15,0 9-2-15,3 15 0 16,-3 10-1-16,-11 9 1 15,8 19-1-15,6 10 0 16,4 3 0-16,4 12 1 16,-1 16-1-16,18-7 1 0,29 1-1 15,13 9 1-15,22 3-1 16,13 7 1-16,22-10-1 16,7 12 0-16,28 4-1 15,4-4 1-15,10 17-1 16,11-1 1-16,4 3 0 15,2 1 0-15,5-7 0 16,6 3 0-16,22 3 0 16,7-6 1-16,-4-3 0 15,4-12 0-15,6 2 0 16,22-8 0-16,0-7 0 16,-3-7 0-16,-1-12 0 15,22-3 1-15,-1-9-1 16,-10-20 0-16,14-5 0 15,-7-10 0-15,4-13-2 0,-11-12 1 16,0-3 0-16,4-13 1 16,-1-12-1-16,-10-6 1 15,-7-10-1-15,-7-7 1 16,7-8 1-16,-7-7 0 16,3-9-1-16,-17-13 0 15,-4-6-1-15,-14-10 1 16,0-6-1-16,-3-6 1 15,-8-6-1-15,-3-4 0 16,-4-2 0-16,-6 2 1 0,-8-5-1 16,-7-4 1-1,8-60-1 1,-11 16 1-16,-15 7-1 16,1 6 1-16,-8 15-1 15,-6 4 0-15,-4 5 0 16,-4 1 1-1,-10 6-1-15,0 7 0 0,-3 9 0 16,-5-1 1-16,-6 14-1 16,-11-1 0-16,4 3 0 15,0 4 0-15,-4 3 0 16,-7 6 1-16,7-6-1 16,-10 12 0-16,-8-6 0 15,-20 0 0-15,-1 3-1 16,1 0 1-16,3 10 0 15,-18-1 0-15,-7 4-1 16,-14 6 0-16,4 3-3 16,-11 10 0-16,0 5-18 0,-11 4 1 15,18-12-1-15,22-4 1 16</inkml:trace>
  <inkml:trace contextRef="#ctx0" brushRef="#br0" timeOffset="1003.13">11769 4176 111 0,'-18'-34'55'0,"-10"-44"-51"15,17 53 55-15,-6-7-58 16,-15-2 1-16,-7-7-2 0,-14 0 0 16,-7-3-1-16,-7 10 0 15,0 15 1-15,4 0 0 16,-15 19-1-16,-3 19 0 16,-18 9 0-1,7 19 1-15,1 22-1 0,2 19 1 16,-2 12 0-16,-1 23 0 15,7 8-1-15,1 23 1 16,10-4 0-16,21 20 0 16,10 2-1-16,15 10 1 0,14 0-1 15,18-3 0 1,13 6 0-16,8-10 0 0,10 10 0 16,14-3 0-16,8-6 0 15,10 6 1-15,18-10 0 16,13-2 1-16,15-10-1 15,4-16 1-15,27-13 0 16,5-18 1-16,-5-9-1 16,26-20 0-16,2-8 0 15,-9-23 0-15,17-6-1 16,-4-19 1-16,-10-12-1 16,7-16 0-16,-1-16 0 15,-13-9 1-15,-7-16-1 16,0-12 0-16,-8-6 0 15,-6-20 0-15,-18-5 0 16,-18-1 0-16,4-12 1 16,-14-7 0-16,-8-6 0 15,-13-9 1-15,-11-9-1 0,3-10 1 16,-13-3-1-16,-11-4 0 16,-15 1 0-16,-10-10 0 15,-14-5-1-15,-7 5 1 16,-7 3-1-16,-3-5 1 15,-8 8-1-15,-17-5 1 16,3 8-1-16,0-2 0 16,-3 3 0-16,-4 6 1 15,-14 15-1-15,-14 1 0 0,-11 0-1 16,-3 21 1-16,-4 10 0 16,-10 7 0-16,-8 9 0 15,-10 12 0-15,4 3 0 16,-11 13 0-16,-7 6 0 15,-4 10 0-15,11 6-1 16,-10 9 0-16,-15 13-3 16,7 13 0-16,-6 5-8 15,-8 17 1-15,0 12-14 16,18 18 0-16,25 7 0 16,3-3 0-16</inkml:trace>
  <inkml:trace contextRef="#ctx0" brushRef="#br0" timeOffset="1963.63">19748 4007 121 0,'-7'-50'60'0,"-38"-25"-89"0,30 50 122 0,-13-10-93 16,-11-9 1-16,-10-9-1 16,-4 6 0-16,-21-6-1 15,-35 2 0-15,3 11 0 16,-18 15 1-16,-6 18-3 16,-18 20 1-16,10 15 1 15,-14 16 0-15,-13 9 1 16,16 19 0-16,8 19 0 15,0 16 0-15,0 9 1 16,14 6 0-16,11 19-1 16,13 7 1-16,12 2-2 15,10 10 1-15,10 10-1 16,18 2 1-16,14 7-1 16,11 15 1-16,14-15-1 15,25 12 0-15,6-3 0 0,8-6 0 16,10 6 1-16,22-9 1 15,17-10 0-15,17-2 0 16,12-11 0-16,17-5 0 16,24-19 0-16,1-10 0 15,204 82-3 1,-165-123 0-16,31-9 1 0,-18-18 0 16,19-13 1-16,-1-10 0 15,-7-12 1-15,7-10 0 16,-14-12 1-1,106-41-1 1,-64-6 0-16,-24-13-1 16,-25-18 1-16,-24-10-1 15,-29 0 1-15,-25-3-1 16,-21-13 1-16,-6-12-1 16,-26-7 1-16,1-5-1 15,-26-13 1-15,-9-1-1 16,-15-5 1-16,-14-4-1 15,-7-12 1-15,-11-3-1 16,-7 2 0-16,-21-8 0 16,-10 5 1-16,-18-2-1 15,-14-4 1-15,-1 10-1 16,-23 16 1-16,-26-10-1 0,-3 6 0 16,-7 7 0-16,-15 12 0 15,5 13-1 1,-5 9 1-16,-2 12-1 0,-5 17 0 15,1 24-7-15,-18 16 0 16,4 16-17-16,-4 25 1 16,-4 12-1-16,32 1 1 15</inkml:trace>
  <inkml:trace contextRef="#ctx0" brushRef="#br0" timeOffset="2850.12">25802 4158 124 0,'21'-35'62'0,"-52"-56"-90"0,27 76 119 16,-14-14-91-16,-6-5 0 15,-19-4 0-15,-2 1 0 16,-8-1-1-16,-7 13 1 15,-21 3-1-15,-11 16 0 16,-3 15 0-16,-8 13 0 16,-10 19 0-16,-24 25 0 15,10 18 0-15,7 20 1 16,-7 18 0-16,10 7 0 16,15 15 0-16,3 6 0 0,18 10-1 15,18 10 1-15,13 5-1 16,19-2 1-16,20 9-1 15,22 3 1-15,20-3-2 16,22-4 1-16,7-5 0 16,7 5 0-16,25-11 0 15,24-7 1-15,8-13 0 16,13-15 1-16,26-7 0 16,-1-21 0-16,11-17 0 15,14-8 0-15,-7-7 0 16,7-22 0-16,0-9-1 15,-7-13 1-15,3-12-1 16,8-7 0-16,-26-9 0 16,5-6 0-16,-1-13 0 15,-21-12 0-15,-14-10 0 16,-17-9 1-16,3-10 0 16,-18 1 0-16,-10-10 0 0,-8-10 0 15,-3-12 0-15,-14-6 0 16,-3-10 0-16,-11-15 0 15,-7-10-1-15,-4 4 0 16,-10-7 0-16,-4-3 0 16,-10-9 0-16,-11 2 0 15,-11-8 0-15,-6 2 0 16,-12 4 0-16,-16 0 0 16,-15-1 0-16,-18 7 0 15,-6 0 0-15,-5 6 1 0,-20 0-1 16,-25 16 0-16,-3 3 0 15,-26 6 0-15,-9 16-1 16,2 13 1-16,-6 12-9 16,-4 6 0-16,18 3 0 15,-11 7 1-15</inkml:trace>
  <inkml:trace contextRef="#ctx0" brushRef="#br0" timeOffset="5372.66">960 536 76 0,'-18'0'38'0,"7"-6"-32"0,11 6 38 0,-10-4-43 16,-4 8 1-16,-15 2-1 16,8 3 1-16,-3 7-3 15,9-4 1-15,-2 14 0 16,-1-1 1-16,8 12-1 15,6-2 0-15,-3 12-1 16,14 12 0-16,4-15 0 16,17 13 0-16,4-13 0 15,6-7 1-15,12-2 0 16,-1-10 1-16,-6-13 2 16,-1-5 1-16,-3-14 1 15,-1-5 0-15,-6-4 0 16,-4-9 0-16,-6-13-1 15,-5 1 1-15,-6-23-3 16,-11 4 0-16,0 2-1 16,-11 4 1-16,1 6-3 15,-12 13 0-15,-16 0-9 0,-12 18 0 16,1 4-1-16,-11 18 1 16</inkml:trace>
  <inkml:trace contextRef="#ctx0" brushRef="#br0" timeOffset="5699.47">1566 758 99 0,'22'-6'49'0,"-1"12"-54"16,-14-6 68-16,14 0-63 16,7 0 1-16,4 0-1 15,17-9 1-15,22 3-2 16,21 3 1-16,3-19 0 16,-3 9 1-16,6-6-1 15,-6 10 0-15,-4-4-1 16,-7 4 0-16,-14 0-6 15,-7 5 0-15,-21-2-16 16,0 3 0-16,-18 3 0 0,-7-9 0 16</inkml:trace>
  <inkml:trace contextRef="#ctx0" brushRef="#br0" timeOffset="5997.3">3249 294 102 0,'4'4'51'0,"3"36"-74"0,3-30 103 0,-10-1-80 16,7 10 0-16,-3 0 0 15,6 15 1-15,1 1-2 16,0 18 1-16,-1 3 0 15,4 17 0-15,-14-14-4 16,4 4 1-16,-4-10-9 16,-4 10 1-16,-3-16 0 15,-3-6 0-15</inkml:trace>
  <inkml:trace contextRef="#ctx0" brushRef="#br0" timeOffset="6382.7">3736 473 94 0,'-11'13'47'0,"22"-13"-51"0,-11 0 65 15,0 0-60-15,3-3 1 16,5 3 0-16,6 0 0 16,10 0-3-16,8 9 0 15,7-3 1-15,0 7 1 0,3 6-1 16,11 12 0-16,3 10-1 16,-6 9 1-16,-8-3 0 15,-3 3 0-15,-11 3-1 16,-7-12 1-16,-10 9 1 15,-11-12 0-15,-4 3 0 16,-31-19 0-16,3 3-3 16,-10-6 1-16,-7-4-8 15,-1-5 1-15,1-10-10 16,-1-10 0-16,5-5 0 16,9-4 0-16</inkml:trace>
  <inkml:trace contextRef="#ctx0" brushRef="#br0" timeOffset="6609.57">3990 439 104 0,'0'6'52'0,"11"-12"-72"0,-4 6 97 15,10-7-78-15,22-2 1 16,3-4-8-16,18-2 0 16,11 5 0-16,-15 1 1 15,18-10-4-15,-14 3 0 0</inkml:trace>
  <inkml:trace contextRef="#ctx0" brushRef="#br0" timeOffset="6995.35">1266 2163 102 0,'-21'-3'51'0,"14"-6"-65"15,7 9 76-15,7-7-64 16,4-5 1-16,21-10-2 0,28 0 1 16,28-12 3-16,14-10 0 15,46 0-1-15,22-10 1 16,41 7 1-16,4-6 0 15,18 9 0-15,-7 16 0 16,-18-3-1-16,-7 9 0 16,-14 3-7-16,-31 9 1 15,-22 4-13-15,-32 9 1 16,-14 4-1-16,-28 2 0 16</inkml:trace>
  <inkml:trace contextRef="#ctx0" brushRef="#br0" timeOffset="7296.18">1062 2449 105 0,'-74'28'52'0,"63"-34"-73"16,25 6 94-16,22-7-72 15,13-2 0-15,36-10 1 16,45-6 0-16,36-9-3 16,32-1 0-16,13 4 2 15,29-4 0-15,-25-2 0 16,25 5 0-16,-28 4-2 16,-25 9 1-16,-14 0-5 0,-18 7 1 15,-32 2-16-15,-6 7 0 16,-29-6-1-16,-17 3 1 15</inkml:trace>
  <inkml:trace contextRef="#ctx0" brushRef="#br0" timeOffset="8346.01">9080 526 89 0,'-52'-43'44'0,"30"5"-34"0,15 25 44 15,0 1-54-15,0-7 1 16,-10 3 0-16,3 1 1 15,-4 2-3-15,-14 4 1 16,-3-1 0-16,0 13 1 16,-8 7-1-16,1 9 0 15,-11 3-1-15,4 15 1 16,3 1 0-16,10 12 0 16,8 3-1-16,11 10 1 0,10-7 0 15,21 4 0 1,7-7 0-16,18-9 0 0,10 3 0 15,11-18 1-15,0-11 0 16,0-8 0-16,14-10-1 16,4-3 1-16,-11-13 0 15,-14 7 0-15,17-20 0 16,-13-8 0-16,-8-7 0 16,-14 0 1-16,-7-9-1 15,-10 2 1-15,-11 1-1 16,-10 0 0-16,-8 12-1 15,-14-2 0-15,-3 11-5 16,-21 11 1-16,-1-1-12 16,8 13 1-16,-7 6 0 15,10 6 0-15</inkml:trace>
  <inkml:trace contextRef="#ctx0" brushRef="#br0" timeOffset="8776.75">9955 501 89 0,'29'-18'44'0,"-15"2"-41"0,-11 13 65 15,-3 3-67-15,0-10 1 0,-3 1 0 16,-1 3 1-16,1-4-4 15,-8 10 0-15,1-6 1 16,2 12 0-16,-13 4-1 16,4 8 0-16,-1 11-2 15,7 15 1-15,4-4-1 16,4 14 1-16,13-1-1 16,12-6 0-16,-1-9 0 15,7 2 1-15,4-11 1 16,7-17 1-16,13-9 1 15,-2-3 0-15,-1-12 3 16,-3-7 0-16,-7-9 1 16,-4-10 0-16,-10-3-2 15,0-6 1 1,-11 0-3-16,-4-12 1 0,-10 5-5 16,-3 7 1-16,-11-6-9 15,-11 18 0-15,-17 7 0 0,-1 13 0 16</inkml:trace>
  <inkml:trace contextRef="#ctx0" brushRef="#br0" timeOffset="9245.12">11222 376 104 0,'-7'-10'52'16,"-7"-5"-61"-16,7 15 74 0,-7-10-66 16,-4 7 1-16,0-3-1 15,-14 12 1-15,4-6-1 16,-3 10 1-16,-5 2-2 15,1 13 1-15,3 10-1 16,4-1 1-16,-4 13-1 16,11 0 1-16,7 13-2 15,7-7 0-15,14-9-1 16,11 0 1-16,3-13 1 16,21-5 0-16,-3-11 3 15,0-12 0-15,0-12 3 16,-1-4 0-16,-6-9 2 0,-4-9 0 15,-7-3-1-15,-6-1 0 16,-5-3-5 0,-6-2 1-16,-4-7-11 0,0 9 1 15,-4 4-1-15,1-4 0 16</inkml:trace>
  <inkml:trace contextRef="#ctx0" brushRef="#br0" timeOffset="9635.87">11783 420 99 0,'7'-10'49'0,"-7"10"-49"0,0 0 64 0,-4 4-63 16,-3 2 0-16,-3-6 0 15,-4 3 0-15,-1 3-3 16,1 10 1-16,0-4-1 16,4 7 0-16,-1 6-3 15,4 0 0-15,3 4-1 16,8 15 0-16,3-7 1 16,7 4 1-16,4-10 2 15,7 1 1-15,10-10 4 0,4-4 0 16,3-11 3-16,0-14 0 15,-3-5 1-15,0-16 0 16,-11-7-1-16,-14-6 0 16,-10 1-4-16,-8-11 1 15,-13 4-9-15,-8 7 1 16,-7 2-21-16,-3 10 0 16,0 9 0-16,6 10 0 15</inkml:trace>
  <inkml:trace contextRef="#ctx0" brushRef="#br0" timeOffset="9963.68">12823 768 98 0,'11'9'49'0,"14"1"-69"0,-15-10 96 0,19-10-75 16,13 10 1-16,7-6 1 16,15 3 0-16,3-7-4 15,7 4 0-15,21-3 2 16,22-4 0-16,3-2-2 16,-4 8 1-16,11-12-1 15,11 1 1-15,-11 2-1 0,-18 3 1 16,-7 4-1-16,-3 3 1 15,-14 3-3-15,-11-4 0 16,-11 7-13-16,-6 7 0 16,-1-4-1-16,1 12 1 15</inkml:trace>
  <inkml:trace contextRef="#ctx0" brushRef="#br0" timeOffset="10313.62">16125 178 107 0,'-3'3'53'0,"-8"23"-68"16,8-20 91-16,-1 6-75 16,1 7 0-1,3 31 0 1,0 4 0-16,7-1-3 16,0 3 1-16,0 13 0 15,0-3 0-15,-3 3-4 0,-1 0 0 16,-3-12-10-16,0-4 1 15,0-9 0 1,0-6 0-16</inkml:trace>
  <inkml:trace contextRef="#ctx0" brushRef="#br0" timeOffset="10613.15">16665 323 107 0,'-3'6'53'0,"6"-12"-64"0,-3 6 83 0,0 0-72 16,4 6 1-16,-4-3-1 15,3 13 1-15,1-4-2 16,-4 13 0-16,3 10 0 15,-3 9 1-15,4 9-2 16,-1 3 0-16,-3 13-3 16,4-12 0-16,-1 2-8 15,1-5 1-15,-1-7 0 16,5-10 0-16</inkml:trace>
  <inkml:trace contextRef="#ctx0" brushRef="#br0" timeOffset="10911.98">17276 439 94 0,'7'-10'47'0,"-7"10"-48"0,3-6 65 16,-3 6-63-16,4 6 1 15,-1-6 0-15,4 10 1 16,4-4-4-16,6 3 0 0,-2 1 2 16,-1-1 0-16,-14 10-2 15,7 0 0-15,0 6-1 16,0 9 1-16,-4 20-5 16,-10-1 0-1,0 0-10-15,4-3 1 0,-8-6 0 16,4 0 1-16</inkml:trace>
  <inkml:trace contextRef="#ctx0" brushRef="#br0" timeOffset="11316.76">17949 276 104 0,'-7'3'52'0,"14"3"-69"0,-3-12 89 0,-4 3-72 16,-7 3 1-1,0 3-1-15,-4 3 1 0,-3 7-2 16,3 12 1-16,1 0 0 16,3 19 1-16,0 3-1 15,3 15 0-15,-3 17-1 16,4 5 1-16,-1-5-9 15,4-7 0-15,7-13 0 16,0 4 0-16</inkml:trace>
  <inkml:trace contextRef="#ctx0" brushRef="#br0" timeOffset="13719.47">24158 250 62 0,'-14'-18'31'0,"0"2"-26"0,10 13 31 15,-6-3-30-15,-1-4 1 16,-3 1 4-16,-3-10 1 16,-8 10-14-16,-7 2 1 0,0 7 10 15,-3 7 0-15,-4 11-3 16,8 1 0-16,-1 9-4 15,4 7 1-15,6 9-3 16,8-7 0-16,7 14-2 16,7-11 0-16,11 1-1 15,10-6 1-15,18-13 1 16,10-4 0-16,8-5 2 16,6-13 0-16,-3-6 2 15,-11-10 0-15,-6-6 0 16,-11 3 0-16,-8-15 0 15,-10-7 0-15,-7 0-2 16,-14-3 0-16,-7 19-9 16,-3-12 0-16,-5 11 0 15,1-2 0-15</inkml:trace>
  <inkml:trace contextRef="#ctx0" brushRef="#br0" timeOffset="14122.96">24896 235 106 0,'-8'6'53'0,"1"-3"-55"0,4-3 69 0,-4 6-67 15,-4-6 0-15,1 10-2 16,-8-1 1-16,-7-2-2 16,4 15 1-16,7 3-3 15,3-7 0-15,22 7 0 16,3 4 0-16,7-4 1 16,8 0 0-16,2-6 4 15,19-10 0-15,3-6 3 16,-4-3 0-16,-7-9 1 15,-10-4 1-15,-7-2-1 16,-11-10 0 0,-42-13-5-1,-1 3 1-15,1 7-24 16,0 3 1-16,7 13-1 16,3-10 0-16</inkml:trace>
  <inkml:trace contextRef="#ctx0" brushRef="#br0" timeOffset="14526.01">25957 313 110 0,'-31'3'55'0,"20"-15"-78"0,4 12 109 0,-18 0-84 16,-6 0 0-16,-5 0-3 15,-6 12 0-15,-4 1-2 16,11-4 0-16,3 10-2 16,7 6 1-16,11-3-4 15,21 6 1-15,18-6 2 16,17-9 1-16,11-4 3 15,4-2 0-15,3-7 4 16,3 0 0-16,4-19 3 16,-14 0 0-16,-11 3-1 15,-13-9 0-15,-12 3-2 16,-24-9 0-16,-7 9-9 16,-3-9 0-16,-8 2-20 15,0 10 1-15,4 10-1 16,7 0 0-16</inkml:trace>
  <inkml:trace contextRef="#ctx0" brushRef="#br0" timeOffset="14833.88">27033 266 99 0,'-3'0'49'0,"6"3"-66"0,-6 4 98 0,-8-4-80 15,-13 16 1-15,-19-4-1 16,1 10 0-16,-15 3-3 16,8-2 1-16,7-4-1 15,10 3 0-15,14 0-1 16,32-6 0-16,18-1 1 16,25-11 0-16,3-4 2 15,7-6 1-15,14-13 2 16,-11-3 0-16,-10 0 1 15,-10-6 0-15,-19 0-5 16,-16 6 1-16,-30 0-2 16,-16 1 0-16</inkml:trace>
  <inkml:trace contextRef="#ctx0" brushRef="#br0" timeOffset="15656.41">24123 1107 98 0,'-11'-19'49'0,"4"-6"-40"0,0 18 45 0,-3 4-54 15,-19 3 1-15,-6 0-1 16,0 10 0-16,3-1-2 16,0 7 0-16,8 6-3 15,10 3 0-15,7 0-2 16,14 6 1-16,28-6 1 15,14 0 1-15,15-15 4 16,-1-4 1-16,-3-6 4 16,-7-16 0-16,-7 7 2 15,-7-7 0-15,-11 4-2 16,-10-4 1-16,-8-3-9 16,-10 0 1-16,-7 4-21 15,-10 5 0-15,-19 1-1 16,1-7 0-16</inkml:trace>
  <inkml:trace contextRef="#ctx0" brushRef="#br0" timeOffset="16134.69">25358 1107 107 0,'-11'-16'53'0,"-31"16"-77"16,31 0 105-16,-14-3-82 15,-3 6 0-15,-11 3-3 16,-3 4 1-16,3-1 2 16,4 3 0-16,7 10-5 15,7-9 1-15,10 15-1 16,29-12 1-16,13 0 3 15,12-7 0-15,17-6 3 0,-4-12 1 16,-3-1 3 0,-4-2 0-16,-6-1 1 0,-11-6 0 15,-11 1-4-15,-7-1 1 16,-11-6-19-16,-10 3 1 16,-7 0-2-16,-18 9 0 15</inkml:trace>
  <inkml:trace contextRef="#ctx0" brushRef="#br0" timeOffset="16555.45">26462 1150 112 0,'-18'-9'56'0,"-28"-7"-73"16,39 16 96-16,-3-9-79 16,-11 3 0-16,-4 3-2 15,-21 3 1-15,4 0-1 16,-1 3 1-16,5 12-3 15,6 1 1-15,7 6-3 16,11 3 0-16,10-6 0 0,29 0 1 16,7-4 3-1,14 1 0-15,10-16 4 16,-3-6 0-16,-7-4 4 0,-7 1 0 16,-7 0 0-16,-11-7 0 15,-11 0-8-15,-3-3 0 16,-17 7-23-16,-15-7 1 15,-7 3-2-15,4-2 1 16</inkml:trace>
  <inkml:trace contextRef="#ctx0" brushRef="#br0" timeOffset="16822.29">27273 991 113 0,'28'12'56'16,"-13"19"-78"-16,-15-27 113 0,0 11-91 15,-4 4 1-15,-7 6 0 16,-3 3 0-16,7 7-2 16,-3 12 1-16,6 3 0 15,1-3 0-15,-1-3-3 16,4 0 1-16,11-10-9 15,-1-2 0-15,1-7 0 16,-1-16 1-16</inkml:trace>
  <inkml:trace contextRef="#ctx0" brushRef="#br0" timeOffset="18972.25">5881 3825 86 0,'-14'7'43'0,"-15"18"-32"15,29-22 43-15,0 12-52 0,-10 1 1 16,-8 3 0-16,11 25 1 15,-3 0-6-15,17 15 1 16,-11 7 3-16,11 19 0 16,0 9-2-16,4 3 0 15,-4 7-2 1,-4-1 1-16,4-18 0 0,-3-1 0 0,3-21-1 16,-7-10 1-16,0-6 0 15,0-9 1-15,0-16 0 16,0-3 1-16,-7-13 0 15,-7-9 1-15,-7-10 0 16,3-21 1-16,-3-7-1 16,10-21 0-16,-3-7-1 15,7-19 1-15,4-6-1 16,3-4 0-16,0 4-1 16,3-9 0-16,8 12 1 15,-1 3 0-15,1 13 0 16,-8 12 0-16,8 10 0 15,-11 15 0-15,0 7 0 16,0 3 0-16,0 3-1 16,0 12 0-16,-4 10 0 15,-3 12 0-15,4 7 0 16,-8 9 0-16,1 10-1 0,-4 5 0 16,0 14 1-1,-11-4 0-15,4-3-1 16,0 3 1-16,-4-3 0 0,7-16 1 15,-3-2-1-15,7-14 1 16,10-2-1-16,4-10 0 16,4-16 0-16,10-15 0 15,0-6 0-15,11-16 0 16,0 3 0-16,10-1 0 16,7-2 0-16,-10 6 0 0,0 4 1 15,-4 5 0-15,0 10-1 16,-10 6 1-16,3 4 0 15,4 15 0-15,-1 15-4 16,1 4 1-16,3 16-12 16,0 5 1-16,4 10-1 15,0 1 0-15</inkml:trace>
  <inkml:trace contextRef="#ctx0" brushRef="#br0" timeOffset="19512.4">12076 4327 111 0,'7'-3'55'0,"-18"6"-65"15,11-3 83-15,4 0-72 16,6 13 1-16,8 12-2 15,-1 6 0-15,1 38-1 16,3 13 0-16,-3 21 0 16,0-6 0-16,-1 13-4 15,-3-7 1-15,-3-2-8 16,-4-29 1-16,0-16-14 16,0-5 0-16,-3-17 0 15,-4-25 0-15</inkml:trace>
  <inkml:trace contextRef="#ctx0" brushRef="#br0" timeOffset="19891.66">12069 4365 94 0,'3'-41'47'0,"-10"-9"-62"0,3 37 95 15,1 1-78-15,-4-10 0 0,-4 3 0 16,1 9 0-16,-8 17-4 15,-7 2 1-15,-6 16 1 16,-5 3 1-16,1 7-2 16,7-4 0-16,3 1 0 15,4-10 0-15,3 0 0 16,4-4 1-16,0-8 0 16,4-1 1-16,3-6 0 15,3-3 1-15,8-12 0 16,6-7 0-16,18-6-1 15,8-10 1-15,9-12-2 16,15 0 1-16,4-12-1 16,-1 5 1-16,1 11-2 15,3 8 1-15,-4 10-1 16,-10 9 0-16,-7 19-8 16,-11 22 0-16,-10 10 0 15,3 12 0-15</inkml:trace>
  <inkml:trace contextRef="#ctx0" brushRef="#br0" timeOffset="20413.56">19403 4079 102 0,'-14'-19'51'0,"3"19"-52"0,8 0 66 16,-1 0-64-1,1 10 1-15,-1 15 0 0,4 22 0 16,0 16-3 0,4 18 0-16,3 23 2 0,3 15 0 15,1 3-1-15,3 7 0 16,0-7-2-16,4-6 1 16,-8-9-5-16,4-23 0 15,-3-21-13-15,-4-10 0 16,0-15 0-16,-7-10 0 0</inkml:trace>
  <inkml:trace contextRef="#ctx0" brushRef="#br0" timeOffset="20842.75">19293 3944 102 0,'-28'-40'51'0,"-21"-7"-63"16,45 31 89-16,1 3-76 16,-1 4 1-16,1 3-1 15,-8 3 1-15,-3 12-3 16,-11 10 0-16,-17 15 1 16,0 10 1-16,-1 6-2 15,4 4 0-15,8-4 0 16,-1-9 0-16,11-10 0 15,7 3 0-15,3-15 0 0,8-6 0 16,3-13 1-16,10-10 1 16,4-8-1-16,25-11 1 15,-7 1 0-15,7-6 1 16,3-4-1-16,7 4 0 16,4-1-1-16,-3 7 1 15,3-7-1-15,-4 10 1 16,4 6-2-16,3 1 0 15,-3 11-5-15,-10 14 1 16,-12 11-11-16,-2 17 0 0,-1 12 0 16,7 13 0-16</inkml:trace>
  <inkml:trace contextRef="#ctx0" brushRef="#br0" timeOffset="21328.61">25806 4355 106 0,'14'-34'53'0,"46"-26"-63"0,-50 48 88 0,-3 5-76 16,0 1 1-16,1 6 0 15,2 13 0-15,1 2-5 16,-1 23 1-16,4 3 2 16,1 21 0-16,-1 23-2 15,-4 9 0-15,4 6-1 16,0 4 0-16,-3 3-3 15,0-4 1-15,-1-12-10 16,4-16 0-16,-3-15 0 16,-4-19 1-16</inkml:trace>
  <inkml:trace contextRef="#ctx0" brushRef="#br0" timeOffset="21813.33">26046 4060 103 0,'-11'-9'51'0,"0"12"-59"0,8-3 74 16,-4 3-66-16,-4 10 1 15,-3-1-1-15,-3 7 0 16,-22 6-1-16,-4 7 1 0,1 5 0 15,3-8 0 1,-3 5-1-16,0-9 1 0,6-3-1 16,8 0 1-16,3-3-1 15,8-10 1-15,3 4 0 16,3-7 0-16,0 3 0 16,4 1 0-16,4-10 0 15,-1 3 0-15,11-6 0 16,7-3 1-16,11-7-1 15,7-9 1-15,3-6-1 16,18-3 0-16,0-4 0 16,0 1 1-16,-4-4 0 15,-3-3 1-15,4 13-1 16,-5 6 1-16,-6 16 0 16,-3-4 0-16,-5 13-1 15,-6 7 1-15,-4 12-4 16,0 9 0-16,4 19-22 15,3-3 1-15,8 13-1 16,13 12 0-16</inkml:trace>
  <inkml:trace contextRef="#ctx0" brushRef="#br0" timeOffset="22909.7">26197 1834 67 0,'-123'-12'33'0,"49"-48"-32"16,56 47 34-16,-7-2-39 15,-10-4 1-15,3-9-8 16,4 9 1-16,3 3 8 16,4-3 0-16,7 10-12 15,0 0 0-15,7 9 2 16,0 0 0-16</inkml:trace>
  <inkml:trace contextRef="#ctx0" brushRef="#br0" timeOffset="23734.18">27478 1430 62 0,'32'-10'31'0,"-1"-34"-44"0,-24 38 64 16,4 3-48-16,-4-7 1 16,0 1 3-16,-3 3 0 0,-1 3-8 15,-3 3 0-15,0 0 6 16,0 0 1-16,7-7-1 16,0 4 1-16,4-6-2 15,-1-4 0-15,5 1 0 16,2-4 0-16,1 3-1 15,-4-2 1-15,0 5-1 16,0 4 0-16,-3 12 0 16,-1 4 0-16,-3 18-1 15,-3 13 0-15,-1 6 0 16,1-3 0-16,0 0-2 16,17 3 1-16,0-13-1 15,14-9 1-15,15-6-1 16,17-19 0-16,24-19 0 15,26-15 1-15,13-10 0 16,1-16 0-16,17-2 0 16,4-1 0-16,-15 6-3 15,-10 10 0-15,-3 7 0 16,-22 14 0-16</inkml:trace>
  <inkml:trace contextRef="#ctx0" brushRef="#br0" timeOffset="27107.82">1196 9206 103 0,'-18'32'51'0,"18"-17"-52"0,7-8 51 0,7 5-50 16,4 4 1-16,14 3 0 15,28-1 1-15,28 4-2 16,0-3 1-16,43 0 1 16,20-6 1-16,40-13-1 15,35-7 0-15,31-15 0 16,15 0 0-16,45-3-1 15,26-6 0-15,20-4-1 16,18-5 1-16,35-1-1 16,22-9 1-16,10 6 0 15,10 3 1-15,19 3-1 16,27 10 1-16,15-6-1 16,24 9 1-16,7 0-1 15,15 3 0-15,13 0-1 16,18 0 1-16,4-3-1 15,7 3 0-15,-4 0 0 0,32 9 0 16,14 4 1 0,18 3 0-16,-7 12 0 0,24 6 0 15,8 1 0-15,2 12 1 16,-13-3-1-16,7 19 0 16,0-4-1-16,7-2 0 15,-21 9 0-15,-18-10 0 16,32 10-1-16,14-16 1 15,-14 4 0-15,18-1 0 0,-4 7 0 16,3 2 1-16,-35 11-1 16,-31-1 1-16,-36 0 0 15,-28 0 0-15,-39 7-1 16,-28 2 1 0,-63-2-1-16,-39-7 1 0,-43-3-1 15,-38-6 0-15,-40-4 0 16,-38-9 0-16,-32-2 0 15,-42-5 1-15,-35-5-1 16,-32-10 0-16,-25 1-1 16,-21-4 0-16,-18 0-15 15,-14-9 1-15,-17-7-1 16,-36-24 1-16</inkml:trace>
  <inkml:trace contextRef="#ctx0" brushRef="#br0" timeOffset="29123.25">27675 1141 98 0,'-21'-25'49'0,"0"0"-46"0,14 9 49 15,-4-6-51-15,-17-6 0 16,-7-6 0-16,-7-1 1 0,-25 1-3 16,3-1 1-16,-6-3 1 15,-15 13 1-15,-14 3-1 16,-17 0 0-16,-4 10-1 16,-21-4 1-16,-18 7 0 15,4-1 1-15,-11 7-1 16,-14-3 1-16,7 6 0 15,-14 0 0-15,-3 0 0 16,3 0 0-16,-4 6-1 16,-10 7 0-16,0 2-1 15,-4 4 1-15,18-3-1 16,22 3 1-16,-1 3 0 16,-4 3 0-16,26 9 0 15,17-9 0-15,3 7 0 16,11 2 0-16,25 1 0 15,11-7 1-15,13 3-2 16,18 7 0-16,14 6 0 16,11 9 0-16,14 0 0 15,14 1 0-15,22-7-2 16,6 6 1-16,11-9 0 0,35 9 1 16,25-6-2-16,0-6 1 15,17 6 1-15,15-3 0 16,6-9 0-16,1-7 0 15,10-13 0-15,11 7 0 16,-4-12 1-16,11-10 0 16,10 6-1-16,-3-15 0 0,11 9 1 15,-1 0 0-15,-3-7-1 16,4 4 0-16,-4 3-1 16,-14 0 1-1,3-6 0-15,-3 3 1 0,-25-7-1 16,-7 4 0-16,11-3 0 15,0-1 0-15,-18 4 0 16,-11-3 0-16,4 6 0 16,-10-7 0-16,-8 4 0 15,-10-4 1-15,-18-5-1 16,-14 2 1-16,-7 4-1 16,-11-7 0-16,-6-3 1 15,-5-9 0-15,-9 3-1 16,-5-3 0-16,-10 3 1 15,-7-10 0-15,-10 1 0 16,-11-1 0-16,-18 4-1 16,-10-4 0-16,-18 7-3 15,-7-6 0-15,-4 5-13 16,1 4 1-16,-22-3-1 0,-3 3 1 16</inkml:trace>
  <inkml:trace contextRef="#ctx0" brushRef="#br0" timeOffset="31461.63">24271 2079 88 0,'-14'3'44'0,"-7"-31"-35"16,17 18 45-16,1 1-52 16,-1-1 0-16,-6 1 1 15,-4 0 0-15,-1 2-4 0,1 7 0 16,-3-6 2-16,-4 12 0 15,-1-3-1-15,1 7 0 16,-7 2-2-16,14 7 0 16,-14 0-1-16,14-3 0 15,10 2 0-15,8-8 0 16,3 2 2-16,3-8 1 16,1-1 1-16,3-10 0 15,0 4 2-15,0-3 0 0,0-3 0 16,-3-1 0-16,-1-2-2 15,4 2 1-15,4 4-2 16,7-10 1-16,-4 4-1 16,0 2 0-16,0-5 0 15,0 5 0-15,-3 1 0 16,-4 3 0-16,0 6 0 16,-3 6 1-16,-4 3-1 15,-7 7 1-15,0 12 0 16,-4 0 0-16,-3 10 0 15,0-4 1-15,0 1-2 16,4 9 1-16,-1-10-1 16,4-5 0-16,0-4 0 15,4-3 0-15,-1-7 0 16,4 1 0-16,-3-3 1 16,3-7 0-16,3 3 0 15,1 1 1-15,0-17 0 0,6-5 0 16,12-7-1-16,9 3 1 15,8 1-4-15,-7 2 1 16,-4 4-10-16,-7-7 1 16,-10 7-1-16,-14 2 0 15</inkml:trace>
  <inkml:trace contextRef="#ctx0" brushRef="#br0" timeOffset="32498.79">24758 2245 44 0,'-4'-10'22'0,"-17"-2"4"0,28 12-6 15,-10-16-15-15,3 13 0 16,-4-6 6-16,11-1 0 16,0 4-11-16,11-3 0 15,-7-1 10-15,3 1 1 16,-4-1-3-16,1 1 1 15,-4 6-4-15,0 0 1 0,-4 0-4 16,1-1 1-16,3 1-4 16,-3 3 1-16,-4 0-1 15,7 3 0-15,-4 1-1 16,-3-4 1-16,4 3 0 16,-4-3 1-16,0 3 1 15,0-3 0-15,-4 0-1 16,1 0 1-16,-1 0 0 15,1-3 0-15,-1 0-1 16,1-1 1-16,3 1-2 16,0 6 1-16,0 1 0 15,0-4 0-15,0 3-1 16,0 3 1-16,-4-3 0 16,0 3 0-16,1-6-1 15,-8 10 1-15,-6-10-1 16,-1 9 1-16,0-9-1 0,4 0 1 15,4 0-1-15,3 0 1 16,-4 3 1-16,8-3 0 16,-1 0 0-16,1-3 0 15,-1 3 0-15,1 0 0 16,-1 0-1-16,0 0 1 16,4 0-1-16,0 0 0 15,0 0 0-15,0 0 0 16,4-6 0-16,-4 6 0 15,0 0 0-15,0 0 1 0,0 0-1 16,0 0 1-16,0 0 0 16,0 0 0-16,0 0-1 15,0 0 1-15,4-3-1 16,10 3 1-16,3-7 0 16,-3 4 0-16,0 3 0 15,-3 0 1-15,0-6 0 16,-4 6 0-16,0 0 0 15,-4 9 1-15,1 7-2 16,-1 3 1-16,1 6-2 16,-1 10 0-16,1 2-4 15,3 1 0-15,0 3-8 16,0-4 0-16,0-2 0 16,-3-13 0-16</inkml:trace>
  <inkml:trace contextRef="#ctx0" brushRef="#br0" timeOffset="33061.07">25580 2116 104 0,'-21'-19'52'0,"14"-9"-60"0,7 22 76 0,-4-3-68 15,-3-7 0-15,-3 6-2 16,-1 1 1-16,-3 9 0 16,0 6 0-16,-4 4-1 15,0 2 1-15,-3 7-2 16,7-3 1-16,4 3 0 15,3-4 1-15,3-2 0 16,8-7 1-16,3 0 0 16,3-15 0-16,1 3 1 15,3-1 0-15,4-5 0 16,-8-4 1-16,-3 4 0 16,0-1 0-16,0 4-1 15,-3 6 1-15,-1 3-2 16,1 9 1-16,-1-3-2 15,1 13 1-15,-1 0-1 16,1-3 0-16,-4 5 0 0,0 5 1 16,0-11-1-16,3 4 1 15,1 0 0-15,0-7 0 16,-1 1 0-16,4 0 1 16,0-7-1-16,4-3 1 15,13-3-3-15,1-3 0 16,-4-3-14-16,-3-4 0 15,0-6-1-15,-1-6 1 16</inkml:trace>
  <inkml:trace contextRef="#ctx0" brushRef="#br0" timeOffset="33414.33">25802 2123 82 0,'-17'9'41'16,"17"-6"-41"-16,0-3 59 0,14-6-57 16,10 0 0-16,1-1 0 15,3 1 1-15,4 3-6 16,0 3 1-16,0 0 1 15,-4 9 0-15,-7-2-2 16,-3 11 1-16,-11 4 0 0,-7 3 1 16,-4 10 2-16,-7-1 1 15,-3-5 1-15,4 5 0 16,-1-12 1-16,1 3 0 16,3-6-2-16,3-3 1 15,4-13-8-15,7-3 0 16,7-3-1-16,4-13 1 15</inkml:trace>
  <inkml:trace contextRef="#ctx0" brushRef="#br0" timeOffset="33887.5">26906 1991 94 0,'-3'-6'47'0,"-18"-16"-44"0,17 22 54 0,-3-10-56 15,-7 10 0-15,-14 0-1 16,-11 0 1-16,0 0-2 16,4 10 0-16,0 8-3 15,3-8 1-15,4 2-5 16,6 4 0-16,8 0-3 15,7-7 1-15,11 1 1 16,6-10 1-16,5 0 6 16,13 0 1-16,-4-7 7 0,1 4 1 15,-4-6 2 1,0 9 1-16,-6-7-1 0,-1 14 1 16,-7-7-5-16,3 0 1 15,-3 0-5-15,4 9 0 16,-4 1-1-16,0-1 0 15,-3 10-1-15,3 6 0 16,-4-6-1-16,1 6 0 16,-4 3-2-16,0-9 0 15,0 6-8-15,3-9 1 0,1 2-11 16,-4 1 0-16,3-16 1 16,-3 7 0-16</inkml:trace>
  <inkml:trace contextRef="#ctx0" brushRef="#br0" timeOffset="34388.15">27009 2144 76 0,'0'7'38'0,"14"-4"-45"15,-7-6 78-15,0 3-67 16,3 0 0-16,5-10 0 15,2 10 1-15,4-9-8 16,11 3 1-16,7-1 4 16,0 4 0-16,-4-3-2 0,0 6 0 15,-3 6-1-15,0-6 1 16,-4 0 0-16,4 7 1 16,-8-1 0-1,1-3 0-15,0 0 0 0,-18 3 0 16,0-6 0-16,-11 10 1 15,-3-7-2-15,-3-3 1 16,-8 6-1-16,4-3 0 16,-7 4 0-16,3-4 0 15,1 3 0-15,3-3 0 0,3 0-1 16,4 7 1-16,3-7-1 16,11 6 0-16,4 1-1 15,7 5 1-15,10-2-1 16,-3 18 1-16,3-6 0 15,-18 13 1-15,-13-10 0 16,-4 10 1-16,-14-7 0 16,-8-3 1-16,-20-3-1 15,0-6 1-15,-1 0-5 16,4-19 0-16,8 0-14 16,-1-6 1-16,11-7-1 15,10-6 1-15</inkml:trace>
  <inkml:trace contextRef="#ctx0" brushRef="#br0" timeOffset="35185.69">27954 1938 82 0,'11'-10'41'0,"-1"13"-40"15,-6 4 65-15,-1-7-64 16,1 0 0-16,-4 0 0 15,0 0 1-15,0 0-4 16,-4-7 0-16,-3 4 2 16,-7 6 0-16,-7 4-2 15,-18 5 1-15,0 10-1 16,4 6 0-16,3-3 0 0,4-3 0 16,7 3-1-16,3 0 1 15,8-6-1-15,6-6 0 16,8-1 0-16,6-12 1 15,15 0 0-15,3-12 1 16,-3 2 2-16,0-2 0 16,-1-7 0-16,-2-3 1 15,-8 13-1-15,0-1 1 16,-4 7-2-16,1-3 1 16,-4 6-1-16,0 6 0 0,0-6-1 15,0 10 0-15,0 2-1 16,-3 10 1-16,-8 6 0 15,-3 0 0-15,0 7 0 16,0 3 0-16,-4 2 0 16,4-2 0-16,4-3 1 15,3-4 1-15,3-6 0 16,8-9 0-16,3-7 0 16,14-9 0-16,1 0 0 15,-1-16 0-15,0-2-3 16,0-8 0-16,0 5-8 15,1-5 1-15,-5 8-1 16,-3-11 0-16</inkml:trace>
  <inkml:trace contextRef="#ctx0" brushRef="#br0" timeOffset="35747.37">28543 2119 96 0,'7'-3'48'0,"32"22"-47"0,-32-13 59 16,7 4-60-16,-3 2 0 15,-4 7 0-15,0 3 0 16,0 16-1-16,-3 6 1 0,-1-10-2 16,-3 7 1-16,0 0-4 15,-7-7 0-15,4-6-6 16,-1-9 0-16,-7-3-4 15,1-7 1-15,-1-9-1 16,-3-9 0-16,-4-1 4 16,1-5 1-16,3-4 10 15,-7-6 0-15,3-3 6 16,4-1 1-16,0 4 3 16,3-3 1-16,1 6-1 15,6 0 1-15,4 7-3 16,0-1 0-16,0 3-2 15,0 4 0-15,0-1-1 16,-4 10 0-16,-3 4-2 16,-10 2 0-16,-8-3-1 15,0 6 0-15,1 1-2 0,-1 2 1 32,4-2 1-17,7 2 0-15,7 4 0 0,10-16 1 16,15 0-1-16,10 0 0 15,11 0 0-15,3-9 0 16,15 2-3-16,-11 4 1 16,-4-3-8-16,-3 3 1 15,-8 3 0-15,1-6 0 16</inkml:trace>
  <inkml:trace contextRef="#ctx0" brushRef="#br0" timeOffset="36477.37">27259 677 12 0,'-74'47'6'0,"-4"50"21"0,50-53-48 16</inkml:trace>
  <inkml:trace contextRef="#ctx0" brushRef="#br0" timeOffset="37771.57">5916 2160 91 0,'-35'-19'45'0,"3"-6"-37"0,11 16 46 0,-14-1-53 15,-1 4 0-15,-10 6 0 16,-17 6 0-16,-11 20-2 16,-18 11 0-16,0 20 1 15,11 21 0-15,7-6-2 16,11 16 1-16,3-16-2 15,10-12 0-15,19-13 0 16,6-3 0-16,21-16 1 16,11-13 0-16,4-5 2 15,10-16 0-15,0-7 2 16,1-3 1-16,6-2 0 16,14-11 1-16,-7 7-1 15,8 0 1-15,-12-9-2 16,15 3 0-16,-3-10-1 15,6-3 1-15,-7 4-2 0,4-1 0 16,-11 4 0-16,1 9 0 16,-8 6-1-16,-7 6 1 15,-7 10-1-15,-3 19 1 16,-8 18 0-16,-3 20 0 16,-3 2-1-16,-4 13 1 15,0-3 0-15,-4 19 1 16,-10-4-1-16,-4-2 0 15,11-17 0-15,14-5 0 0,-7-7 0 16,4-13 1-16,13-8 0 16,1-14 0-16,6-11 0 15,5-8 0-15,6-11-4 16,25-4 0-16,-4-6-17 16,4-10 1-16,3-2-1 15,15-1 0-15</inkml:trace>
  <inkml:trace contextRef="#ctx0" brushRef="#br0" timeOffset="37952.47">6459 2721 96 0,'7'10'48'0,"15"-1"-63"16,-12-9 85-16,1 10-70 15,-1 2 1-15,1 10 0 16,0 16 0-16,-4 9-2 0,0 6 1 15,-7 7-7-15,-7-7 1 16,3-9-1-16,-3-16 0 16</inkml:trace>
  <inkml:trace contextRef="#ctx0" brushRef="#br0" timeOffset="38280.87">6258 2634 100 0,'7'0'50'0,"-7"-7"-54"0,0 7 63 0,0 7-59 15,0 8 0 1,0 4 0-16,-7 9 0 0,-3-3 0 16,-1 19 0-16,-10 3 0 15,3 0 0-15,1-6 0 16,3 0 0-16,7-7-1 15,3-12 1-15,4-3-1 16,0-6 1-16,11-13 0 16,3 0 0-16,7-10 0 15,18 1 1-15,-1-7 0 16,8-6 0-16,-3-6 0 16,6 6 1-16,4 0-8 15,-4 0 1-15,1 0-1 16,-4-3 1-16</inkml:trace>
  <inkml:trace contextRef="#ctx0" brushRef="#br0" timeOffset="39031.44">11529 2571 100 0,'35'-9'50'0,"-3"-26"-47"16,-22 16 59-16,1 0-59 15,-4-12 0-15,-3 0 2 16,-4-4 0-16,-4-6-7 16,-7 13 1-16,-6 3 3 15,-11 6 0-15,-8 10-3 16,-13 9 1-1,-39 60-4 1,17 12 1-16,8-10-2 0,13-5 1 16,11-7-1-16,15-16 1 15,6 4 1-15,11-22 0 16,7-13 2-16,7-6 1 16,7-10 2-16,0 1 0 15,11-13 1-15,0-4 0 16,3-5 0-16,-3-1 1 15,-1 13-2-15,-2-3 0 16,-5 10-2-16,1 2 1 0,-1 7-2 16,-2 6 0-16,-5 6-1 15,-3 7 0-15,-3 12 1 16,-4 12 0-16,-4 14 0 16,-6 5 1-16,-1 22 0 15,-7-2 0-15,-3 2 1 16,4 0 0-16,10-9-1 15,-4-3 0-15,4-12 0 16,7-11 1-16,10-8-1 16,1-13 0-16,7-10 0 15,6-12 1-15,8-6-1 16,10-19 1-16,4-6-5 16,4-4 1-16,-4-9-18 15,-1-6 0-15,1 6 0 16,-10 4 0-16</inkml:trace>
  <inkml:trace contextRef="#ctx0" brushRef="#br0" timeOffset="39525.37">11917 2709 102 0,'-7'12'51'0,"35"1"-67"0,-24-16 92 16,3 3-75-16,3 0 0 15,4-6 0-15,4 2 1 0,3 4-3 16,11-6 0-16,0 0 0 16,-1-3 0-16,1 5-1 15,0-5 0-15,0 3 0 16,6 6 0-16,5-3 0 15,-4-7 1-15,-8 20 1 16,-3-7 0-16,-6 3 1 16,-5-3 0-16,-6 10 0 15,-18 5 1-15,-18 1-1 16,-3 0 1-16,-4 6-1 16,-3 7 0-16,0-1-1 15,-4-3 0-15,4-9-1 16,6 6 1-16,12-3-2 15,3 0 1-15,14 0-1 16,10 0 1-16,4-3 0 16,0 3 0-16,-3 3 1 0,0 0 1 15,-8-3 1-15,-6 3 0 16,-22 3 0-16,-10 7 0 16,-11-7-9-16,-18-6 0 15,1-10-1-15,3-5 0 16</inkml:trace>
  <inkml:trace contextRef="#ctx0" brushRef="#br0" timeOffset="40664.73">19622 2355 94 0,'-18'-54'47'0,"11"-12"-38"0,7 54 47 16,-18-13-54-16,-3 0 0 16,-4 3 0-16,-6-3 1 15,-15 15-5-15,-18 1 1 16,-3 18 1-16,-18 1 1 15,8 8-3-15,10 8 0 16,7 2-3-16,10 6 1 16,12-9-2-16,6-6 1 15,11-9 0-15,7-7 1 0,10-6 1 16,8-4 1-16,6-5 4 16,1-4 1-16,10-3 2 15,11 0 0-15,-8 1 0 16,1 5 0-16,0 1-1 15,-4 2 0-15,0 4-2 16,0 3 0-16,-3-4-2 16,3 7 0-16,-3 7-1 15,-4-4 1-15,-4 3-2 16,-2 13 1-16,-12 6 0 16,-10 16 1-16,-4 18-1 15,-13 20 0-15,-8-7 1 16,3 3 1-16,5-9-1 15,6 6 1-15,7-15-1 16,4-13 0-16,7-10 0 16,4-6 1-16,3-12-1 15,7-16 1-15,14 0-1 16,0-9 1-16,7-4 0 16,0-6 0-16,11-9-3 0,14 3 0 15,0-3-14-15,0-1 1 16,0 11-1-16,10-4 0 15</inkml:trace>
  <inkml:trace contextRef="#ctx0" brushRef="#br0" timeOffset="41596.19">19576 2571 91 0,'31'3'45'0,"22"-3"-53"0,-35 6 68 16,3-6-61-16,4 7 0 15,3-1-3-15,-3 6 1 16,-8 7 1-16,-3 6 1 16,-21 13-4-16,-3-4 1 15,-8 7 0-15,-3 0 1 16,0-3 2-16,3-7 1 0,4-3 2 16,4 0 1-16,2-12 1 15,12 3 1-15,7 0-1 16,6-16 0-16,15 0-1 15,0 0 0-15,-1-3-6 16,1-3 1-16,0 0-2 16,0 0 0-16</inkml:trace>
  <inkml:trace contextRef="#ctx0" brushRef="#br0" timeOffset="42828.49">25753 3035 87 0,'0'-19'43'0,"7"-3"-33"15,-7 16 47-15,0-7-56 16,0-8 1-16,-4-1 0 15,1 12 1-15,-8-2-4 16,-6 5 0-16,-19 14 2 16,-3 5 0-16,1 13-2 15,-5 10 1-15,1-1-2 16,0 7 1-16,-8 0-3 16,19-4 1-16,2-8 0 15,19-7 0-15,10 0 1 0,7-10 1 16,7-3 1-16,7-12 1 15,0-6 1-15,7-4 1 16,4 4 0-16,7-10 1 16,-7 7-2-16,-1-1 0 15,-2 4-1-15,-1 2 1 16,-7 7-2-16,4 0 1 16,-4 7-1-16,0 2 0 15,-3 4-1-15,-4 2 1 16,-4 10-1-16,-6 4 1 0,0 8 0 15,-4 7 0-15,-4 0 0 16,0 3 0-16,4-6 0 16,0-7 0-16,4-5 0 15,3-7 1-15,11-10 0 16,6-12 0-16,5 0-1 16,-1-6 1-16,0-7-2 15,0 7 1-15,1-10-13 16,-8-3 1-16,-7 1-2 15,-4-1 1-15</inkml:trace>
  <inkml:trace contextRef="#ctx0" brushRef="#br0" timeOffset="42965.41">26476 3364 106 0,'7'19'53'0,"4"3"-63"0,-8-6 82 15,1 12-72-15,-4 13 0 16,0 0-10-16,0 9 0 16,0-3 9-16,3 3 1 15</inkml:trace>
  <inkml:trace contextRef="#ctx0" brushRef="#br0" timeOffset="46328">1401 4735 110 0,'-64'-22'55'0,"82"53"-55"0,-25-6 55 16,7 10-55-16,-7 18 0 0,3 16 0 15,4 12 1-15,11 7-2 16,6-6 1-16,8-16 0 16,14-16 0-16,17-25 0 15,18-41 1-15,32-34 1 16,28-16 0-16,0-22 1 16,7-9 0-16,-3 9-1 15,-18 4 1-15,0 2-1 16,-28 19 0-16,-22 13-8 15,-13 13 1-15,-8 2-1 16,-17 7 0-16</inkml:trace>
  <inkml:trace contextRef="#ctx0" brushRef="#br0" timeOffset="46631.82">1485 5942 114 0,'4'-6'57'0,"66"-54"-57"0,-34 32 65 0,13-22-65 16,14-7 1-16,36-18-1 15,18-13 1-15,-4 4-3 16,3-11 1-16,7 11-2 16,-3 12 1-16,-14 6-4 15,-25 13 1-15,-10-1-9 16,-11 13 1-16,-18 19 1 16,-7 1 0-16</inkml:trace>
  <inkml:trace contextRef="#ctx0" brushRef="#br0" timeOffset="46912.67">1489 6356 99 0,'-113'44'49'0,"35"-13"-54"16,68-25 68-16,-1-2-61 0,-7-4 1 15,8 3 1-15,6-3 0 16,4-3-5-16,11-16 0 15,31-16 4-15,18-15 0 16,32-19-2-16,7-19 1 16,28-6-1-16,10-12 0 15,-13 2-1-15,-8 10 1 16,-6 9-1-16,-8-2 0 0,-14 18-5 16,-7 15 0-16,-14 10-9 15,-7 10 1-15,-10 9-1 16,-15 12 0-16</inkml:trace>
  <inkml:trace contextRef="#ctx0" brushRef="#br0" timeOffset="47259.46">1147 6648 103 0,'10'34'51'0,"-10"-34"-59"16,4 0 75-16,6-6-65 15,8-7 1-15,-1-2-1 0,8-4 0 16,21-6-9-16,14-7 0 15,0-2-18-15,0-7 1 16,-11 0-2-16,-20 13 1 16</inkml:trace>
  <inkml:trace contextRef="#ctx0" brushRef="#br0" timeOffset="50880.62">808 6735 98 0,'-60'7'49'0,"74"-17"-49"15,25-2 50-15,7-20-50 16,28-15 1-16,-4-15-1 15,29-20 1-15,10-3-2 16,18-2 1-16,-7-8 0 0,11-8 1 16,-1-7-1-16,1 4 0 15,-4 2 0-15,-7 1 0 16,0-7 0-16,-11 19 1 16,-17 6 0-16,-14 26 0 15,-22 9 0-15,-24 28 0 16,-11 12 0-16,-21 35 0 15,-39 10 0-15,-10 24 0 16,-15 20-1-16,-24 21 0 16,-21 7-1-16,3-4 1 0,11-6 0 15,-1-3 0-15,5-21 0 16,20-17 0-16,11-12 0 16,14-10 1-1,14-12 0-15,11-12 0 0,11-13 0 16,20-13 1-16,11-12-1 15,25-26 1-15,25-15-1 16,28-28 1-16,7 0-1 16,-1-10 0-16,15-2-1 15,-7 11 1-15,-7 14-1 16,-18 5 0-16,-28 17-1 16,-7 15 1-16,-25 22 0 15,-10 9 0-15,-18 16-1 16,-18 16 1-16,-24 21-1 15,-14 13 1-15,-22 16-2 16,-17 13 1-16,-29 8 0 16,4 17 0-16,-14 6 0 15,-14-1 1-15,18-8 0 16,20-17 0-16,29-15 1 0,17-22 0 16,29-12 0-16,18-23 0 15,34-24-1-15,33-16 1 16,20-32-1-16,15-25 1 15,31-18-1-15,15-4 1 16,-4-2-1-16,7-1 0 16,-7 16 0-16,-11 3 1 15,-6 16-1-15,-36 12 0 16,-7 19 0-16,-25 9 0 0,-7 26 0 16,-24 15 0-16,-22 23-1 15,-45 24 1-15,-25 19 0 16,-29 25 0-16,-45 29 0 15,-7 12 0-15,-25 3 0 16,7 3 0-16,39-19 0 16,10-18 1-1,22-19-3-15,28-22 0 0,14-10-19 16,24-15 1-16,26-19-1 16,13-22 0-16</inkml:trace>
  <inkml:trace contextRef="#ctx0" brushRef="#br0" timeOffset="52511.2">27668 445 79 0,'0'-6'39'0,"0"-10"-30"15,0 13 40-15,0 3-48 0,-3 0 0 31,-4-10 0-31,0 10 1 16,7-6-3-16,0-3 1 16,7-1 2-16,3 7 1 15,4-13-1-15,1 7 1 16,-1 3-1-16,17 12 1 16,-2-6-1-16,-1 3 1 0,-7 7-2 15,4 5 0-15,-1-8-1 16,5 15 1-16,6-4-1 15,7 4 0-15,-3 7 0 16,3-4 0-16,-3-3 0 16,-3 12 0-16,-5 1 1 15,-10 2 0-15,-6 4 0 16,-12 6 0 0,-10-3 0-16,-7 3 1 0,-4 3-1 15,-10 3 1-15,0-15-2 16,3-3 1-16,7-1-1 15,1-6 1-15,6-6-1 16,4 0 0-16,7 6 0 16,0-3 0-16,0-3 0 15,0 3 0-15,0-9-3 16,0-3 1-16,0-7-15 16,0-6 0-16,14-9-1 0,7-1 1 15</inkml:trace>
  <inkml:trace contextRef="#ctx0" brushRef="#br0" timeOffset="54688.23">30409 4374 101 0,'-28'0'50'0,"7"-16"-44"0,14 23 50 15,-4-4-56-15,-6 3 0 16,-8 7-1-16,4 5 0 0,0 4-1 15,3 16 1 1,8 0-4-16,6-4 0 0,18 1-2 16,4-1 0-16,6-9 0 15,8-6 1-15,3-16 4 16,18-6 1-16,-3-13 5 16,-1-2 1-16,-10-11 3 15,-7 1 0-15,-11-3-1 16,-7-1 1-16,-10 4-9 15,-26 0 0-15,1 6-3 16,-3 9 0-16</inkml:trace>
  <inkml:trace contextRef="#ctx0" brushRef="#br0" timeOffset="55034.03">31443 4330 112 0,'-14'10'56'0,"10"5"-61"16,1-5 70-16,-1-1-65 0,-17 4 0 16,-7 5-6-1,0 4 1-15,0 7-2 0,3 8 1 16,7-5-5-16,11-1 0 15,14-6 0-15,21-9 1 16,8-7 4-16,6-15 1 16,4-7 10-16,-4 1 0 0,4-4 4 15,-11 0 1 1,-10 1-1-16,-14-1 1 0,-8-3-5 16,-10-3 0-16,-7 7-25 15,-7 2 0-15,3 0-3 16,8 1 0-16</inkml:trace>
  <inkml:trace contextRef="#ctx0" brushRef="#br0" timeOffset="55339.85">32396 4311 102 0,'-4'22'51'0,"-14"-6"-69"15,8-10 96-15,-8 13-78 0,-10 0 1 16,-7 6-2-16,-4 6 1 31,4 23-7-31,13-14 0 16,12-18 1-16,31-9 0 16,11-7 3-16,3-15 1 15,18-10 2-15,-11-3 1 16,-10 3 9-16,-7 0 0 15,-8 4-1-15,-6-4 0 0,-22 0-11 16,-6 6 1-16,-8 10-4 16,-14 3 1-16</inkml:trace>
  <inkml:trace contextRef="#ctx0" brushRef="#br0" timeOffset="55634.68">33101 4399 112 0,'0'0'56'0,"-10"3"-54"15,3 4 66-15,-18 2-68 16,-10 3 0-16,-4 1-3 16,-7 6 0-16,18-7 0 15,10 4 1-15,7-7-3 16,22-2 0-16,21-7 0 15,10-10 1-15,11-2 2 16,-7-4 0-16,-4-9 6 0,-7 9 0 16,-13-2 1-16,-12-1 0 15,-13 6-4-15,-18 4 1 16,-32 9-23-16,-29 15 0 16,-13 11-3-16,-4 14 1 15</inkml:trace>
  <inkml:trace contextRef="#ctx0" brushRef="#br0" timeOffset="56174.52">30635 5249 105 0,'-35'-22'52'0,"-39"9"-71"0,63 20 94 15,-6 2-75-15,-5 4 0 16,-2 12-2-16,3 9 1 15,3-6-3-15,11 10 1 16,7-7-3-16,11 4 1 0,10-10 0 16,28-6 0-16,4-16 4 15,7-3 0-15,0-16 5 32,-11-6 0-32,-10 0 3 0,-7-9 1 15,-7 0-4-15,-11-10 0 0,-7 16-21 16,-11-3 0-16,-13 12-3 15,-5 7 0-15</inkml:trace>
  <inkml:trace contextRef="#ctx0" brushRef="#br0" timeOffset="56567.29">31560 5305 111 0,'-4'0'55'0,"4"-22"-69"0,0 19 98 15,-4-3-84-15,-3-7 0 16,-3 10-2-16,-4 3 0 15,-4 7 0-15,0 5 0 16,-10 4-3-16,11 0 0 16,10-1-2-16,7-2 0 15,7-1 3-15,10-5 0 16,15-17 3-16,-4 1 1 0,18-4 4 16,-7-9 1-16,-7 7 2 15,-11-11 0-15,-18 5-3 16,-13-11 0-16,-8 10-12 15,-14-3 1-15,-3 9-3 16,-18 4 0-16</inkml:trace>
  <inkml:trace contextRef="#ctx0" brushRef="#br0" timeOffset="57151.59">32406 5309 104 0,'-3'-4'52'0,"-1"8"-45"15,4-11 65-15,0-2-71 16,-3-4 0-16,-8 7 0 16,-3-7 0-16,-4 13-4 15,-10 4 1-15,-4 11-2 16,4 7 0-16,7-12-3 15,7 12 1-15,21-7 0 16,10 4 0-16,8-3 4 16,14-7 0-16,3-6 5 15,1-9 0-15,-8-3 2 0,-7-4 1 16,-3-9-3 0,-15 3 1-16,-6-6-16 0,-11 3 1 15,-11-3-3-15,-6 13 0 16</inkml:trace>
  <inkml:trace contextRef="#ctx0" brushRef="#br0" timeOffset="57374.46">32854 5073 117 0,'11'0'58'0,"24"13"-69"0,-24-10 91 0,10 10-80 16,0 2 1-16,4 17 0 15,-8 8 0-15,1 11-5 16,-7 5 0-16,-4 4-19 16,-22-4 0-16,-6 4-1 15,0 9 1-15</inkml:trace>
  <inkml:trace contextRef="#ctx0" brushRef="#br0" timeOffset="58131.03">30868 6165 97 0,'-25'-7'48'0,"-20"-2"-62"0,34 9 80 16,-3-3-66-16,-4 3 1 15,1 3-1-15,-1 6 0 16,4 13-3-16,3 6 1 16,4 7-1-16,7 3 0 0,7-4-1 15,4-9 1-15,3 0 0 16,14-6 0-16,0-6 2 15,-3-13 1-15,-4-7 2 16,-3-8 0-16,-4-7 2 16,-3-10 1-16,-8 1-1 15,-3 0 1-15,-3 2-11 16,-15-2 1-16,-3 9-3 16,0 6 1-16</inkml:trace>
  <inkml:trace contextRef="#ctx0" brushRef="#br0" timeOffset="58465.84">31641 6180 112 0,'-25'0'56'0,"11"-6"-60"0,10 6 81 16,-3 0-78 0,-3 0 0-16,-1 0-9 0,-3 3 0 15,0 13 4-15,7-1 0 16,3 11-8-16,8 2 1 16,3 0 2-16,7 0 0 0,7 0 10 15,11-12 1-15,-4-3 8 16,-7-7 1-16,-7-6 3 15,-7-9 0-15,-10-4-6 16,-11-6 0-16,0-12-5 16,-7-1 0-16</inkml:trace>
  <inkml:trace contextRef="#ctx0" brushRef="#br0" timeOffset="58712.69">32459 6055 119 0,'-3'6'59'0,"3"13"-61"16,0-16 70-16,-7 0-68 15,-1 7 0-15,1-1-9 0,4 4 0 16,-4-1-4-16,3 1 0 15,4 5-4-15,11 4 0 16</inkml:trace>
  <inkml:trace contextRef="#ctx0" brushRef="#br0" timeOffset="59037.52">32981 6171 98 0,'-35'0'49'0,"10"3"-52"0,15 0 71 0,-8 3-67 16,-10 1 0-16,-4 2 0 15,7 7 0-15,4 6-3 16,14 12 0-16,18-9 0 15,10 0 0-15,21 0-1 16,11-18 0-16,4-1 1 16,3-6 1-16,-11-3 2 15,-7-7 1-15,-10-5 4 16,-7-10 0-16,-15 0 0 16,-10-10 1-16,-14 4-8 15,-18-1 1-15,-20 7-3 16,-30 16 1-16</inkml:trace>
  <inkml:trace contextRef="#ctx0" brushRef="#br0" timeOffset="59658.15">31002 7087 98 0,'0'-16'49'0,"0"19"-37"0,0-6 43 16,-7-7-54-16,-4 7 0 16,-3-3 0-16,-7 6 0 15,4 6-3-15,-8 1 1 16,-7 2-1-16,7 0 1 15,4 4-2-15,11-4 0 0,17-2 0 16,7-4 0-16,7-6 1 16,7-4 1-16,0-5 1 15,1-4 0-15,-1 4 2 16,-10-1 0-16,-4 4 0 16,-4-7 0-16,-6 3-9 15,-4 4 0-15,-7 6-1 16,-4 3 1-16</inkml:trace>
  <inkml:trace contextRef="#ctx0" brushRef="#br0" timeOffset="60265.8">31725 6789 109 0,'14'-4'54'0,"-7"-17"-58"0,-7 21 75 16,4 15-69-16,0 4 0 15,-4 12-4-15,0 7 0 16,0 6-5-16,0 3 0 16,0-3 0-16,3 3 1 15</inkml:trace>
  <inkml:trace contextRef="#ctx0" brushRef="#br0" timeOffset="61304.21">31662 6873 81 0,'0'10'40'0,"-7"-32"-20"0,10 25 30 16,-3-3-48-16,0 0 1 0,0 0 0 15,11 0 0-15,-4 6-5 16,4 7 1-16,-1 2 1 16,1 10 0-16,-1 4-3 15,4 5 1-15,4 1-2 16,3-1 1-16,7-6 0 15,8 1 1-15,-5-7 3 16,-2-7 0-16,-5-12 3 16,-2-9 0-16,-5-10 1 15,1-6 0-15,-8-6 0 16,-6-6 0-16,-8-4-3 16,-3-12 0-16,-17 6-8 15,-1 6 1-15,-3 10-1 16,-8 3 0-16</inkml:trace>
  <inkml:trace contextRef="#ctx0" brushRef="#br0" timeOffset="61673.63">32533 6669 90 0,'0'-12'45'0,"7"-16"-28"16,-7 28 43-16,0 0-58 15,0 0 0-15,0 9 0 16,0 7 1-16,-3 3-4 16,-1 12 0-16,1 10 0 15,-1 6 0-15,1 0-11 16,-1 3 1-16,4-6-1 15,0-3 1-15</inkml:trace>
  <inkml:trace contextRef="#ctx0" brushRef="#br0" timeOffset="61967.99">33059 6748 113 0,'0'0'56'0,"-4"0"-62"0,4 0 83 0,0 0-77 16,0 3 0-16,4 6-1 15,-1 7 1-15,1 12-3 16,-1 4 1-16,1 12-7 15,-4-1 0-15,0 11 0 16,-4-1 1-16</inkml:trace>
  <inkml:trace contextRef="#ctx0" brushRef="#br0" timeOffset="62722.56">31002 7754 96 0,'4'0'48'0,"6"-28"-40"0,-10 28 51 16,0 0-58-16,0 0 1 15,0-6-1-15,-3 9 0 16,-4 0-2-16,-4 13 0 15,0 3-1-15,-3 9 1 16,0 13-4-16,4-1 0 16,10 4-2-16,3-3 1 15,11-3 0-15,11-7 1 16,17 0 3-16,8-9 0 0,-1-15 4 16,11-4 0-16,-14-13 3 15,-7-8 0-15,-11-11-1 16,-14-2 0-16,-14-3-6 15,-14-1 1-15,-4 1-3 16,-6 12 1-16</inkml:trace>
  <inkml:trace contextRef="#ctx0" brushRef="#br0" timeOffset="63024.76">31817 7754 107 0,'4'0'53'0,"3"-25"-56"0,-7 25 66 16,0 0-63-16,0 0 0 15,0 0-5-15,0 0 1 16,0 7-2-16,0 15 1 0,0 3-13 16,0 9 0-16,3 13-1 15,1 0 1-15</inkml:trace>
  <inkml:trace contextRef="#ctx0" brushRef="#br0" timeOffset="63405.54">32706 7742 109 0,'-7'6'54'0,"-14"7"-73"15,10-7 98-15,-6 0-79 16,-8 4 0-16,0 2-5 0,-14 1 0 16,4 12 2-16,7-3 1 15,14 6-6-15,21-12 1 16,7 9-1-16,11-6 1 15,6-7 2-15,12-12 1 16,6 0 5-16,-3-9 0 16,-4-7 4-16,-6 4 0 15,-8-4 0-15,-11-3 1 16,-6-9-4-16,-11 0 1 0,-7 2-20 16,-18 5 1-16,-3 8-2 15,-4 7 0-15</inkml:trace>
  <inkml:trace contextRef="#ctx0" brushRef="#br0" timeOffset="63712.37">33193 7889 102 0,'14'-22'51'0,"0"16"-65"0,-14 6 90 0,0 0-76 15,0 0 0-15,-7 3-1 16,-4 7 1-16,1 5-1 16,-1 4 0-16,1-3-2 15,6-1 0-15,4-5 0 16,11-4 0-16,6-9 1 16,26-3 1-16,-1-7 2 15,4-2 0-15,-7-1 3 0,-8 3 0 16,-6 1 0-16,-11-1 0 15,-17 1-5-15,-22 2 1 16,-17 1-25-16,-15 3 1 16,-20 9-2-16,-1 0 1 15</inkml:trace>
  <inkml:trace contextRef="#ctx0" brushRef="#br0" timeOffset="64599.07">31217 8620 83 0,'0'3'41'0,"-3"-6"-40"0,3 3 75 16,0 0-73-16,-4 0 1 15,-3 0 1-15,0 0 1 16,0 0-9-16,-7 3 1 16,-7 10 3-16,3 2 1 15,4 1-5-15,11 3 1 16,3 3-4-16,10-3 0 16,4-4 1-16,7 1 0 0,8-7 3 15,-1-2 1-15,11-11 3 16,-8-2 0-16,-6-3 3 15,-7-4 1-15,-11-6-2 16,-18-6 1-16,-6 0-13 16,-8-3 0-16,-14-3-2 15,-7 12 1-15</inkml:trace>
  <inkml:trace contextRef="#ctx0" brushRef="#br0" timeOffset="66071.28">31905 8595 91 0,'0'-13'45'0,"21"-15"-38"0,-14 25 54 16,-10-10-60-16,-1 7 1 15,-6-6 0-15,-1 12 0 16,1 0-3 0,-4 6 0-16,-4 6 1 0,4 13 1 15,0 1-1-15,0 2 0 16,3 0-5-16,4-3 0 0,10-3-16 15,5-3 0 1,20-7 0-16,7-5 0 0</inkml:trace>
  <inkml:trace contextRef="#ctx0" brushRef="#br0" timeOffset="66611.09">32551 8645 95 0,'0'-25'47'0,"0"16"-58"0,0 9 86 15,0 0-74-15,-4 0 0 0,1 3-1 16,-4 6 1-16,0 7-3 16,3 3 1-16,1-1-1 15,6 1 0-15,4 3-1 16,11-3 1-16,10-7 0 16,21-5 0-16,4-7 1 15,4-3 1 1,3-4 2-16,-4-2 1 0,-6-4 1 15,-15 4 0-15,-7-4-1 16,-3-2 1-16,-18-1-6 16,-21 4 1-16,-15-4-20 15,-9 10 0-15,-8-7-2 16,0 7 1-16</inkml:trace>
  <inkml:trace contextRef="#ctx0" brushRef="#br0" timeOffset="66951.88">33412 8516 110 0,'-4'-18'55'0,"4"2"-75"0,0 16 104 0,0 0-84 16,0-3 0-16,0 3-1 16,0 6 1-16,-3 13-1 15,-5 12 1-15,1 10-3 16,0-10 1-16,0 23-13 15,-3-4 1-15,10-3-1 16,0-6 1-16</inkml:trace>
  <inkml:trace contextRef="#ctx0" brushRef="#br0" timeOffset="67601.5">31990 8516 83 0,'-4'-15'41'0,"1"-26"-29"0,3 32 51 0,0-1-59 15,-4 1 0-15,4 3 2 16,0-1 1-16,0 4-10 16,0 3 1-16,0 0 5 15,-3 10 0-15,3 15-2 16,-4 9 0-16,-10 10-2 16,4 3 0-16,-8 0 0 15,4 3 0 1,0-9 0-1,3-7 0-15,8-5 0 16,-1-14 0-16,11-15 1 16,-3-6 0-16,6-16 1 15,-3-6 0-15,0-3 0 0,0-10 0 16,0-12-1-16,-3 9 1 16,0 9-1-16,-1 7 1 15,1 6-1-15,-1 6 1 16,1 4-1-16,-4 5 0 15,0 20 0-15,0 3 1 16,-4 9-3-16,-3 3 1 16,0 3-11-16,-7 4 0 15,0-4 0-15,3 7 0 0</inkml:trace>
  <inkml:trace contextRef="#ctx0" brushRef="#br0" timeOffset="68111.06">31221 9717 89 0,'0'-28'44'0,"17"-50"-35"0,-9 62 53 15,-8 0-60-15,0-2 1 16,-8-1 0-16,1-3 1 15,-3 9-5-15,-18 4 0 16,-1 6 3-16,-2 3 0 16,2 6-2-16,1 10 0 15,4 12-1-15,-1 3 0 0,7 1-2 16,8-1 1-16,6-6-1 16,11 3 1-16,14-6 0 15,18-9 1-15,3-7 2 16,1-9 0-1,3-6 2-15,-4-4 1 0,-7 1-1 16,-10-14 1-16,-11-2-4 16,-14 0 0-16,-7 0-21 15,-7-4 1-15,-7 14-2 16,0-11 1-16</inkml:trace>
  <inkml:trace contextRef="#ctx0" brushRef="#br0" timeOffset="69449.35">31785 9410 64 0,'-3'-3'32'0,"3"0"-20"15,3 3 43-15,-3 0-50 16,0 0 0-16,4-3 4 16,-1 0 0-16,1-4-11 15,-4 7 1-15,0 0 7 16,3 3 0-16,-3 4-2 16,0 8 0-16,-3 7-3 0,-1 16 1 15,1 6-3 1,-1 6 1-16,4 0-7 0,0-9 0 15,4-6-10-15,-1-1 0 16,1-6-1-16,-1-12 1 16</inkml:trace>
  <inkml:trace contextRef="#ctx0" brushRef="#br0" timeOffset="70155.57">32473 9536 42 0,'21'-4'21'0,"-21"-2"-27"16,0 6 16-16,-7-3-6 15,4 0 0-15,-8 0 12 16,-3 0 1-16,4-1-15 15,2 1 0-15,-2 0 13 0,-1 0 0 16,4 0-1-16,0-3 1 16,0 3-6-16,0-4 1 15,0 1-5-15,3 3 1 16,1 0-3-16,3 3 1 16,3-10-2-16,5 7 1 0,6 0-1 15,3 3 1-15,1 0-1 16,-4-3 1-16,0 3-1 15,0-3 1-15,-3 3-2 16,-1 0 1-16,1-3-1 16,-4 0 0-16,0-1-1 15,0 4 1-15,4-6-1 16,-4 0 0-16,0 0 0 16,0 6 0-16,0 0 0 15,-3-4 1-15,-1 4-1 16,-3 0 1-16,0 0-1 15,4 0 1-15,-1 4-1 16,1 2 1-16,-1 10-1 16,4 9 1-16,0 15-1 15,0 17 0-15,-3-1-1 16,3 4 1-16,0-7-6 16,0-6 1-16,4-3-14 15,-1-9 1-15,4-13-1 16,15-10 1-16</inkml:trace>
  <inkml:trace contextRef="#ctx0" brushRef="#br0" timeOffset="70572.38">33122 9567 111 0,'-3'-9'55'0,"3"-4"-68"0,0 13 91 0,0 0-78 16,-4-3 1-16,1 3 0 15,-4 3 0-15,0 3-2 16,-4 7 0-16,-10 2 0 15,0 7 0-15,3 7-1 16,0 5 0 0,29 10-3-1,3-6 1-15,7-7 1 16,8-9 0-16,2-9 1 16,1-7 0-16,-7-3 3 15,-4-6 0-15,-4-7 2 16,-2-5 1-16,-8-14-2 0,-11-5 0 15,-10-4-13-15,-7 4 1 16,-7 3-2-16,-22 5 1 16</inkml:trace>
  <inkml:trace contextRef="#ctx0" brushRef="#br0" timeOffset="73109.23">31133 10661 89 0,'-25'-6'44'0,"4"-3"-34"0,17 9 44 16,-3 0-54-16,0 3 1 15,-3 3-1-15,-5 16 1 0,1 0-3 16,0 9 1-16,4 1-3 16,-1 5 1-16,8 1-2 15,3 6 0-15,3-3-2 16,8-7 0-16,10-6 1 16,18 1 1-16,-1-11 5 15,-2-5 0-15,-1-10 4 16,-3-9 1-16,-1-7 3 15,-13-9 0-15,-7-3 0 16,-8-6 0-16,-3-7-7 16,-7 1 1-16,-7-1-17 15,-14 0 1-15,-7 10-2 16,3 6 1-16</inkml:trace>
  <inkml:trace contextRef="#ctx0" brushRef="#br0" timeOffset="74086.67">31750 10614 49 0,'4'-15'24'0,"6"5"-3"16,-10 10 18-16,0 0-30 16,4-6 0-16,-4-3 6 15,0 2 0-15,0 4-18 16,3 0 0-16,-3 6 13 16,0 0 1-16,0 13-5 0,0 18 0 15,4 17-3-15,-1 18 1 16,1 6-3-16,-1 3 0 15,1-2-3-15,3 5 1 16,0-12-9-16,-4-3 0 16,5-13-1-16,-5-6 1 15</inkml:trace>
  <inkml:trace contextRef="#ctx0" brushRef="#br0" timeOffset="74750.57">32530 10621 98 0,'-18'-10'49'0,"18"4"-51"15,0 9 63-15,0 3-59 16,-4 10 0-16,1 9 1 15,-4 6 0-15,0 10-5 16,7 6 1-16,-4 7 2 16,8 5 0-16,-1 1-6 15,1-4 1-15,3 7-9 16,0-4 1-16,0-2-1 16,0-4 1-16</inkml:trace>
  <inkml:trace contextRef="#ctx0" brushRef="#br0" timeOffset="75216.34">33218 10655 101 0,'-11'-3'50'0,"0"0"-53"16,8 3 74-16,-1 0-69 15,1 3 0-15,-1 0 2 0,1 6 0 16,-1 10-5-16,1 10 0 15,3 11 2-15,0 14 1 16,3 8-8-16,4 4 0 16,0 0-1-16,-3 6 0 15</inkml:trace>
  <inkml:trace contextRef="#ctx0" brushRef="#br0" timeOffset="78385.5">30314 3509 78 0,'-21'0'39'0,"-7"-10"-31"0,28 4 39 16,-11-4-43-16,1 10 1 15,3-12 2-15,0 6 0 16,-1-4-9-16,-2 10 0 15,-1 7 5-15,-3 2 1 16,-10 3-4-16,-8 14 0 0,-7 2-4 16,4 3 0-1,6 7-2-15,5-4 0 0,6 4-2 16,4-7 1-16,3-9 0 16,8-3 1-16,3-10 4 15,25-5 1-15,-4-4 4 16,-4-7 0-16,1-5 3 15,-4-1 0-15,0 4 1 16,0-4 0-16,0 4-3 16,1-1 1-16,-1-8-3 15,0 5 1-15,3-9-3 16,8 3 1-16,3 7-1 16,-6-7 0-16,-5 6-1 15,-3 1 1-15,-3 6 0 16,-4 6 0-16,-4 6 0 15,-6 6 1-15,-1 4 0 16,-10 9 0-16,4-3 0 16,-1 3 0-16,1 7-1 15,-1-1 1-15,4-3-1 0,3 4 0 16,1-4-1-16,3-3 1 16,0-3 0-16,0-3 0 15,3-7 0-15,1 1 1 16,-1-4-1-16,8-6 1 15,3-3-1-15,0-6 1 16,4-13-1-16,0 3 1 0,-1-9-2 16,1 13 1-16,-4-4-4 15,-4 0 0-15,1 4-11 16,-4 3 1-16,0-1 0 16,0 1 0-16</inkml:trace>
  <inkml:trace contextRef="#ctx0" brushRef="#br0" timeOffset="78602.37">30579 3694 81 0,'-21'6'40'0,"49"10"-40"15,-21-10 59-15,0 3-57 16,-4 4 1-16,1 6-1 15,0 12 1-15,-12 0-6 16,-2 16 1-16,-8-3-9 16,4 3 0-16,0 0-2 0,3-9 1 15</inkml:trace>
  <inkml:trace contextRef="#ctx0" brushRef="#br0" timeOffset="79309.49">31450 3436 98 0,'-7'-15'49'0,"0"8"-58"16,4 4 78-16,-1 0-68 15,-3 0 0-15,-14 0 0 16,0 3 1-16,-1 0-3 16,-2 0 1-16,-1 0-1 15,4 3 1-15,-4 3-3 16,8 10 1-16,-1 3-2 15,4-3 0-15,-7 5-1 16,14 5 1-16,3-11 1 16,4 7 0-16,4-6 3 15,3 0 1-15,0-10 1 16,3-3 0-16,4-3 1 0,4-13 0 16,0-5-2-16,10-4 1 15,-3-3-2-15,-8-1 1 16,-3 5-1-16,0 5 1 15,-3 0 0-15,0 4 0 16,-4 2 0-16,0 4 0 16,-4 6 0-16,1 9 0 0,-1 7-1 15,-3 9 1-15,0 3-1 16,0 1 0-16,0-1 0 16,-7 9 0-16,0 4 0 15,-7-3 0-15,0-7 0 16,3 1 0-16,4-4-1 15,0-3 1-15,4-6-2 16,-1-4 1-16,1-2-1 16,-1-4 1-16,1 4-1 15,3-10 1 1,0 3 0-16,0-6 1 0,0 3-1 16,10-3 1-16,4-3-2 15,0-3 0-15,1-10-5 16,-5 4 1-16,1-4-10 15,-1 4 1-15,1 2-1 16,-4 1 1-16</inkml:trace>
  <inkml:trace contextRef="#ctx0" brushRef="#br0" timeOffset="79750.24">31574 3681 85 0,'-4'6'42'0,"4"-15"-53"0,0 9 72 0,0 0-61 16,0 0 0-16,7-10-1 15,4 1 1-15,17-10-1 16,0 10 1-16,0 3-1 16,-3-4 1-16,-4 10 0 15,0 0 0-15,-10 10 1 16,-4 2 0-16,-10 13 0 16,-5 3 1-16,-23 7 0 15,-1 6 0-15,0-4 0 16,0 1 0-16,4 0-1 15,4-1 0-15,2-9-2 16,8 1 0-16,4-14-1 16,-1-2 0-16,8 3-2 15,3-7 1-15,3-9-14 16,4 3 1-16,4-6 0 0,3-13 1 16</inkml:trace>
  <inkml:trace contextRef="#ctx0" brushRef="#br0" timeOffset="80382.95">32279 3474 83 0,'-7'-28'41'0,"14"9"-47"0,-3 13 69 0,-4-4-59 15,3 1 1-15,-3 0 1 16,-3-10 0-16,-11 9-8 16,10-2 0-16,-17 6 4 15,0 2 1-15,3 4-3 16,0 4 1-16,1 5-3 15,3 3 1-15,0 14-2 16,3-1 0-16,0 3-3 16,4-3 1-16,4-3 0 15,3 0 0-15,3-13 1 0,4-6 1 16,0-9 3 0,11 3 0-16,-4-6 4 0,7 2 0 15,-3-5 1-15,-4 2 0 16,-14 4-1-16,11 0 0 15,-11 3-2-15,10 9 1 16,-3-3-3-16,4 6 1 16,-4 1-3-16,0 6 1 15,-3-7-1-15,-1 16 1 16,1-6 0-16,-4 9 0 16,0-3 1-16,0-6 1 0,-4 0 1 15,1 6 0-15,3-13-1 16,0 1 1-1,10-22-2 1,8-7 1-16,-1-3-4 16,5 3 0-16,2-2-3 15,-3-1 1-15,-3 9-14 16,3-5 1-16,-7 5 1 16,4 7 0-16</inkml:trace>
  <inkml:trace contextRef="#ctx0" brushRef="#br0" timeOffset="80857.67">32565 3552 87 0,'0'0'43'0,"7"-9"-51"0,-7 9 76 16,7 0-68-16,0-9 0 15,4-7-3-15,-1 0 0 16,4 4 2-16,0-7 1 16,-3 6-1-16,0 4 0 0,-1 0 1 15,-3 5 1-15,0 4 1 16,-3 10 1-16,-4 6 0 15,-4 5 0-15,-3 5-1 16,-3-1 1-16,-4 3-2 16,-1-3 0-16,1-3-1 15,4 0 1-15,-1-6-2 16,4-1 1-16,0 1-1 16,4 0 0-16,3-4 0 15,0 7 0-15,0 0 0 16,3 0 1-16,1 3-1 15,-4-4 1-15,-4 4 0 16,1 0 0-16,-1 0-4 16,-3-6 1-16,-4 0-14 15,1-7 1-15,-1-3-1 16,-13-3 0-16</inkml:trace>
  <inkml:trace contextRef="#ctx0" brushRef="#br0" timeOffset="81487.32">33200 3421 75 0,'0'-10'37'0,"10"-2"-36"0,-6 6 59 0,-4-1-55 16,0 4 0-16,0-6 2 16,-4-1 0-16,1 4-10 15,-4-3 1-15,0 2 5 16,-4 7 1-16,1 4-5 15,-1 2 1-15,1 0-4 16,-1 3 1-16,4 1-2 16,0 6 1-16,0-7 0 15,3 0 0-15,1 1 2 16,3-4 1-16,0-3 3 16,0-3 1-16,0 0 0 15,7-3 1-15,0-6-1 16,3 2 1-16,-3 1-2 0,1 0 1 15,-5 3-3-15,4 3 1 16,-3 6-1-16,-1 10 0 16,-3 2-1-16,0 11 1 15,0-1 0-15,0 3 0 16,-3 1-1-16,-1-1 1 16,4-3 0-16,0-6 0 15,0 0 0-15,0-3 1 16,0-10 0-16,0 1 0 0,0-4 0 15,4 0 0-15,-1-6-2 16,4-6 1-16,0-3-8 16,4-7 1-16,-1-3-13 15,5 0 0-15,6 4 0 16,3-10 0-16</inkml:trace>
  <inkml:trace contextRef="#ctx0" brushRef="#br0" timeOffset="81763.16">33517 3474 89 0,'-3'16'44'0,"31"-7"-54"0,-21-6 84 16,-3-3-74-16,-1 7 1 16,4 8-2-16,0 4 1 15,0 6-7-15,-10 3 1 16,-8 1-14-16,4-4 1 16,-3 3-1-16,3-3 0 0</inkml:trace>
  <inkml:trace contextRef="#ctx0" brushRef="#br0" timeOffset="82165.92">33556 3418 77 0,'4'-7'38'0,"3"7"-43"0,-7 0 68 0,-4 3-62 16,-3 10 1-16,0 0-1 16,-7 5 1-16,-4 4-3 15,1 7 0-15,-1-4 1 16,-3 9 1-16,0-6-2 16,3-6 1-16,-7 0 0 15,-3 0 1-15,7 0 0 16,3-3 1-16,4 0 0 0,4-7 1 15,3 1-1-15,7-7 0 16,14-3-1 0,7-3 0-16,4-15-1 0,3-4 1 15,14-9-1-15,-3 2 0 16,0-5-1-16,-4 3 1 16,-7 3-4-16,-3 3 1 15,-7 3-16-15,-4 13 1 16,-7 0 0-16,0 12 0 15</inkml:trace>
  <inkml:trace contextRef="#ctx0" brushRef="#br0" timeOffset="82886.09">31454 4108 67 0,'-7'-10'33'0,"10"23"-35"16,1-20 52-16,-1 7-48 15,4-9 0-15,7 3 2 16,-3-13 1-16,3 13-5 15,0-7 0-15,4 4 4 0,-4 2 0 16,11-2-1-16,6 3 0 16,-2-4-3-16,-1 7 1 15,0-9-4-15,0 5 0 16,-3 1-10-16,-4 0 0 16,-3 3-1-16,-4 3 1 15</inkml:trace>
  <inkml:trace contextRef="#ctx0" brushRef="#br0" timeOffset="94834.57">32533 6096 61 0,'-3'-13'30'0,"-1"22"-23"15,1-9 30-15,-1-3-34 16,1 3 0-16,-1 7 2 16,-7-4 0-16,4-3-6 15,0 0 1-15,4 0 4 16,3 0 1-16,3-3-2 16,-3 3 1-16,4-7-1 15,-4 7 1-15,-4 0-1 16,8 10 1-16,-18 5-1 0,-4-2 0 15,4 3-1-15,3 12 1 16,-3-12-1-16,7 5 1 16,0 1-2-16,4 4 1 15,-1-14-1-15,1 4 0 16,-4-1-1-16,3 1 1 16,0 0 0-16,1 6 0 15,-1 3 0-15,1-6 0 16,-1-1-2-16,4-5 1 15,0-4-4-15,4 1 1 0,-4-10-12 16,7-10 1-16,0-2-1 16,18-10 1-16</inkml:trace>
  <inkml:trace contextRef="#ctx0" brushRef="#br0" timeOffset="111710.56">1217 9937 102 0,'-49'-22'51'0,"-61"16"-49"16,89 12 51-16,-35 7-53 16,3 9 1-16,-4 9-1 15,4 19 1-15,8 22-2 16,-5 19 1-16,18 9 0 15,11 20 0-15,14-1-1 16,14-13 0-16,21-5 0 0,32-17 0 16,22-15 0-16,-1-28 0 15,-4-16 0-15,5-18 1 16,-5-23 1-16,-6-22 0 16,-11-15 1-16,-22-7 1 15,-9-15 0-15,-26-16 0 16,-6-3-1-16,-15-6 1 15,-3 6-5-15,-7 9 1 16,-11 7-13-16,-4 12 1 0,-6 19-1 16,-7 12 0-16</inkml:trace>
  <inkml:trace contextRef="#ctx0" brushRef="#br0" timeOffset="111934.96">709 10548 96 0,'32'4'48'0,"56"-48"-55"0,-60 31 68 0,15 1-60 16,-5 2 0-16,12-2 0 16,-8 12 1-16,4 6-3 15,-4 10 1-15,11 12 1 16,14 13 0-16,11 6-5 15,-4 3 0-15,4 0 0 16,-8-6 0-16</inkml:trace>
  <inkml:trace contextRef="#ctx0" brushRef="#br0" timeOffset="112376.7">1817 10304 108 0,'0'-13'54'0,"0"1"-58"0,0 12 68 31,0 0-65-31,7 6 1 0,-7 7-2 0,0 12 1 16,3 12 1-16,4 17 1 0,-7 8-2 16,4 1 0-16,3 3 0 15,4-3 1-15,-11-4 0 16,7-15 0-16,-7-3-1 15,0-16 0-15,0-6 0 16,0-16 1-16,0-16-1 16,0-21 1-16,3-10 0 15,8-25 0-15,17-6 0 16,-7-16 1-16,-3-3 0 16,3 0 0-16,0 3 0 15,0 6 0-15,-3 0 0 16,0 13 0-16,3 6-1 15,11 10 1 1,6 6-1-16,1 3 0 31,0 15-3-31,10 10 1 0,4 7-10 0,-3 8 1 0,-1 20 0 0,-7 12 0 16</inkml:trace>
  <inkml:trace contextRef="#ctx0" brushRef="#br0" timeOffset="112556.61">2127 10257 104 0,'-3'0'52'0,"56"19"-62"0,-36-19 73 0,1-4-71 15,14-2 1-15,-1-3-21 16,19-1 1-16,6-2 30 15,8-1 1-15</inkml:trace>
  <inkml:trace contextRef="#ctx0" brushRef="#br0" timeOffset="112777.48">2970 9921 99 0,'0'16'49'0,"-10"-13"-56"16,10-3 78-16,0 3-71 15,0 4 1-15,0 2 0 16,0 10 0-16,0 3-2 16,-7 9 1-16,3 13-1 15,4 12 1-15,-10 1-2 0,10-4 1 16,-7 7-7-16,7-1 1 16,-7-5-18-16,7-4 1 15,-4-13 0-15,4-8 1 16</inkml:trace>
  <inkml:trace contextRef="#ctx0" brushRef="#br0" timeOffset="113061.31">2801 9931 104 0,'-21'-3'52'0,"21"-16"-75"15,0 19 106-15,0-7-83 16,10 4 1-16,1-6 0 16,17-4 0-16,25-2-1 15,35-10 0-15,4-4 0 16,7 1 0-16,17-3-5 16,-6 6 1-16,-8 3-15 15,-14 6 1-15,-14 10 0 16,-17 6 0-16</inkml:trace>
  <inkml:trace contextRef="#ctx0" brushRef="#br0" timeOffset="114080.72">7281 12050 111 0,'-7'-53'55'0,"-35"-66"-52"15,17 85 56-15,-10-10-59 0,-32-10 1 16,-7-5 0-16,-4-7 1 16,-31 0-3-16,-18 3 1 15,-4 16 0-15,-17 0 1 16,-21 22 0-16,7 16 1 16,-18 28-1-16,-25 24 0 0,15 26 0 15,-8 32 0-15,18 34-1 16,28 18 1-16,25 35-1 15,29 19 0-15,24 35-1 16,24-4 0-16,15 7 0 16,24 6 1-16,29 9-1 15,24-9 1-15,25-3-1 16,14-20 0-16,15-11 1 16,13-1 0-16,22-15-1 15,-1-16 0-15,8-25 1 16,3-16 1-16,7-22 0 15,-14-24 1-15,21-26-2 16,8-32 1-16,-12-21 1 16,8-31 0-16,-4-20-1 15,4-24 0-15,-18-29 0 16,7-15 0-16,-21-7-1 16,-3-6 1-16,-15-15-1 0,-21-7 1 15,-14-12-1-15,-10-16 1 16,-11-10-1-16,-11-6 1 15,-7 7-1-15,-6-7 0 16,-12 7 0-16,-10-4 0 16,-10 13 0-16,-8 9 1 15,-17 7-1-15,-11 3 0 16,-14 3 0-16,-21-4 0 16,-3 4 0-16,-5-3 0 0,-23 3 0 15,-19 12 0 1,-91-2-25-1,7 40 1-15,21 19-1 16,24 15 0-16</inkml:trace>
  <inkml:trace contextRef="#ctx0" brushRef="#br0" timeOffset="115060.41">12823 12173 111 0,'11'-38'55'0,"7"-65"-70"0,-8 56 94 0,1-13-78 16,-4-15 1-16,-7-7 0 16,-4-2 0-16,-6-7-4 15,-11 3 0-15,-8 3 2 16,-23 4 0-16,-16 9 0 15,-23 9 0-15,-8 16 0 16,-28 22 0-16,-11 25 1 16,1 19 1-16,-1 34-1 15,-3 25 0-15,0 29-2 16,18 25 0-16,17 18-1 16,10 16 1-16,15 22-1 15,11 10 0-15,10 3 0 16,10 12 0-16,12 10 1 0,13-1 0 15,11 13 0-15,14 7 1 16,14-4 0-16,7-12 0 16,11-10 0-16,17-9 1 15,25-6-1-15,29-19 1 16,6-19 1-16,21-22 0 16,15-25 0-16,-4-25 0 15,25-19-1-15,7-15 1 16,-7-17-1-16,17-15 0 0,1-21-1 15,-12-11 1-15,22-15-1 16,-7-12 0-16,-14-10 0 16,4-9 1-16,-1-16-1 15,-21-4 1-15,-24-11 0 16,-18-7 1-16,3-16-1 16,-17-6 0-16,-4-15 0 31,0-23 0-31,-17 4-1 0,-14-16 1 0,-12 0-1 15,-9-7 1-15,-11-5-1 16,-15 2 1-16,-10 1-1 16,-21 3 1-16,-18-16-1 15,-24-4 1-15,-15-8-1 16,-13-4 0-16,-29 22 0 16,-28 7 0-1,-18 18-2 1,-32 4 0-16,1 12-5 15,-11 19 1-15,0 18-20 0,17 10 1 0,26 13 0 0,27 9 0 16</inkml:trace>
  <inkml:trace contextRef="#ctx0" brushRef="#br0" timeOffset="115876.59">20641 12173 121 0,'74'-13'60'0,"-46"-122"-85"15,-21 101 115-15,-3-13-91 16,-4-6 1-16,-11-4-1 0,-17 1 0 15,-7-4 0-15,-7 4 1 16,-8 2-2-16,-28 7 0 16,-24 10 1-16,-4 15 0 15,-21 19 0-15,-28 18 0 16,0 20 0-16,-14 12 0 16,-18 37 2-16,3 17 0 15,-6 24-1-15,3 26 0 16,17 21-1-16,29 7 0 0,14 15 1 15,25 10 0-15,31 28-1 16,40 7 0-16,20 11-1 16,22-2 1-16,24-6 0 15,32-26 0-15,28-12 0 16,4-22 1-16,24-22 0 16,26-13 0-16,13-25 2 15,28-28 0-15,1-25-1 16,21-18 1-16,6-33-1 15,12-18 1-15,6-18-1 16,0-26 0-16,4-22-1 16,-18-13 0-16,-6-15 0 15,-12-22 1-15,-20-9 0 16,-29-13 0-16,-10-16 0 16,-26-6 0-16,-27-12 0 15,-32-7 0-15,-35-9-1 16,-29-16 1-16,-20 3-1 15,-29 10 1-15,-18-6-1 16,-21 18 0-16,-10 0-1 0,-14 10 1 16,-4 15-4-16,-11 19 0 15,8 19-10-15,-15 19 1 16,-10 22-1-16,14 25 1 16</inkml:trace>
  <inkml:trace contextRef="#ctx0" brushRef="#br0" timeOffset="116725.01">27040 11850 121 0,'4'-79'60'0,"-4"-37"-75"0,0 85 90 16,-7-16-76-16,-18 0 1 15,-10 0-3-15,-18-10 0 16,-10 7 2-16,-8 3 1 16,-10 6-3-16,-14 10 1 15,-18 9 0-15,0 10 0 16,7 12 1-16,-21 31 1 15,-11 19 0-15,1 25 1 16,-4 20-1-16,3 36 1 0,-14 26-1 16,22 22 0-16,17 28 0 15,18 22 1-15,24 0-2 16,22 3 0-16,24-10-2 16,18 1 1-16,14-10 0 15,32-12 1-15,17-7-1 16,22-24 1-16,7-20 1 15,6-15 0-15,12-32 1 16,20-24 0-16,-3-13 0 16,21-16 1-16,25-25-1 15,-11-9 0-15,22-10 0 16,6-12 1-16,-14-7-1 16,8-15 0-16,3-7 0 15,-22-9 0-15,-20-9 0 16,3-13 1-16,-10-6 0 15,-4-25 0-15,-14-7-1 0,-15-8 1 16,-2-8 0-16,-5-5 0 16,-10 0-1-16,-10 2 1 15,-15 1-2-15,-10-10 1 16,-21 4-1-16,-18-10 1 16,-25 0-1-16,-10-10 1 15,-11 1-1-15,-14 0 1 16,-21 2-1-16,-7 1 1 15,-7 9-1-15,-4 13 0 0,1 0-1 16,-22 6 1-16,-18 0-7 16,-17 15 1-16,-35-2-1 15,6 6 0-15</inkml:trace>
  <inkml:trace contextRef="#ctx0" brushRef="#br0" timeOffset="119265.96">6177 13126 106 0,'0'6'53'0,"0"-6"-48"15,0 3 53-15,-7 1-58 16,4 5 1-16,-8 4-1 15,-14 15 1-15,1 0-1 16,-12 16 0-16,-10 12 0 16,-14 13 1-16,-3 16-1 15,-8 6 1-15,-3 6-1 16,-10 13 1-16,-1 0-1 16,-10-7 1-16,14-9 0 0,3-3 0 15,14-12-1-15,15-10 0 16,0-16 1-16,10-12 0 15,7-10 0-15,4-6 1 16,0-6-2-16,14-10 0 16,-8-6 1-16,8-12 0 15,4-10-1-15,6-9 0 16,4-10 0-16,11-6 0 0,-1-6 0 16,-3-3 0-16,4 0-1 15,0 6 1-15,-1 0 1 16,-6 6 0-16,3-3-1 15,-4 3 1-15,-3 4 0 16,0 8 1-16,0 4-1 16,0 6 1-16,0 7-1 15,0 2 0-15,-3 4-1 16,3 16 1-16,-11 8-1 16,1 7 0-16,-1 13 0 15,-7 6 0-15,-3 12 0 16,-3 4 0-16,9 0-1 15,-6 2 1-15,14-2 0 16,7-4 0-16,7-9 0 16,14-6 0-16,8-3-1 15,2-7 1-15,8-12-4 16,21-6 1-16,0-10-20 16,0-6 1-16,-7-7 0 0,-7-12 0 15</inkml:trace>
  <inkml:trace contextRef="#ctx0" brushRef="#br0" timeOffset="120477.86">7532 13038 89 0,'7'13'44'0,"3"-35"-41"0,-2 16 67 16,-1-4-69-16,-7 10 0 15,7-9 1-15,-7-7 0 16,3-3-3-16,4 4 0 16,-7-4 1-16,-10 0 1 15,10-3-2-15,-14-6 1 16,-1-4 0-16,-16-2 1 0,-5-1 0 16,-2 1 1-16,-12-1 2 15,-13-2 0-15,-11 2 0 16,-22-5 0-16,5 11-1 15,-1 1 0-15,-17-9-1 16,3 5 0-16,-14 4-2 16,7 6 0-16,-4 3 0 15,-20 7 0-15,-1 2 0 16,8 7 0-16,-15 12 0 16,0 4 0-16,11 6 0 15,11 6 1-15,-1-3-1 16,15 9 1-16,10 10-1 15,-3-7 0-15,17 4 0 16,11 6 0-16,7-3-1 16,14 3 1-16,15 6-1 15,-1 0 1-15,18 3 0 16,-4 7 0-16,11-4-1 16,3 4 1-16,11 9 0 15,0-9 0-15,0-4-1 0,0 0 1 16,11 7 0-16,-8 0 0 15,4 0 0-15,4-1 0 16,17 1 0-16,-7 3 0 16,8 0 0-16,-1-13 0 15,3-3 0-15,8 0 1 16,0 1-1-16,3-11 0 31,18 17 0-31,4-17 0 16,10 1 0-16,0-3 1 0,11 3-1 15,-4-7 0-15,4-6 0 16,-1 1 1-16,19-4-1 16,6-10 0-16,-7-2 0 15,4-7 1-15,7-3-1 16,0-3 0-16,7-6 0 16,-18-3 0-16,-3-1 0 15,-14-2 0-15,13-1 0 16,-2-6 0-16,-8 1 0 15,7-4 1-15,-10-4-1 16,-4-2 0-16,7-9 0 16,-3 2 0-16,-1 1 0 15,1-4 0-15,-7 4 0 16,-11 2 1-16,-18-9-1 16,-7 7 1-16,-6-4-1 15,-5-6 0-15,-9-6 1 16,-5-16 0-16,-3-9-1 0,-7-6 1 15,-3-4-1-15,-8 0 1 16,-6 1-1-16,-18-1 0 16,-25 10-6-16,-14 2 0 15,-18 5-1-15,-17-1 1 16</inkml:trace>
  <inkml:trace contextRef="#ctx0" brushRef="#br0" timeOffset="121758.17">14587 12963 111 0,'0'-3'55'16,"0"-28"-55"-16,-3 21 59 0,-4 1-60 15,0-4 0-15,-4 1-1 16,-3-1 1-16,-4-3 2 16,-3-6 0-16,-7-6-1 15,-4 6 1-15,-17-6 0 16,-11 0 1-16,-14-4 0 15,-4 7 0-15,-3-3-2 16,-21 3 1-16,-18 9-1 16,0 4 0-16,0 9-2 15,-14 3 1-15,-14 6 0 16,14 7 0-16,-4 2 1 16,0 7 0-16,-13 3 0 15,17 3 1-15,0-2-1 16,-11 5 0-16,0 0 0 0,11 7 0 15,14-4 0-15,-7 4 0 16,11 0 0 0,3-1 0-16,11-2 0 0,10 2 0 15,11-5 0-15,10 5 1 16,4-2-1-16,7-4 0 16,0-3-1-16,7 10 1 15,8 3 0-15,9-4 0 16,12 14-1-16,6-4 1 0,0 0 0 15,15 0 0-15,6 6-1 16,11 0 1-16,1 1 0 16,6 12 0-16,7-10 0 15,0 7 0-15,4-1 0 16,3-11 1-16,11 2-1 16,21-12 0-16,7-4 0 15,11-5 1-15,7-1-1 16,6-3 0-16,8-3 0 15,14-3 0-15,-7-3 0 16,7-3 0-16,7-4 0 16,7-5 0-16,-11 2 0 15,-3-9 1-15,11 0-1 16,14-6 0-16,-11-1 0 16,0-2 0-16,0 0 0 15,3-4 0-15,-6 4 0 16,-15-7 0-16,4 0 0 0,-7-6 1 15,4-3-1-15,-5-6 0 16,-13 0 0-16,-11-4 0 16,-3-9 0-16,-4 0 0 15,-7 10 1-15,-14-4 0 16,-7-3 0-16,-10 4 1 16,-8-4-1-16,-3-6 1 15,-4-13-1-15,-4 1 1 16,8-7-1-16,-7-6 1 15,-4-3-2-15,-7-4 1 0,-3 10-1 16,-15 3 0-16,-10-3-1 16,-18 3 1-16,-21 7-5 15,-10-1 0-15,-11 7-19 16,-18 0 0-16,-14-4 0 16,8 10 0-16</inkml:trace>
  <inkml:trace contextRef="#ctx0" brushRef="#br0" timeOffset="122912.5">21601 13135 106 0,'-22'-12'53'0,"5"-29"-75"15,13 29 95-15,-6-4-74 16,-15 0 1-16,-3-9-1 15,-8 0 0-15,-9-3 1 0,-15 3 0 16,0 0 0-16,-4-7 0 16,-13 7 0-16,-8 6 1 15,-14 1-1-15,0 2 1 16,4 10-1-16,-18 6 1 16,0 6-1-16,-17 6 0 15,6 1 1-15,-13 0 0 16,-15 2 0-16,4 7 0 15,0 0 0-15,3 6 0 0,-7-3 0 16,18 7 1-16,18 2-1 16,-4 7 0-16,14 3-1 15,-3 3 1-15,10 6-1 16,14-2 1-16,15-1-1 16,10 0 0-16,7 13 0 15,11-10 0-15,10-9 0 16,7 6 0-16,7 0 0 15,8 0 0-15,6 7 0 16,4-4 1-16,7 3-1 16,4-2 0-16,10-1 0 15,14-9 1-15,18 3-1 16,18-9 1-16,7-7 0 16,20 0 0-16,15-6-1 15,21 1 0-15,4-1 0 16,17-3 1-16,7 3-1 15,4-10 0-15,3 1 0 16,8 0 1-16,10-1-1 16,-4-5 0-16,8-7 0 0,-1-3 1 15,1-9-1-15,-11-1 0 16,-25-9 0-16,0-6 1 16,-7 0 0-16,-14 3 0 15,-17-6-1-15,-15-7 1 16,-14-2 0-16,7-7 1 15,-13-12-2-15,-12-7 0 16,-10-3 0-16,-18 0 0 16,-13 3-1-16,-15-9 0 15,-21 3 1-15,-18 0 0 0,-14 0 0 16,-24-6 0-16,-18 6-2 16,-25-6 1-16,-7 12-12 15,-18 10 1-15,-13 6-1 16,13 0 1-16</inkml:trace>
  <inkml:trace contextRef="#ctx0" brushRef="#br0" timeOffset="124033.96">28039 12417 113 0,'17'0'56'0,"-31"-12"-67"16,18 2 79-16,-11 4-70 15,0-3 1-15,0-1-2 16,-4 1 1-16,-7 0 2 16,-3 2 1-16,-14-2-2 15,-4 3 0-15,-7-4 1 0,-7 1 0 16,-21-7 1-16,-7-6 0 16,-21 3 0-16,3 7 1 15,-3-4-1-15,-11 4 1 16,7 2-2-16,-10 7 1 15,3 3-1-15,-7 16 0 16,7-1 0-16,-11 4 1 16,8 6-2-16,7 10 1 0,-1 12 0 15,5 0 0-15,9 3 0 16,-6 6 0 0,17 1 0-16,8 2 0 15,6-2 0-15,8 3 0 16,-15 2 0-16,0 10 1 0,8-6-1 15,-1 3 0-15,4-6 0 16,11 3 0-16,10-7 0 16,7-5 0-16,7 8 0 15,11-5 0-15,7-1 0 16,7 1 0-16,4-10 0 16,24-3 1-16,7-4 0 15,11-2 0-15,21-10 0 16,3 0 0-16,15-12 0 15,17 0 0-15,21-4 0 16,-3 1 0-16,4-4-1 16,17 4 1-16,14-1-1 15,-10 1 1-15,6-13-1 0,11 0 0 16,-10-3 0-16,-11-7 0 16,4-5-1-16,-8-10 1 15,1-4-1-15,-15-8 1 16,-10-4 0-16,-4-6 0 15,-3 3 0-15,-11-3 1 16,-10-3-1-16,7-3 1 16,-15-10-1-16,-10 0 1 15,-3 0 0-15,-12-12 0 16,-9-3-1-16,-8 3 1 0,-10-4-3 16,-8 4 1-16,-10-7-9 15,-17-5 1-15,-26 14-1 16,-24-30 0-16</inkml:trace>
  <inkml:trace contextRef="#ctx0" brushRef="#br0" timeOffset="125281.36">2720 8168 98 0,'10'-9'49'0,"40"6"-43"16,-36 9 49-16,4 10-55 16,-1 12 1-16,-3 6-2 15,4 20 1-15,3 12-1 0,-3 3 1 16,-8 0-2-16,1 0 1 15,-7-7-1-15,3-2 1 16,-7-16 0-16,0-13 1 16,0-12 0-16,-7-13 0 15,-4-9 2-15,0-13 0 16,1-12 0-16,-1-9 0 16,1-17-1-16,-1-8 1 15,11-4-1-15,4-13 0 0,10-5-1 16,7-14 0-16,11 1-1 15,6 6 1-15,12-3 0 16,-8 16 0-16,4 3 0 16,7 9 0-16,-4 9 0 15,-10 10 0-15,0 10-1 16,3 5 1-16,-3 10-5 16,0 10 0-16,10 12-15 15,1 12 0-15,-8 4 0 16,-14 3 0-16</inkml:trace>
  <inkml:trace contextRef="#ctx0" brushRef="#br0" timeOffset="125913">2611 8303 100 0,'-11'10'50'0,"32"-20"-68"0,0 10 91 16,8-6-73-16,13 0 1 15,14-4 0-15,29 1 1 16,21-4-3-16,3-9 1 16,-7 4 0-16,25-4 1 15,4-3-1-15,-11-1 1 0,-11-2-1 16,-17 0 0-1,3 6 0-15,-14-3 1 16,-21 6 0-16,-17 3 0 0,-8 1 1 16,-24-1 0-16,-11 7-1 15,-11 6 1-15,-3 6-1 16,-7 9 1-16,-7 10-2 16,-8 10 1-16,-10 8-2 15,-7 4 1-15,8 3-1 16,9-3 1-16,8-3-1 15,7-7 0-15,21-2 0 16,3-1 0-16,19-15 0 16,13-7 0-16,4-6 0 15,3-9 0-15,7 0 0 16,-10-7 1-16,11-6 0 16,-1 7 0-16,-14-1 0 15,1-5 1-15,-12 2 0 0,1 0 0 16,-11 0 1-16,4 7 0 15,-8 3 0-15,-3 0 0 16,4 6 0-16,-11 6 0 16,3 9-1-16,-3 7 0 15,-3 7-1-15,3 5 0 16,0 16-1-16,0-3 1 16,10 4-6-16,1-1 0 0,0-10-16 15,6-2 1 1,4-13-1-16,18-9 0 0</inkml:trace>
  <inkml:trace contextRef="#ctx0" brushRef="#br0" timeOffset="126375.73">5066 8247 72 0,'3'-3'36'0,"-10"-7"-33"16,7 4 53-16,0 0-51 16,0-4 1-16,0 1 3 15,0-10 0-15,-10-6-11 16,3 3 1-16,3-3 7 16,-17 0 0-16,3 3-3 15,-13 6 1-15,-8 1-2 0,0 8 0 16,-10 10-2-16,6 7 1 15,4 9-2 1,4 9 1-16,14 6-1 0,10 7 1 16,19 3-1-16,13 6 0 15,7-3 0-15,4 13 0 16,-1-13 0-16,5 3 1 16,-5-6-1-16,-9-3 1 15,-12-4 0-15,-10-5 0 0,-14 2-1 16,-14-6 0-16,-11-9-6 15,-10-3 1-15,-4-4-11 16,7 1 1-16,7-7-1 16,7-3 1-16</inkml:trace>
  <inkml:trace contextRef="#ctx0" brushRef="#br0" timeOffset="126617.59">5680 7836 94 0,'7'3'47'0,"-7"-9"-58"16,0 6 80-16,0 0-68 16,0 3 0-16,0 16 1 15,-4 6 0-15,1 3-3 0,-8 3 0 16,1 7 2-1,-1 12 0-15,-3 10-1 0,0 3 1 16,3-1-1-16,-6 17 0 16,13-10-10-16,-3-3 1 15,14-7-14-15,-7-9 0 16,0-15-1-16,11-4 1 16</inkml:trace>
  <inkml:trace contextRef="#ctx0" brushRef="#br0" timeOffset="126806.06">5295 8347 99 0,'-7'-3'49'0,"39"-32"-73"0,-18 29 102 0,14-3-79 15,18-1 1-15,0-2-18 16,3-4 1-16,1 4 17 15,10-1 0-15</inkml:trace>
  <inkml:trace contextRef="#ctx0" brushRef="#br0" timeOffset="127181.85">6008 8350 83 0,'0'19'41'0,"10"3"-44"0,1-19 46 16,0-3-45-16,6 0 0 16,1-3 0-16,3-6 1 15,-7-4 4-15,7-6 0 16,4-6 0-16,-4 0 1 16,-10-6 1-16,3-1 0 15,0 1 0-15,-3 0 1 0,-11 6-2 16,3 3 0-16,-3 0-2 15,-3 12 0-15,-5 4-2 16,5 9 1-16,-11 10-1 16,0 2 0-16,-14 14 0 15,-1 5 0-15,5 10-1 16,-5 16 1 0,12-1-1-16,13 1 1 0,15-4-4 15,10-9 0 1,7-9-12-16,11-16 0 0,21-10 0 15,0-21 0-15</inkml:trace>
  <inkml:trace contextRef="#ctx0" brushRef="#br0" timeOffset="127549.64">7101 8090 69 0,'4'-16'34'0,"-18"4"-34"0,7 5 46 16,-4-8-43-16,-6-4 1 16,-8 6 2-16,-3-9 1 15,-11 13-7-15,-3 3 0 16,3-7 6-16,3 7 0 16,8 3-3-16,4 3 1 15,2 6-2-15,1 7 1 16,14 2-3-16,-3 10 0 15,10 13-1-15,0-3 1 16,0 8-1-16,3 5 1 0,4-8-1 16,0-2 1-16,0-4 1 15,-3-5 0-15,-4 2 0 16,-7-12 0-16,-4-7 0 16,-7 4 0-16,-17-10-6 15,-4-3 0-15,1 1-17 16,-1-4 0-16,4 0-1 15,10-10 1-15</inkml:trace>
  <inkml:trace contextRef="#ctx0" brushRef="#br0" timeOffset="127851.09">7511 7657 100 0,'-11'-3'50'0,"-3"0"-69"0,14 3 102 15,0 3-82-15,0-3 0 16,3 6 0-16,-3 7 0 16,0-1-2-16,-3 14 1 15,-1 5 0-15,-13 13 1 16,3 9-1-16,0 4 0 15,3 2-2-15,4 1 1 16,3 6-7-16,4-7 1 16,7-9-18-16,4-6 1 0,7-9 0 15,-8-10 1-15</inkml:trace>
  <inkml:trace contextRef="#ctx0" brushRef="#br0" timeOffset="128089.95">7260 8115 103 0,'-10'-3'51'0,"6"12"-75"16,4-9 104-16,4-3-80 15,6 0 1-15,11 3-1 16,29-12 0-16,20-4-3 15,15-6 1-15,0-13-7 0,-11 13 1 16,10-3-16-16,-13 3 0 16,-8 0 0-16,-13 4 1 15</inkml:trace>
  <inkml:trace contextRef="#ctx0" brushRef="#br0" timeOffset="129024.42">790 2997 87 0,'-77'-15'43'0,"13"8"-39"0,43 7 44 0,-18-3-46 16,-7 13 1-16,-7-4 1 15,-7 16 0 1,-17 12-5-16,17 4 0 0,10 22 3 15,-193 197-4-15</inkml:trace>
  <inkml:trace contextRef="#ctx0" brushRef="#br0" timeOffset="129174.33">0 3806 206 0,'152'107'0'0,"-103"-88"0"16,22 3 1-16,-1-13-2 16,11-9 0-16,-3-9-5 15,14-4 1-15,-4-9-10 16,0 4 0-16,4-8 0 15,-15-2 0-15</inkml:trace>
  <inkml:trace contextRef="#ctx0" brushRef="#br0" timeOffset="129336.23">1136 3302 101 0,'-46'-22'50'0,"36"9"-67"0,10 13 85 15,0 0-76-15,0 0 1 16,0 0-24-16,7 3 0 16,-4 4 34-16,8-7 1 15</inkml:trace>
  <inkml:trace contextRef="#ctx0" brushRef="#br0" timeOffset="130162.86">1630 3132 87 0,'95'-9'43'0,"-81"-16"-46"16,-14 25 69-16,0 0-64 15,7-10 1-15,-7 10 0 16,0 10 0-16,0-1-5 16,0 16 1-16,0-3 2 15,0 6 0-15,0 10-1 16,0 0 0-16,0 2-1 15,0 4 0-15,0-3 0 16,0-6 1-16,0-4-1 16,0 0 1-16,0-2-1 15,0-7 1-15,-7-1-1 0,4-5 0 16,3-3-1-16,0-7 0 16,0-6-1-16,0-9 1 15,0-13 0-15,3-7 1 16,-3 1 1-16,0-13 1 15,0-6 1-15,0 3 1 16,0-3 0-16,0-3 0 16,-3-6 0-16,3 9 1 0,3-10-3 15,4 7 1-15,11 0-2 16,3 6 0-16,0 10-1 16,11 2 1-16,3 4-1 15,-3 6 1-15,-11 10 0 16,7-7 0-16,-6 6 0 15,-5 4 0-15,4-1 0 16,8 7 0-16,-5 3 0 16,5 0 0-16,-1 0-1 15,0 10 0-15,-3-1 0 16,-8 4 0-16,1 18 0 16,-18 0 0-16,-7 1 0 15,-14 12 0-15,0-7 1 16,-4 7 0-16,-7-16 0 15,4 7 0-15,-4-1 0 16,0-2 0-16,4-1 0 16,7-3 1-16,0-3-2 15,3 4 1-15,8-11-1 16,-1 1 1-16,0-3-1 16,11 0 0-16,0-4 0 0,15-3 0 15,9 1 0-15,-3-4 0 16,8 4 1-16,-5-7 0 15,5 0 0-15,-12 6 1 16,4 10 0-16,-10 0 0 16,-4-3 0-16,-14 12 1 15,-4-6-1-15,-10 9 1 16,-14-3-2-16,3-3 1 0,-7-3-8 16,8 3 0-16,-8 0-15 15,7 1 0-15,-17 2 0 16,6-6 0-16</inkml:trace>
  <inkml:trace contextRef="#ctx0" brushRef="#br0" timeOffset="130459.68">681 4368 89 0,'-42'28'44'0,"-15"-15"-63"0,57-17 87 0,-10 4-66 16,10 0 0-16,10-3 0 15,11-6 0-15,15-7-3 0,27-6 0 16,36-9 2-16,7-10 1 16,24-6-2-16,18-3 1 15,-7-10-1-15,-10 13 0 16,7 7-2-16,-18 11 1 15,-18 4-6-15,-14 6 0 16,-17 7-10-16,-15 2 1 16,-31 7-1-16,-18 6 1 15</inkml:trace>
  <inkml:trace contextRef="#ctx0" brushRef="#br0" timeOffset="130743.52">568 4556 98 0,'-49'9'49'0,"42"-6"-68"0,7-6 91 0,17-3-73 15,4 0 1-15,11-4-1 16,14 1 0-16,24-7 1 16,29-3 1-16,4-6-2 15,17-3 1-15,7 0 0 16,3-10 0-16,1 4 1 15,-29 9 1-15,7-3-1 16,-13 6 0-16,-15 9-4 16,-21 4 0-16,-7 2 0 15,-18 4 0-15</inkml:trace>
  <inkml:trace contextRef="#ctx0" brushRef="#br0" timeOffset="131857.88">462 12490 105 0,'18'37'52'0,"14"-27"-51"0,-22 2 52 16,11 4-54-16,4 15 1 16,-4 4-1-16,-7 24 1 15,11 16 0-15,-11 16 0 16,4-3 0-16,-8 9 0 16,-3 1-1-16,-3-11 1 15,3-8 0-15,-4-10 0 16,-3-10 0-16,-3-15 0 0,-4-12-1 15,-4-10 1-15,1-16-1 16,-1-22 0-16,-17-6 0 16,10-15 1-16,-3-14-1 15,11-8 1-15,-8-16 1 16,7 18 0-16,8-43 0 16,3 3 0-16,0 3 0 15,21-1 1-15,-3 5-1 16,-4 5 0-16,7 6 0 15,7 10 0-15,-7 4-1 16,14 8 0-16,15 7-4 16,-8 6 1-16,8 3-9 15,-8 13 1-15,7 3-1 16,-3 12 0-16</inkml:trace>
  <inkml:trace contextRef="#ctx0" brushRef="#br0" timeOffset="132145.76">522 12998 100 0,'-32'9'50'0,"43"-31"-62"0,-4 16 72 0,7-10-61 15,14-3 1-15,1-3-3 16,2-3 0-16,12-3 0 16,2 0 0-16,8 6-13 15,-3 0 1-15,-4 0-1 16,7 3 1-16</inkml:trace>
  <inkml:trace contextRef="#ctx0" brushRef="#br0" timeOffset="132307.66">1245 12646 106 0,'-14'35'53'0,"4"-32"-75"16,10-3 95-16,-4 3-89 15,4 0 1-15,0 0 0 0,0-3 0 16</inkml:trace>
  <inkml:trace contextRef="#ctx0" brushRef="#br0" timeOffset="132963.28">1598 12493 105 0,'-3'6'52'0,"-4"-3"-58"0,14 6 67 0,-7-2-63 16,0 12 1-16,-7 9-3 16,7 6 1-1,-18 35 3 1,7 0 0-16,8-9-2 16,-4-4 0-16,3-9 0 15,8-9 0-15,-4-13-1 16,7-9 1-16,-7-7-1 15,0-6 0-15,0-12 0 16,-7-10 1-16,3-6 0 16,-3-10 1-16,-3-8 3 15,6-5 1-15,-14-11 1 16,11-7 0-16,4-3 0 16,3 0 1-16,0 0-2 15,3-3 0-15,4 9-2 16,4 1 1-16,0 2-2 0,-1 7 1 15,1 2-1-15,-1 11 1 16,8 2-1-16,10-3 1 16,-3 13-1-16,10 6 1 15,-3 3-1-15,7-3 1 16,10 13-1-16,0 3 0 16,1 9 0-16,-8 0 0 15,-10 6 0-15,-4 13 0 16,-17 3 0-16,-4 4 0 15,-7 2 0-15,-21 3 0 16,-4 7 0-16,4 0 1 0,0 0-1 16,10 3 0-16,0 6-1 15,1 0 0-15,20-3 0 16,19 0 0-16,-8 6-1 16,11-6 1-16,-11-3-1 15,0-3 1-15,-7-6-5 16,-10 2 1-16,-4-2-16 15,-11-10 0-15,-28 0-1 16,0-6 1-16</inkml:trace>
  <inkml:trace contextRef="#ctx0" brushRef="#br0" timeOffset="133212.14">698 13835 109 0,'-28'50'54'0,"39"-66"-83"0,6 7 109 16,22-13-81-16,21-22 0 15,21-6-3-15,11-19 1 16,18 0-1-16,16-10 1 0,-2 1-5 15,-8 6 1 1,-6 12-5-16,-11 13 0 16,-18 16 0-16,-21 6 1 0</inkml:trace>
  <inkml:trace contextRef="#ctx0" brushRef="#br0" timeOffset="133405.03">670 14004 106 0,'18'0'53'0,"105"-53"-70"16,-66 25 86-16,24-19-80 16,28-10 1-16,22-9-14 15,6-12 0-15,33 3 29 16,-1 2 0-16</inkml:trace>
  <inkml:trace contextRef="#ctx0" brushRef="#br0" timeOffset="134102.63">3736 16093 111 0,'-88'6'55'0,"-22"-6"-77"0,89 3 90 16,-7-3-73-16,7 6 0 15,-18 10-4-15,-3 3 0 16,13 6 11-16,8 9 0 0,4 10-7 16,17 3 0-16,10 3 2 15,1 7 1-15,10 6 1 16,14-1 1-16,-3 4 0 16,7 16 0-16,0-1 0 15,-18 10 1-15,-21 3 1 16,-11 3 0-16,-10-6 1 15,-7 0 1-15,-22-6-2 16,-10-22 1-16,-10-16-8 16,-1-16 0-16,15-18-3 15,3-17 1-15</inkml:trace>
  <inkml:trace contextRef="#ctx0" brushRef="#br0" timeOffset="134497.41">3849 17275 108 0,'17'84'54'0,"5"-15"-73"0,-5-59 79 0,-6-10-63 0,-1-6 1 15,8-16 0-15,3-4 0 16,-7-11 4-16,15-16 1 15,-1-16-2-15,4-26 0 16,10-14 1-16,7-17 1 16,8-5-2-16,3-4 1 0,-11 12-2 15,-10 14 0 1,-14 15-1-16,-1 18 1 0,-31 20 1 16,-10 18 0-16,-8 19 1 15,-25 19 0-15,-6 16 1 16,3 16 0-16,4 18-1 15,6 22 0-15,8 12-2 16,14 14 1-16,3 15-1 16,15 6 0-16,3-9-3 15,21-4 1-15,7-9-7 16,11-6 1-16,3-12-1 16,8-23 1-16</inkml:trace>
  <inkml:trace contextRef="#ctx0" brushRef="#br0" timeOffset="134872.45">4971 16676 112 0,'-50'6'56'0,"-27"-22"-70"0,66 10 76 16,-10 0-65-16,-18 0 1 15,7 12 0-15,-3 10 0 16,3 9 3-16,4 9 1 16,0 10-2-16,3 6 0 15,8 7 1-15,2 2 0 0,12-2-1 16,6 2 1-16,12-12-2 16,23-9 1-1,1-13-2-15,3-19 1 0,8-12-1 16,10-3 1-16,-11-10 0 15,-3-9 1-15,-11-1 0 16,-10-5 1-16,-4-1-3 16,-10-12 1-16,-11 3-14 15,0 4 0-15,0 2-1 16,-7 10 1-16</inkml:trace>
  <inkml:trace contextRef="#ctx0" brushRef="#br0" timeOffset="135418.35">4886 16723 106 0,'25'12'53'0,"-11"-12"-70"15,-4-3 89-15,8 0-72 0,-7 3 0 16,6 3-1-16,-6 7 1 16,-1 15 0-16,1 9 0 15,-4 7-1-15,4 9 1 16,-8 3-1-16,8 10 1 15,-1-6-1-15,8-10 1 16,0-10-1-16,13-12 1 16,8-21-1-16,3-4 0 15,4-13 0-15,-7-9 0 0,3-6 0 16,1-4 0-16,-4 1 1 16,-8 0 1-16,-2-1 0 15,-8-5 1-15,-4 5 1 16,-10 7 1-16,4 3 0 15,-11 4 0-15,0 2-2 16,-4 6 1-16,-3 4-2 16,0 9 1-16,-3 10-2 15,3 9 0-15,3 12-1 16,4 7 0-16,0 3 0 16,14 12 1-16,4-2-1 15,0-7 1-15,6-6-1 16,5-4 0-16,-1-9 0 15,11-6 0-15,-1-3 0 16,1-13 0-16,-7-6 0 16,0-3 1-16,-11-16 1 15,-4-6 0-15,-2-6-1 0,-8-7 1 16,-4-6-1-16,-3-3 1 16,-3-6-7-16,-1-6 0 15,4 5-19-15,-3-2 0 16,3 3 0-16,0 2 0 15</inkml:trace>
  <inkml:trace contextRef="#ctx0" brushRef="#br0" timeOffset="135807.13">6170 16823 84 0,'71'82'42'0,"-22"-57"-58"0,-31-22 78 0,3-3-56 16,0 0 0-16,4-9 3 16,6 2 0-16,-2-18-11 15,-1-3 0-15,4-3 7 16,-8-7 1-16,1 3-3 16,-14-2 0-16,-8 9-1 15,-6-4 0-15,-4 4-1 16,-8 6 0-1,-45 6-1 1,8 7 1-16,-1 12-2 16,10 7 1-16,-3 11-1 0,4 8 1 15,-4 11 0-15,11 11 0 16,7 5 0-16,28 4 1 16,0 2-1-16,14 7 1 15,14-9-3-15,29-7 0 16,13-9-9-16,8-9 0 15,3-10 0-15,-7-13 0 16</inkml:trace>
  <inkml:trace contextRef="#ctx0" brushRef="#br0" timeOffset="136181.25">7250 16616 106 0,'-15'28'53'0,"-44"-65"-64"0,44 24 73 0,-6-2-63 15,-3-1 1-15,-1-3 0 16,-3 0 1-16,-11 4-1 16,0 5 1-16,7 4 0 15,4 6 0-15,0 3-1 16,10 6 0-16,4 10-1 15,7 0 0-15,3 19-1 16,22 2 0-16,3 17 0 16,4 9 0-16,0 0 1 15,-1-1 0-15,-2-2 0 0,-5 3 1 16,-6-3 0-16,-4-10 1 16,-14-9-1-16,3-10 1 15,-6-5-5-15,-19-10 1 16,1-7-12-16,-4-6 1 15,-3-6-1-15,0-12 0 16</inkml:trace>
  <inkml:trace contextRef="#ctx0" brushRef="#br0" timeOffset="136479.39">7511 16011 103 0,'0'16'51'0,"-14"-35"-60"0,10 19 87 0,-7-3-77 15,1 6 0-15,-1 0 2 16,1 10 0-16,-1 2-4 16,4 13 1-16,4 13 1 15,6 13 1-15,8 8-1 16,-1 10 1-16,8 10-3 15,-11 6 0-15,3 6-1 16,1 0 0-16,0 0-5 16,-1-9 1-16,8-10-14 15,0-12 1-15,6-4 0 0,8-21 1 16</inkml:trace>
  <inkml:trace contextRef="#ctx0" brushRef="#br0" timeOffset="136682.62">7373 16575 107 0,'-3'0'53'0,"94"-43"-100"0,-63 24 92 0,25-3-74 16,0 0 1-16,0 0 0 15,-3-3 0-15</inkml:trace>
  <inkml:trace contextRef="#ctx0" brushRef="#br0" timeOffset="137379.4">861 13678 94 0,'-43'-3'47'0,"86"-13"-74"16,-33 10 88-16,26-13-61 0,-1-3 0 15,21-16 3-15,15-2 1 16,28-10-3-16,21-4 1 15,0-12 2-15,0 4 0 16,-1-1 0-16,-9 13 0 16,-18 3-3-16,-4 6 0 15,-18 10-6-15,-13 2 1 16,-8 17-12-16,-10-1 1 16,-7 4-1-16,-11 3 1 0</inkml:trace>
  <inkml:trace contextRef="#ctx0" brushRef="#br0" timeOffset="137713.51">801 14082 95 0,'-60'38'47'0,"49"-41"-61"0,18 0 77 0,-3-13-64 16,24-6 1-16,14-3 0 15,8-12 0-15,20-4 0 16,8-9 1-16,3-1-1 16,18-2 1-16,3-10-1 15,8 4 1-15,-12-4 0 16,8 7 0-16,-4 5-2 0,-13-2 1 15,-8 9-8-15,-11 3 1 16,-13 16-1-16,-25 0 0 16</inkml:trace>
  <inkml:trace contextRef="#ctx0" brushRef="#br0" timeOffset="137946.54">928 14048 102 0,'21'-28'51'0,"120"-41"-61"16,-102 34 72-16,38-5-68 16,15-4 0-16,18-13-31 15,-12-2 0-15,22-1 40 16,-10 4 0-16</inkml:trace>
  <inkml:trace contextRef="#ctx0" brushRef="#br0" timeOffset="-199868.91">26522 3386 69 0,'10'-12'34'0,"8"-23"-19"15,-11 32 35-15,-3-9-47 0,-4-1 1 16,-4 0 1-16,-3 4 1 16,-4-3-8-16,1 5 0 15,-1-2 5-15,1 6 0 16,-1 3-2-16,-3 0 0 16,0 0-2-16,-7 0 0 15,0 12 0-15,-1-2 0 16,-6 8 1-16,0 4 0 15,0 10 1-15,-8 2 1 16,-2-2 0-16,6 2 0 16,4-6 0-16,7 1 0 0,3-14-1 15,4 4 0 1,7-10-1-16,0 7 1 0,3-13 0 16,11 4 0-16,7-7 0 15,4-4 1-15,0 1-1 16,3-6 0-16,3 3-1 15,-2 2 1-15,23-11-1 16,1 2 1-16,4-9-1 16,-11 3 0-16,35-2-1 15,0 5 0-15,-11-3-12 16,-6 10 0-16,-15 2 0 16,-14 14 1-16</inkml:trace>
  <inkml:trace contextRef="#ctx0" brushRef="#br0" timeOffset="-198655.01">24896 8156 101 0,'-32'22'50'0,"25"-28"-48"15,7 6 51-15,7 0-52 16,10 3 0-16,33-6 1 15,27-4 0-15,15-5-3 16,7-1 1-16,35-6 2 16,14-3 0-16,-3-6 0 15,24 6 0-15,11-9-1 0,-7-1 0 16,3 1 0-16,-3 6 1 16,-21 3-2-16,-11 3 1 15,-7 0-1-15,-11 4 0 16,-17-1 0-16,-17 7 0 15,-15 2 0-15,-21 4 1 16,-8-3-1-16,-13 3 1 16,-14 0-1-16,-29 6 1 15,-14 3-1-15,-27 0 1 16,-15 4-1-16,-18 2 0 16,-17 7-1-16,-22 3 1 15,-3 3-1-15,-21 7 1 0,-14 2 0 16,10 1 1-16,-7 2-1 15,-3-2 0-15,10-4 0 16,22 0 1-16,3-5-1 16,10-5 0-16,15-2 0 15,0 3 0-15,24-9 0 16,18-1 0-16,14-5-1 16,14-1 1-16,29 0 0 15,21 0 0-15,24-2 0 16,18-8 0-16,32-5 0 15,35-4 0-15,3-9 1 16,29-9 0-16,14 3 0 16,-4-10 0-16,15 10 0 15,-1-6 1-15,-17 5-1 16,7-2 0-16,3 3-1 0,-28 3 0 16,-14 3 0-16,-14 3 0 15,-3 3-1-15,-26 4 0 16,-20 2-1-16,-15 1 1 15,-17 3 0-15,-18-1 1 16,-28 4-1-16,-10 0 0 16,-19 6 1-16,-24 7 0 15,-14 5 0-15,-21 7 0 0,-14 6 0 16,-15 7 0-16,-20-1 0 16,-1 4 0-16,-14-3 0 15,-10-4 0-15,14 3 0 16,-4 1 1-16,14-7-1 15,-3 0 0-15,18-9 0 16,20 0 0-16,18 0 0 16,15-4 0-16,20-2 0 15,12-4 1-15,9 4-1 16,12-7 1-16,17-3-1 16,14-3 1-16,31-6-1 15,22 0 0-15,21-13 0 16,8 0 0-16,16 0-1 15,1 1 1-15,0-4 0 16,-11 0 1-16,-13 9-6 16,-12-3 1-16,-10-5-1 15,-7-11 0-15</inkml:trace>
  <inkml:trace contextRef="#ctx0" brushRef="#br0" timeOffset="-197407.66">26049 2806 90 0,'-18'-22'45'0,"1"-12"-37"16,10 18 45-16,-7 3-53 15,-4 1 1-15,-24 6 0 16,-1 3 0 0,-55 24-1-1,9-2 0-15,5 0 1 16,-1 9 1-16,11 1-1 16,0 11 0-16,0-2-1 15,3 9 1-15,11 0-1 0,7 3 0 16,7 4 0-16,8 5 0 15,2-6 0-15,8 10 0 16,11 0 0-16,10 0 0 16,10-4 0-16,29 4 0 15,7 0 0-15,10-10 0 16,14-6-1-16,-3 0 1 16,4-6 0-16,-4-7 1 0,14-6 0 15,11 1 0-15,6-7 0 16,-9-7 1-16,-1 1-1 15,0-7 1-15,21 1-1 16,0-4 1-16,1-3-1 16,-12-6 0-16,-6-6-1 15,-7-4 1-15,13 1-1 16,-9-10 1-16,-5 0-1 16,4-3 1-16,-14-1-1 15,-7-2 1-15,-7 0-1 16,-10 0 0-16,-5-10 0 15,-6 4 1-15,-7-1 0 16,-8-2 0-16,-6-4 0 16,-4 3 1-16,-3 4-1 15,-1-1 1-15,-3-2 0 16,-3-4 0-16,-1 3-1 16,-3 1 0-16,-4-4-1 0,-20 0 1 15,-8 6-1-15,-10-2 0 16,-22 6-1-16,-7 2 0 15,-3 4-3-15,0 16 0 16,0-4-20-16,17-2 1 16,19 2-1-16,23-28 0 15</inkml:trace>
  <inkml:trace contextRef="#ctx0" brushRef="#br0" timeOffset="-191555.34">26377 3324 101 0,'28'25'50'0,"-38"-25"-46"15,13 0 50-15,4 0-54 16,-7 3 0-16,0 0-1 15,-7 6 1-15,-3-6 0 16,-1 13 0-16,1 6-1 16,6 19 1-16,1 3 0 15,6-3 0-15,15 6 0 16,3 0 1-16,-3-4 0 16,-1-11 0-16,4-7 0 0,-7 0 1 15,-3-9-2-15,0-7 1 16,-4-21 0-16,-4-4 0 15,-3-9 0-15,-3-10 0 16,-1 7 0-16,-3-6 0 16,4-1 0-16,-1 7 1 15,4 9-1-15,0-6 0 16,4 6 0-16,-4 3 1 16,3 4-2-16,-3 6 1 0,0 6-1 15,0 6 1-15,0 13-1 16,-3 6 0-16,-1 12 0 15,1 7 1 1,-1-6-1-16,0 0 0 0,1-7 0 16,-1 0 0-16,1-6 0 15,-1-9 1-15,4-3-1 16,0-7 0-16,0-12 1 16,-10-13 0-16,3-6-1 15,-4-7 1-15,1-2-1 16,-1-13 0-16,0 12 0 15,4-9 0-15,4 13 0 16,6 3 0-16,4 6 0 16,4 6 0-16,0 7 0 15,-4-1 0-15,0 1 0 16,-4 12 0-16,1 13 0 16,-4 6 1-16,-4 12 0 0,1 7 0 15,-1 0-1-15,1 0 0 16,6-4-1-16,-6-5 1 15,-1-10-1-15,8-7 1 16,-1-5 0-16,1-10 0 16,-1-10 0-16,1-9 0 15,-1-9 0-15,-3-9 0 16,-3-1 0-16,-1 0 1 16,1-2-2-16,-1 8 1 15,8 1 0-15,-1 3 0 0,1-1 0 16,-4 11 0-16,3 2 0 15,-3 3 1-15,4-2-1 16,-4 12 1-16,0 9-1 16,-7 9 1-16,-7 17-1 15,-1 15 0-15,5 6 0 16,3 0 1-16,0 4-1 16,3-4 0-16,1-6-1 15,3-9 1-15,-4-10 0 16,4-9 0-16,0-7-1 15,-3-12 1-15,-1-12 0 16,1-13 0-16,-4-3 0 16,0-13 0-16,-1 0 0 15,5-3 0-15,-1 3 0 16,8 4 0-16,-4 9-1 16,3 2 1-16,5 5 0 15,-5 5 0 1,1 6 0-16,-1 1 1 0,8 3-1 0,-11 12 1 15,0 13-1-15,0 3 1 16,0 12-1-16,7 7 0 16,0-6 0-16,0 2 0 15,3-12 0-15,-6 7 0 16,7-17 0-16,-8 1 0 16,-3-13-1-16,4-6 1 15,-4-13 0-15,-11-3 0 0,0-6-1 16,1-12 1-16,3-7 0 15,-4 6 0-15,1 4 0 16,3 2 0-16,3 1 0 16,1 9 0-16,-1 0 0 15,4 3 0-15,0 10 0 16,0 9 1-16,11 9-1 16,-1 4 0-16,1 18 0 15,3 13 1-15,-4 6-1 16,-3 4 0-16,-7 5 0 15,8-2 0-15,-8-7-1 16,0-9 1-16,0-7 0 16,0-9 0-16,0-6-1 15,0-10 1-15,-4-18 0 16,4-10 0-16,-7-9 0 16,0-7 0-16,0-2 0 15,0-13 0-15,3 3 0 0,1 3 0 16,-1 6 0-16,1 4 0 15,-1 8 0-15,1 5 0 16,3 5 0-16,0 6 0 16,3 1 0-16,4 9 0 15,7 9 0-15,-10 10 1 16,6 6-1-16,1 7 0 16,-4-1 0-16,0 10 1 15,0 0-2-15,-3-7 1 0,-1 1-4 16,-3-4 1-16,-7-6-17 15,-7-6 1 1</inkml:trace>
  <inkml:trace contextRef="#ctx0" brushRef="#br0" timeOffset="-189491.01">6346 1963 78 0,'-81'-35'39'0,"18"19"-31"15,45 7 40-15,-10-7-44 16,-18 13 1-16,-7-12 1 15,-17 2 1-15,-1-3-9 16,4 10 1-16,7 6 5 16,-21 6 1-16,7 23-3 15,-18 11 1-15,-7 1-2 16,8 16 1-16,9 15-2 16,-2 9 1-16,3 10-1 15,17 13 0-15,-6 8-1 16,24 26 0-16,3 7-1 15,26-10 1-15,13-4-1 0,15-2 1 16,21-16 0-16,6-13 0 16,1-18 1-16,14-13 0 15,18-7 0-15,10-8 0 16,7-17 0-16,-3-2 0 16,10-10 1-16,21-16 0 15,8-9-1-15,-11-9 0 16,7-10 0-16,10-16 1 15,1-8-1-15,-18-8 0 0,-8-2 0 16,-16-3 1-16,-19-1-1 16,15-2 1-16,-22-4 0 15,-10 0 0-15,-3 4 1 16,-4-7 0-16,-1 3-1 16,-9-6 1-16,-8 3 0 15,-7-12 0-15,-7 6-1 16,-17-10 1-16,-22 1-1 15,-10 5 0-15,-15 4-1 16,4-3 1-16,1 6-1 16,-12-3 1-16,-3 19-1 15,0 2 0-15,-21 1 0 16,10 9 0-16,4 7 0 16,0 3 1-16,-3 15-1 15,-4-3 0-15,-4 10 0 16,-17-1 0-16,10 4 0 15,1 15 0-15,2 7-1 0,1 6 1 16,0 9-1-16,0 13 1 16,3-3-1-16,8 9 1 15,3 13 0-15,14 3 0 16,7 12-1-16,4 10 1 16,10-6-1-16,-3-4 1 15,10 3 0-15,-3 7 0 16,10-6 0-16,8-4 0 15,6-3-1-15,0-2 1 16,8-4 0-16,7-7 0 0,-1 1-1 16,11-3 1-16,8-4-1 15,13-9 1-15,7-3-1 16,11-3 1-16,7-10-1 16,-3 0 1-16,3-12 0 15,3-3 0-15,19-3 0 16,2-4 0-16,8-9-1 15,-11 0 1-15,-7-3 0 16,1-7 0-16,13 1 0 16,-3 3 0-16,-4-7 0 15,-7-3 0-15,-4-5 0 16,-9-8 1-16,-5-5-1 16,11-7 1-16,-3-3 0 15,-11-9 0-15,-7 0 0 16,-4-10 1-1,-14 3 0-15,-7-2 0 0,-10 5 0 0,-7-3 0 16,-8-5 0-16,-3-7 0 16,-3-4-1-16,-8-5 0 15,0-4-1-15,-17 7 1 16,0 6-1-16,-4-1 0 16,-3 1 0-16,-4 3 0 15,4 10 0-15,-22 2 1 16,-2 4-1-16,-1-3 0 15,-18 12 0-15,7 0 1 16,1 9-1-16,10-2 0 16,-4 12 0-16,-10-1 0 0,0 4 0 15,-7 10 0-15,3 9 0 16,1 3 0-16,13 9 0 16,-10 10 0-16,4 6 0 15,-4 0 0-15,-4 3 0 16,7 10 0-16,1-3-1 15,10 2 1-15,3 1 0 16,8 6 0-16,7 0-1 16,-4-4 1-16,0 1 0 15,7 0 0-15,0 6-8 16,8-6 0-16,-8-4-1 16,11-2 1-16</inkml:trace>
  <inkml:trace contextRef="#ctx0" brushRef="#br0" timeOffset="-178295.88">26561 3314 59 0,'-11'25'29'0,"-3"-31"-25"16,10 3 29-16,1-3-34 15,-1 2 1-15,1-5-1 16,-4-4 1-16,3 7 0 16,4 0 1-16,0 0-1 15,0 3 1-15,0 3 3 16,0 0 1-16,0 3 1 0,0 3 0 15,0 3 0-15,0 7 1 16,4 3 1-16,-1 3 0 16,4 9-3-16,0 7 1 15,0-1-3-15,1 4 1 16,-1 3-2-16,0-6 1 16,0-1-3-16,-4-5 1 15,1-1-1-15,-1-3 0 16,1-6 0-16,-1-6 0 15,1-7 0-15,-1-6 0 0,4-12 0 16,-3-7 1-16,0-6-1 16,-4-6 1-16,0-6-1 15,-4-1 1-15,0-9 0 16,-3 4 0-16,0 2 0 16,0 7 0-16,0 5 0 15,0-5 0-15,0 3-1 16,0 6 1-16,0 3-1 15,0 3 1-15,0-2-1 16,0 8 0-16,0 10 0 16,0 10 0-16,-4 8 0 15,1 11 1-15,-5 15-1 16,-6 9 1-16,4-6-1 16,3 3 0-16,-1-9 0 15,5 0 0-15,3-7-1 16,0-12 1-16,0 0-1 15,0-9 1-15,3-4-1 16,1-3 1-16,-1-12 0 0,1 3 1 16,-1-13-1-16,0 0 1 15,1-6 0-15,3-3 0 16,0 0 0-16,3-3 0 16,1 6-1-16,-4-9 1 15,4 6-1-15,-4 3 1 16,3 0-1-16,-3 3 0 15,0 6 0-15,0-2 1 0,0 5-1 16,0 4 1-16,0 6-1 16,0 16 0-16,0 15-1 15,0 7 1-15,4 3 0 16,6 2 0-16,1-2-1 16,-4 3 1-16,0-16-1 15,3-3 0-15,-6-12 0 16,-1-4 0-16,-3-2 0 15,0-17 0-15,0 1 1 16,-7-10 0-16,0-3 1 16,0-6 0-16,-3 3 0 15,3-3 1-15,0 6-1 16,3 6 0-16,4 0 0 16,0 4 0-16,0 2-1 15,0 4 0-15,0 0-1 16,4 9 1-16,-4 0-4 15,-4 3 1-15,4 13-20 16,-3-10 1-16,-1 13-1 0,1 0 1 16</inkml:trace>
  <inkml:trace contextRef="#ctx0" brushRef="#br0" timeOffset="-174921.61">29637 2812 80 0,'3'-18'40'0,"-6"8"-33"0,6 1 41 16,-3 9-43-16,0 0 1 0,4 0 1 15,-4 0 0 1,7 9-9-16,14-6 0 0,-3 13 6 16,-4-7 0-16,4 20-2 15,-1 11 0-15,1 7-2 16,-1-3 1-16,1 0-1 15,-7-3 0-15,3 0 0 16,-4-7 1-16,-3-6-1 16,0-2 0-16,1-4 0 15,-1-7 1-15,0-2 0 16,0-10 0-16,3-3 0 16,4-13 1-16,11-9-1 15,14-6 0-15,14-6 0 16,14-26 0-16,7 4-1 15,11-7 1-15,20-6-1 16,8 6 1-16,-7 1-1 16,-18-1 1-16,-10 13 1 15,-11 9 0-15,-14 0 0 0,-11 10 0 16,-6 6 0-16,-8 6 0 16,-4 3 0-16,-6 7 0 15,-4 2-2-15,-3-2 0 16,-11 9 0-16,-4 0 0 15,-3 6 0-15,-14 10 0 16,-11 6 0-16,-17 6 0 16,-11 7 0-16,-14 9 0 15,0-1 0-15,3 8 0 0,4-1 0 16,-7 3 0-16,4-3 0 16,-1-3 0-16,7-6 0 15,-13 0 0-15,10-10 0 16,3 4 0-16,8-7 0 15,6-6 0-15,5-3 0 16,9-4 0-16,-10 1 0 16,11-13 0-16,7-3 0 15,3-3 0-15,4-3 0 16,3-7 0-16,1-6 0 16,-1-2 0-16,4 2 0 15,-4-10 1-15,-3-8-1 16,4-4 0-16,-1 3 0 15,4-5 1-15,3 5-1 16,1 7 1 0,-1-1-1-1,4-2 0-15,0 5 0 16,4 11 1-16,-1 5-1 0,0 4 0 16,1 6 0-16,-8-7 0 15,11 20-1-15,0-1 1 16,7 16 0-16,0 3 0 15,4 16 0-15,0-6 0 16,3 6 0-16,3 3 0 16,5 3 0-16,2-12 0 15,4-1-1-15,-3-2 1 16,0-7 0-16,-4-3 0 0,-3 0 0 16,-1-3 0-16,1 0 0 15,0-3 1-15,-1-7-1 16,4-2 0-16,1-4 0 15,-1-6 0-15,18-6 0 16,-1-13 0-16,12-3 0 16,-1-19 0-16,8-6-1 15,-1-16 1-15,4 1 0 16,3-1 0-16,15 0 0 16,-7 1 0-16,-1-1 0 15,-3 10 0-15,-3-1-1 16,-8 10 1-16,-3 0 0 15,0 1 0-15,-4 5 0 16,1-3 0-16,10 10 0 16,-4-1 0-16,-10 11 0 15,-11 5 1-15,-6 0-1 16,-12 4 0-16,-6 5-1 0,-18 7 1 16,-7 7 0-1,-8 8 0-15,-6 17-1 0,0-1 1 16,-4 16-1-16,-3-3 1 15,-18 3-2-15,0 3 1 16,0 3-1-16,-14-2 1 16,4 8-1-16,-4-2 1 15,7-10 0-15,0 6 1 16,-14 3 0-16,7-9 0 0,3 4 0 16,-10-11 0-16,11-2 0 15,6-10 0-15,11 0 1 16,7-2 0-16,8-14 0 15,-1-2 0-15,11-10 0 16,3-4 0-16,4-5 0 16,0-13 1-16,0-6-2 15,0-4 1-15,0-2-1 16,-1-10 1-16,5 0-1 16,-1 7 1-16,1 2-1 15,3 4 0-15,0 9 0 16,0-6 0-16,-1 2 0 15,1 8 0-15,-3-4 0 16,-1 3 0-16,-3 6 0 16,0-6 0-16,3 7 0 15,4 3 0-15,0 5 0 16,0-2 0-16,4 3 0 16,-1 3 0-16,1 0-1 0,-1 3 1 15,4 3-1-15,0 1 1 16,11 5-1-16,3 7 1 15,0 6 0-15,0 3 0 16,0 10-1-16,-3 6 1 16,3-3 0-16,-4 3 0 15,1-4 0-15,0-5 0 16,-1-4-1-16,1-3 1 0,-4-15-1 16,3 3 1-1,-3-7 0-15,1 0 0 0,2-9 0 16,1 0 0-16,-1-3 1 15,1-3 0-15,-1 0-1 16,5-4 0-16,16-2 0 16,8-7 0-16,0-6-1 15,10-13 0-15,4 4 0 16,-3-13 0-16,3 3 0 16,-1 0 0-16,-2 0 0 15,13-9 1-15,-6 3 0 16,-4-1 1-16,-7 7 0 15,-4 1 0-15,-3 8 0 16,3 1 0-16,-3 8-1 16,-4-5 1-16,-3 6-1 15,-4 6 1-15,0-6-1 16,-3 9 0-16,-4 4 0 0,-3 3 0 16,-4-1 0-16,-3 1 0 15,-1 9 0-15,-6 0 0 16,-4 9-1-16,-4 10 0 15,-3-3 0-15,0 12 1 16,0 0-1-16,-4 0 0 16,1 4 0-16,-8 5 0 15,-10-5 1-15,-4 2 1 16,-3 1-2-16,-18 2 1 16,-7 7 0-16,0 0 0 15,0 6-1-15,0 4 1 0,-7-7 0 16,7 6 0-1,4 0-1-15,3 0 1 0,-7-9 0 16,10 0 0-16,8-12 0 16,3 2 0-16,7-12 0 15,4-6 0-15,0-4 0 16,-4-9 0-16,8-3 0 16,-1-3 1-16,4-6 0 15,0-4 0-15,3-5 0 16,-7-4 1-16,-3-4-1 15,3-14 0-15,1 8 0 16,-5-18 0-16,1 6-1 16,3 4 0-16,4 5 0 15,4 1 0-15,3 8 0 16,3 5 0-16,4-5-1 16,0 8 1-16,3 8-1 15,1-5 1-15,3 5 0 0,-4 4 0 16,4 3-1-16,0 3 0 15,0 9 1 1,0-3 0-16,4 4-1 0,3 9 1 16,0-1-1-16,3 17 0 15,5-4 1-15,-1 10 0 16,14-3-1-16,-3-1 1 16,-4-2-1-16,-4-1 1 0,1 1 0 15,-7-20 0-15,-1 4-1 16,-3-9 1-16,0-1 0 15,-3-9 1-15,-4 0 0 16,0-9 0-16,-4-7-1 16,1 0 0-16,-8 4 0 15,4-7 0-15,4 0 0 16,-1 3 0-16,1-2-2 16,-8-4 1-16,0 3 1 15,4-3 0-15,0 0-1 16,0 9 0-16,0-2-2 15,0 15 1-15,-3 15-8 16,-1 20 1-16,0 9-1 16,1 3 1-16</inkml:trace>
  <inkml:trace contextRef="#ctx0" brushRef="#br0" timeOffset="-170337.98">29976 4249 73 0,'-29'9'36'0,"33"-3"-23"15,-8-3 36-15,-3-3-45 16,0 4 1-16,-3-1 0 15,-1 3 1-15,0-6-8 16,1 0 0-16,-1 0 5 16,1 3 0-16,-1-6-2 15,1 3 0-15,-1-3-1 0,0 6 1 16,1-6-1 0,3 6 1-16,0 0-1 0,0 3 1 15,0 7-1-15,3-4 1 16,1 1-1-16,3-4 1 15,-4 3 0-15,4-2 0 16,0 2 0-16,0 4 0 16,0-1 0-16,0 4 1 15,4 0-1-15,-1 2 1 0,4 7-1 16,0 13 1-16,4-7-1 16,-1 7 0-16,4 9 0 15,1 6 0-15,-1-6 0 16,0 10 0-16,0-4 0 15,-4 1 1-15,-2-1-1 16,-1 3 0-16,0-2-1 16,0 5 1-16,0-6-1 15,0-2 1-15,3-4-1 16,8 3 0-16,0 0 0 16,-1 3 0-16,1-6 0 15,-4 0 0-15,4 10 0 16,-4-4 1-16,0 10-1 15,0-7 0-15,0 7 0 16,0-3 0-16,0-1 0 16,0 1 0-16,1 6 0 15,2-7 0-15,1 1 0 16,3-1 0-16,-3 7 0 0,-1-3 0 16,-3-3 0-16,1-1 0 15,-1 1 0-15,-4-4 0 16,-3 13 0-16,0-9 1 15,0-4-1-15,0 1 0 16,0-1 0-16,1-3 0 16,-1-6 0-16,0 4 1 15,0-11-1-15,0 1 1 0,0-3-1 16,0-4 0-16,0-6 0 16,0 4 0-16,-3 2 0 15,-1-6 0-15,1 1 0 16,-1-4 1-16,1-3-1 15,-1 0 0-15,1 0 1 16,3-4 0-16,-4 4-1 16,1-3 1-16,-1 0-1 15,1-3 1-15,-1-1 0 16,4-2 0-16,-7-1-1 16,4 1 0-16,-4 3 0 15,0-1 0-15,3-2 0 16,1 3 0-16,0 2 0 15,-1 1 0-15,1 3 0 16,-1 0 0-16,1-3 0 16,-1 6 0-16,-3-3 0 15,4-3 1-15,-1 0-1 16,1-1 0-16,-4 8 0 16,3-5 1-16,-3-2-1 15,0-3 0-15,0 3 0 0,4-7 0 16,-4 4 0-16,0-3 0 15,10-1 0-15,-10-3 0 16,0 4 0-16,0 0 0 16,7-1 0-16,1 4 0 15,-1-4 0-15,-4 1 0 16,11-4 0-16,-14 1 0 0,11-4 0 16,-1-3 0-16,-3 3 0 15,-10 1 1-15,6-4-1 16,1 0 0-16,-1 0 0 15,-3 0 0-15,4-3 0 16,0 3 1-16,3-3-1 16,-7 3 0-16,3 1 0 15,-3-1 0-15,0-3-1 16,0 0 1-16,0 3-1 16,-3-3 1-16,3 0-8 15,0-6 1-15,-4-4-1 16,-7-2 1-16</inkml:trace>
  <inkml:trace contextRef="#ctx0" brushRef="#br0" timeOffset="-164124.68">30614 8184 65 0,'0'0'32'0,"0"-12"-23"0,0 12 33 15,0 0-39-15,0-7 1 0,0 1 2 16,0 6 0-16,0 0-7 16,0 0 1-16,0 0 6 15,0 0 0-15,0 0-2 16,0 0 1-16,0-6-2 15,4-1 1-15,-4-2-1 16,0 0 0-16,-11-4-2 16,11 4 0-16,-7 2-1 15,0 4 1-15,0-3 0 16,14 6 0-16,-11-9 0 16,1 5 0-16,-1 4 0 15,1-3 1-15,-1 3-1 16,4 0 0-16,0 0 0 15,-3 0 0-15,3-3-1 16,0 3 1-16,7 0-1 16,-11 3 1-16,11 0-1 15,-10 4 1-15,10 2 0 16,0 4 0-16,0 2 0 16,0 10 0-16,4 4-1 0,-1 5 1 15,4 4-1-15,4-1 1 16,0 1-1-16,-1 9 0 15,-3-3 0-15,0 3 0 16,-3-6 0-16,7 6 0 16,-4 0 0-16,-4 6 1 15,8-6-1-15,-7 3 1 16,-1-3-1-16,1 0 1 16,-1 7 0-16,-3 2 1 0,0 1-1 15,0-7 1 1,1-3-1-16,-5-3 0 0,1-3 0 15,-4-7 1-15,3-3-2 16,-3-6 0-16,4-3 0 16,-4 0 0-16,3-3 0 15,-3 3 0-15,4 3 0 16,-4-3 1-16,0 3-1 16,-4 0 0-16,4 4 0 15,-3-4 1-15,3 3-1 16,0-6 0-16,0-3 0 15,0-4 0-15,0 1 0 16,0 0 0-16,0-4 0 16,0-2 0-16,3 2 0 15,-3 1 0-15,4 2 0 16,-4 1 1-16,3 3-1 16,-3 6 0-16,4-9 0 0,-4 2 0 15,3-2 0-15,-3 0 0 16,4 6 0-16,-4-3 0 15,3 6 0-15,-3 0 0 16,0 3 0-16,0 0 0 16,0 0 0-16,-3 1 1 15,3 2-1-15,0-6 0 16,0 3-1-16,0-3 1 0,0-6 0 16,0 0 0-1,0 0 0-15,0 6 0 0,0 3 0 16,0 0 0-16,0 7 0 15,-4 2 1-15,4 4-1 16,-3-3 0-16,-1 0 0 16,1-7 0-16,-1-3 0 15,1-3 0-15,-1-3 0 16,1 0 0-16,-1 9 0 16,1-9 1-16,-1 0-1 15,0 0 0-15,4 7 0 16,-10-4 0-16,3 0 0 15,7-3 0-15,-4 0 0 16,4-4 0-16,4 1 0 16,-4 0 0-16,-4 0 0 15,4 0 0-15,4 6 0 16,-4 3 0-16,0 0-1 16,-4 4 1-16,1 2 0 0,3-6 0 15,-4-3 0-15,4-6 0 16,-3-3 0-16,6-4 0 15,1-2 0-15,-8-1 1 16,1 1-1-16,-1-4 0 16,1 6 0-16,-1-2 0 15,-3 6 0-15,0-4 0 16,0 1 0-16,0-7 0 16,3 0-1-16,1-3 1 0,-1 7 0 15,1-7 0-15,-1-6-1 16,4 3 1-1,0 3 0-15,0 0 1 0,7 3-1 16,-7-6 0-16,0 3 0 16,7 4 0-16,8-1 0 15,-1-3 0-15,0 3 0 16,0-6 0-16,0 0 0 16,4-3 0-16,-1-3 0 15,1 6 1-15,0-3-1 16,-1 3 0-16,-3 0 0 15,4 0 0-15,-8 3 0 16,-2 0 0-16,-1-3-1 16,0 3 1-16,-4-3-5 15,-3 0 0-15,0 0-22 16,4-16 0-16,-4-12 0 16,-4-16 0-16</inkml:trace>
  <inkml:trace contextRef="#ctx0" brushRef="#br0" timeOffset="-160339.17">26201 5911 49 0,'3'-10'24'0,"-10"7"-8"16,7 3 25-16,0-6-35 16,0 0 1-16,-7 2 4 15,0 4 0-15,0-9-14 16,4 9 1-16,-1 0 8 15,11 9 1-15,0-2-4 16,7 15 1-16,0 21-4 16,4 8 0-16,3 21-1 15,0 9 0-15,1 7 0 0,6 12 0 16,4-2 0-16,-8 2 0 16,-3-3 1-16,-7-9 0 15,1-3 0-15,-8-10 1 16,0-9 1-16,-4-3 0 15,1-10 0-15,-1-9 0 16,-3 0-1-16,0 0 1 16,0-4-2-16,0-2 1 0,-7 0-2 15,-7-10 0-15,0-3-1 16,0-9 1-16,0-7-1 16,0-6 1-16,-4-9 2 15,0-10 0-15,-3-3 1 16,0-3 1-16,-11-3 1 15,-3-3 0-15,3 6 0 16,4-3 0-16,3 3-1 16,4 3 0-16,4-3-2 15,2 4 0-15,5-4-1 16,3 6 1-16,0 0-2 16,3 4 1-16,1-1-1 15,-1 4 1-15,1 2 0 16,3 7 0-16,3 10-1 15,4 9 1-15,0 12 0 16,22 10 0-16,-5 0 0 16,8 2 0-16,0 4-1 15,-1-6 1-15,-2-6 0 0,6-4 0 16,4-9-1-16,-7 3 1 16,-4-6 0-16,-7-10 0 15,0-6 0-15,0-12 1 16,7-3 0-16,-3-14 0 15,3-2 0-15,1-6 0 16,2-7-1-16,8 6 1 16,-4 1-1-16,-6 9 1 0,-8 0-2 15,0 9 1-15,-7 0 0 16,0 7 0-16,-7-3-1 16,0 5 1-16,0-2 0 15,0 3 0-15,-3 2 0 16,-1-2 1-16,-3 6 0 15,0 0 0-15,0 0 0 16,0 0 1-16,0 0-1 16,0 0 0-16,0-6-1 15,0 6 0-15,4-6-7 16,0-1 1-16,3-8-1 16,-4-7 0-16</inkml:trace>
  <inkml:trace contextRef="#ctx0" brushRef="#br0" timeOffset="-152698.24">2635 2562 66 0,'-53'-44'33'0,"-7"6"-32"0,39 22 34 0,4-12-35 16,-12 3 0-16,5-3 0 15,-12 3 1-15,-17 6-2 16,-3 3 1-16,-18 4 0 15,-4-4 0-15,1 7 0 16,6-1 0-16,-6 1 1 16,2-7 1-16,-2 0 0 15,-15 4 1-15,15-7-1 16,-5 0 1-16,1 4 0 16,-18 15 0-16,-10 0-2 15,0 3 0-15,-1 9-1 16,-6 1 1-16,-8 2-1 15,5 4 0-15,-8 0 1 16,-385 60-2-16</inkml:trace>
  <inkml:trace contextRef="#ctx0" brushRef="#br0" timeOffset="-151854.73">550 4945 85 0,'99'22'43'0,"-67"-19"1"0,-32-3-44 0,56 0 0 16,8 0 0-16,17-6 2 15,4-1 0-15,-11 4-1 16,24-6 0-16,1 2 1 31,11-5 1-31,-12-4-1 0,-16 7 1 0,-1-13-1 16,14 6 0-16,-3-6-2 15,-4-3 1-15,4-6-1 16,-11-13 1-16,0-6 0 16,14 3 0-16,-14 0 0 15,7 3 1-15,-17-3-1 0,-4 3 0 16,-14 0 0-16,-11 6 1 15,-3-6-2-15,-11 10 1 16,-7-7-1-16,-3 0 1 16,-7-15 0-16,-1 0 0 15,1 2-1-15,-1-9 1 16,-3 4-1-16,4-7 1 16,-7 3-1-16,3 7 1 15,-7-1-1-15,0 1 1 16,-7 3-1-16,7-1 0 0,-4 7 0 15,4 3 0-15,4 1 0 16,-8-11 0-16,8-2 0 16,-4-4 0-16,0 4 0 15,-4-1 0-15,-7 10 0 16,1 3 0-16,-1 7 0 16,-6-4 0-16,-5 10 0 15,1-1 0-15,-7 10-1 16,-7-9 1-16,-7 3-1 15,3 0 1-15,-4-1-1 16,5-2 1-16,-5 0-1 16,-3-4 1-16,-3 7-2 15,7 3 0-15,-1 0-17 16,-6 0 1-16,-11 12 0 16,-18-12 0-16</inkml:trace>
  <inkml:trace contextRef="#ctx0" brushRef="#br0" timeOffset="-138135.97">19378 793 72 0,'-10'19'36'0,"-5"37"-30"0,12-31 36 15,-1 0-41-15,-3 4 0 16,0 15 0-16,4-1 1 15,3-2-3-15,0 0 1 16,3 3 1-16,1-7 1 0,-1 1-2 16,1-13 1-16,-1 0-1 15,1-6 1-15,-4-3 1 16,3-7 1-16,4-18 1 16,11-4 0-16,17-15 1 15,29-6 1-15,21-4 0 16,6-9 1-16,19 3-2 15,-1 3 0-15,4 4-2 16,-11 8 1-16,-17 1-3 16,-15 12 0-16,-10 7-8 15,-10 0 0-15,-8 9-1 16,11-10 0-16</inkml:trace>
  <inkml:trace contextRef="#ctx0" brushRef="#br0" timeOffset="-131343.04">16655 7485 90 0,'-14'-25'45'0,"17"9"-46"0,-3 22 46 0,4 10-45 31,-4 3 0-31,0 0 1 0,-4 6 0 0,1 3-1 16,-1 0 0-16,-3 7 1 15,-4 5 0-15,-10 20 0 16,-7 12 0-16,-4 6 0 15,8 7 1-15,-1 3-2 16,7 0 1-16,8 3-1 16,-1-4 1-1,7 11 0 1,4-23 0-16,0-22 1 16,0-6 1-16,-3-12 0 15,6-7 1-15,15-15-1 16,7-4 0-16,7 0-1 15,13-5 1-15,26-1-2 16,14-3 0-16,17 0-2 16,7 0 1-16,29-7 0 15,14-5 0-15,20-1 0 0,23-2 0 16,-16-7 0-16,30 0 0 16,2 3 0-1,26 6 0-15,13-2 0 0,22 5 1 16,-4 7-1-16,39 6 0 15,-32 4 0-15,35-1 0 16,-3 6 0-16,-3 1 0 16,-8-7 0-16,-3 0 0 15,14 1 0-15,-7-4 1 0,31 3-2 16,4 7 1 0,-7-4 0-16,25 7 0 0,3-4 0 15,-13-2 0-15,-12 2 0 16,-13-5 0-16,-1-4-1 15,-17-3 1-15,-7 3 0 16,-21 3 0-16,-11-3-1 16,-11 3 1-16,-31 1 0 15,0-1 0-15,-8 0 0 16,-20 1 0-16,-8-1 0 16,-3 0 0-16,-28 0 0 15,-22 1 1-15,-20 2-2 16,-19-3 1-16,-20-3 0 15,-15 4 0-15,-13-4 0 16,-1 3 0-16,-17-6 0 16,14 0 0-16,-1 0 0 15,5-9 0-15,-1-1 0 16,18-9 0-16,-4-9 0 0,-6-9 1 16,-4-23-1-16,-4-3 0 15,-7-9 0-15,-3-3 1 16,-4-7-1-16,-3-2 1 15,-4-4 0-15,0 10 0 16,11 5 0-16,0 4 0 16,0 10 0-16,-4 6 0 15,0 6-1-15,0 3 0 16,-3 12-3-16,-7 13 1 16,-1 1-18-16,-6 11 1 0,-1 11-1 15,-10-17 0-15</inkml:trace>
  <inkml:trace contextRef="#ctx0" brushRef="#br0" timeOffset="-128977.18">16418 7557 86 0,'-17'-44'43'0,"20"13"-38"0,4 24 44 16,4-2-48-16,3 0 1 15,-7 2-1-15,11 1 1 16,-4 9-3-16,-4 7 0 16,-3 2 2-16,0 16 0 15,-10 4-1-15,10 5 1 16,-14 10-1-16,0 4 1 16,-4 11-1-16,4 13 1 15,-3-6-1-15,6 10 1 16,4-4-1-16,0 4 0 15,4-4 0-15,-1 3 0 0,1-9 0 16,10 0 1-16,-7-12-1 16,0-7 0-16,0-13 0 15,-4 1 1-15,-6-7-1 16,-4 4 1-16,0-13-1 16,0 0 1-16,0-3-1 15,3-4 0-15,-3-2 0 16,7-1 0-16,4-2 0 15,17-4 1-15,0 0-1 16,4 1 1-16,3-4 0 16,7 0 0-16,18 0-1 15,7 0 1-15,4 3-1 16,13-2 1-16,1 2-1 16,3 0 0-16,25 0 0 15,21 7 0-15,0-10 0 16,32-3 1-16,10-3-1 15,7 0 1-15,18-4-1 0,0-2 1 16,21 0-1-16,-3 6 1 16,-7-4-1-16,14 4 0 15,-1-3 0-15,22 0 0 16,-4-4 0-16,-63 4 1 16,113-13-1-16,10-3 0 15,-10 0 0-15,18 0 0 16,-29-3 0-16,7 13 0 0,-10-17 0 15,-4 11 0-15,-4-1 0 16,-6 16 0-16,-1-4 0 16,-3 10 0-16,7 1 0 15,-7 5 0-15,14 0 0 16,1 7 0-16,2-6 0 16,1 2 0-16,3-9 0 15,-81-3 0-15,99 3 0 16,-43 13 0-16,1-10 0 15,-22 4 0-15,-28-4 0 16,-56-3 0-16,70 3 0 16,-56-2 0-16,35-1 0 15,-4 0 0-15,-24-6 0 16,-21 0 1-16,-15-4-1 16,-27 4 0-16,10 0 0 15,-29 0 0-15,15-3 0 16,-18 2 0-16,-14 1-1 15,-14 3 1-15,-11-6 0 0,-10 3 1 16,-4 0 0-16,-6 0 0 16,-5-7 0-16,-3 1 1 15,-3-4-1-15,-1-2 1 16,1-1-1-16,0-12 1 16,-1 3-2-16,1-4 1 15,3-2-1-15,0-3 0 16,4-4 0-16,-1-9 1 15,1-6-1-15,3-4 1 16,7 4 0-16,-7-13 1 0,-3 9-1 16,0 4 1-16,3 9-2 15,-7 4 0-15,4-1-8 16,-8 9 1-16,4 7-2 16,-10-6 1-1</inkml:trace>
  <inkml:trace contextRef="#ctx0" brushRef="#br0" timeOffset="-125254.58">2357 9360 60 0,'24'-22'30'0,"57"19"-29"0,-52 0 31 0,13 0-32 16,11 3 0-16,7 3 1 15,7 3 0-15,14 0-1 16,25-3 1-16,3 1 1 16,1-1 0-16,13-3 1 15,22 0 0-15,6-7-1 16,8 4 1-16,21 0-2 15,-7-3 1-15,14 0-2 16,10-1 1-16,-10-2-1 16,14-4 1-16,8-2-1 15,2-4 1-15,15-6 0 0,-4-10 0 16,25 1 1 0,-28-16 0-16,21 6 0 15,-7 0 0-15,-4-3-1 0,4 9 1 16,-32-3-1-16,4 4 0 15,-4-1-1-15,-29 1 1 16,-13 2-1-16,-11-6 0 16,-10-3 0-16,-4-18 1 15,-21 5-1-15,-14 1 1 16,-15-4-1-16,-10 1 1 0,-3-4 0 16,-15 13 1-16,-13 0 0 15,-11-4 1-15,-25-5 0 16,-7 5 0-16,-7-5 0 15,-8 9 0 1,-55-19-1 0,-11 15 0-16,-15-2-2 15,5 9 1-15,-12 9-3 16,-6 7 1-16,-18 6-1 16,11 3 1-16,-4 6-1 15,-4 0 1-15,-13 4 0 16,10 2 0-16,-7 4 1 15,0 0 0-15,-18 0 0 16,11 3 0-16,-11 3 0 16,-21 3 0-16,18 0 0 15,-4 3 0-15,-10 0 0 16,10 4 0-16,-3-1 0 16,3 4 0-16,-3 2 0 15,17-5 0-15,-3-4 0 0,7 0 0 16,-7-6 0-16,10-3 0 15,11-3 0-15,-3-3 0 16,-15-1 0-16,7 1 0 16,1-1 0-16,6 7 0 15,-20-3-1-15,13 6 1 16,0 0 0-16,8 3 0 16,-22 3 0-16,15 1 0 15,6-1 0-15,1-3 0 0,-4-3 0 16,3 0 1-16,22 0-1 15,10 0 0-15,4 0 0 16,6 6 1-16,1 1-1 16,18 5 1-16,-1 4-2 15,11 9 1-15,0 6 0 16,14 4 1-16,8 15-2 16,6 9 1-16,11 7-1 15,10 6 1-15,11 1-1 16,18 2 1-16,6-6-1 15,15 12 1-15,0 7-1 16,10-9 1-16,1-4 0 16,-1-3 0-16,-7 0 0 15,8-6 0-15,6 3 0 16,15 3 0-16,-1 3 0 16,12 0 0-16,-12-9 0 0,1-6 1 15,6-7-1-15,11-9 0 16,1-9 1-16,2-17 1 15,-2-8-1-15,-8-7 1 16,7-6-1-16,11 3 1 16,3-3-4-16,-3 3 1 15,0 0-20-15,20 6 1 16,1 0-1-16,-21-12 1 16</inkml:trace>
  <inkml:trace contextRef="#ctx0" brushRef="#br0" timeOffset="-117656.64">22924 2794 89 0,'-4'-54'44'0,"25"17"-36"0,-10 30 45 16,-4 1-53-16,0 3 0 15,0 3 0-15,3 9 1 0,1 7-2 16,0 12 1-16,3 26-1 16,0 33 1-16,3 26 0 15,8 47 1-15,-4 25-1 16,1 47 1 0,-5 3-1-16,4 38 1 0,-7 13 0 15,1-7 0-15,-5 3-1 16,-3-3 0-16,0-19 0 15,0 7 1-15,4-13 0 16,-1 0 1-16,1-13 0 16,7 1 1-16,13-4-1 15,8-9 1-15,4 0-1 16,-1-19 1-16,-7-22-3 16,-3-19 1-16,-7-15-1 15,-1-16 0-15,-6-9 0 16,-4-13 0-16,0-19 0 0,-3-19 0 15,-4-18-3-15,7-13 1 16,-11-19-20-16,8-37 0 16,10-60 0-16,4-66 1 15</inkml:trace>
  <inkml:trace contextRef="#ctx0" brushRef="#br0" timeOffset="-113444.66">22726 2706 87 0,'-14'-19'43'0,"21"19"-58"0,3 0 74 16,5 0-59-16,27 3 0 15,11-6-1-15,21 3 1 0,11-9-1 16,24-7 1-16,25 3-1 16,4 7 1-16,31-3-1 15,18-1 0-15,21 10 0 16,18 0 1-16,10 0 0 16,11 0 0-16,4-6 0 15,10 3 1-15,-18-3-1 16,25-4 1-16,-31 4 0 15,13 0 1-15,-21-1-1 16,1 7 0-16,-12 0-1 16,-24 0 1-16,-31 0-1 15,-5 4 1-15,-16 2 0 16,-12 0 0-16,-17 3 0 16,-18-9 0-16,-10 0 1 15,-11 0 0-15,-11 4 0 16,-10 2 0-16,-3 3-1 15,3 1 1-15,-15-7-1 16,-6 9 0-16,-7 7-1 0,-15 9 1 16,-10-3-1-16,0 26 0 15,0 5 0-15,8 16 0 16,9 10 0-16,8 2 0 16,0 20 0-16,3 21 0 15,0 7 0-15,4 12 0 16,10 16 0-16,-3 19 1 15,-4 3-1-15,0 28 0 16,1 9 0-16,3 13 1 0,-4 13-2 16,4 0 0-16,3-7 0 15,-3 7 0-15,-7-10 0 16,-4-3 0-16,-4-16 1 16,-2-9 1-16,-5-9-1 15,1-1 1-15,-4-15 0 16,0 6 1-16,0 0-2 15,0-3 1-15,11-3-1 16,3 3 0-16,-3-6 0 16,0 0 0-16,-1-22-1 15,-3-16 1-15,-3-19-1 16,-7-15 0-16,-4-23 0 16,-4-5 1-16,-6-10 0 15,-4-16 0-15,-7-9 1 16,-8-10 0-16,-2-5-1 15,-4-7 1-15,-8-4-1 0,-13-5 0 16,-4-7 0-16,-4-6 0 16,-2-9 0-16,-19-7 0 15,-14-6 1-15,-17-6 0 16,-4-10 0-16,-32 4 0 16,-13-4 0-16,-12 4 0 15,-3-10 0-15,-7 9 0 16,-3-5-1-16,-8 5 1 15,8 4-2-15,-11 6 1 16,-7 6-1-16,7 3 1 16,-18 4-1-16,-6 5 0 15,-5 1 0-15,1 0 1 0,17-1 0 16,8 7 1-16,-4 0 0 16,24 0 1-16,12 4-1 15,16-1 1-15,-2 3-1 16,27 0 0-16,15 1-1 15,10 8 1-15,7-5-1 16,22-1 0-16,-11 4 0 16,10-7 0-16,11-3 0 15,7-3 0-15,11 6 0 16,10-3 0-16,7-3 0 16,8 4 0-16,3-1 0 15,3 0 0 1,1-6 0-1,2 3 0-15,5-13 0 16,-1 1 0-16,4-1 0 16,-3 0 1-16,-1 1-1 15,1-1 0-15,-1-5 0 0,-10-1 1 16,0-9-1-16,-4 2 1 16,4-2-1-16,0-3 0 15,0-4 0 1,4-5 0-16,-1-1 0 0,0-3 0 15,1-9 0-15,-4 2 1 16,7-5-1-16,-4-7 1 16,4 1-1-16,3-17 1 0,4 4-1 15,0-10 1-15,0-6-1 16,-3 0 0-16,3-9 0 16,-4-10 0-16,1-3-1 15,-1 1 1-15,1-4 0 16,-4-4 1-16,7-5-1 15,-4-4 1-15,4 1-1 16,-3-7 0-16,-1 0 0 16,-3 10 1-16,0 2-1 15,-4 4 0-15,1 0 0 16,-1 0 0-16,4 0 0 16,0 0 0-16,0 3-1 15,0-13 1-15,7 10 0 16,0 0 0-16,4 3 0 15,-1 3 0-15,4 0 0 16,-3 6 1-16,3 10-1 16,-4 0 0-16,1 6 0 0,-4 3 0 15,0-12-1-15,-4 3 1 16,1 2 0-16,-1 5 0 16,4 8-1-16,-3 10 1 15,3-3-1-15,0 2 1 16,0 11-1-16,0-1 1 15,3 7-1-15,-3 5 1 16,0 1-1-16,0 6 0 16,0-6 1-16,0 3 0 15,0-3 0-15,-3 0 0 0,-1-7-1 16,-3 4 1-16,4 6 0 16,-4 0 0-16,0-3-1 15,-1 6 1-15,5 0 0 16,-8 13 0-16,4-4-1 15,0 1 1-15,-7 5 0 16,11 11 1-16,-8-4-1 16,4 3 0-16,0 6 0 15,3-2 0-15,8 5-1 16,-1 4 1-16,-10 0-1 16,4-1 0-16,-1 1 0 15,11 6 0-15,0-3 0 16,0-3 0-16,8 3 1 15,2-7 0-15,8-2 0 16,3 8 1-16,4-5-1 16,21 9 1-16,3 0-1 15,4 0 0-15,11 0 0 16,-4 3 0-16,0-3 0 0,21 0 0 16,7-3 0-16,18 3 0 15,4-9 0-15,20 2 0 16,-6 4 0-16,3-3 0 15,-11 3-1-15,-10 3 1 16,4 0 0-16,-5 0 0 16,8 0-1-16,-10 9 1 0,17-9 0 15,3 3 0-15,11-6 0 16,-10-6 0-16,17-1 0 16,7-2 0-16,-17 3 0 15,-22 5 1 1,-13-5-2-16,6 9 1 0,-10-9 0 15,-8 9 0-15,5 0-1 16,-5 9 1-16,-2-6-1 16,20 3 1-16,-3-2-1 15,7-1 1-15,-7-3-1 16,-8 0 1-16,5 0-1 16,-15 0 1-16,-14 0 0 15,-14 3 0-15,-11 0 0 16,-10 3 1-16,-4 0-1 15,-3 4 0-15,7-1 0 16,3 1 1-16,-6-1-1 16,-1-9 1-16,-3 3 0 15,3 3 0-15,-3 1-1 0,-8-7 1 16,-3-3-1-16,-3 6 1 16,0-3-1-1,-4 9 0-15,-4-9 0 0,1 10 0 16,0-7 0-16,10 3 1 15,3 10-1-15,5 2 1 16,2 1 0-16,1 0 0 16,0 6-1-16,10 19 1 15,-3 6-1-15,-7 4 0 0,-4 11 0 16,-3 1 0 0,-4 6-1-16,0 19 1 0,4 13-1 15,-1-7 1-15,1 7 0 16,0 5 1-16,0 1-1 15,6 12 0-15,5-12 0 16,-5 3 1-16,-2 3-1 16,-1 0 0-16,-7 6 0 15,4 7 0-15,-8-10 0 16,-3 13 1-16,0-7-1 16,-3 10 0-16,0-10 0 15,-4 7 0-15,3-6 0 16,-3-4 1-16,0-9-1 15,-3 0 0-15,-1 0 0 16,1 3 1-16,-4-10-1 16,-7 10 0-16,3-12 0 15,-3 9 0-15,4-1 1 16,3 8 0-16,3-11-1 0,11 17 1 16,18-10-1-16,0 6 1 15,0-9-1-15,3-6 0 16,-3-7-1-16,-4 3 0 15,-3-2-1-15,-8 2 1 16,-6-2 1-16,-8-1 0 16,-3 7 0-16,0-4 1 15,0-3 0-15,0 10 1 16,7-9-1-16,4-14 0 0,3-8-2 16,0-4 1-16,0-6-2 15,4-9 1-15,-14-7-1 16,-4-3 1-16,-4-3 0 15,-3-6 1-15,-4-4 1 16,1-2 0-16,-1-4 0 16,1-2 1-16,-1-8-1 15,4-5 1-15,0-3-1 16,0-1 0-16,0 1-1 16,-4-4 0-16,-3-6-1 15,-4 0 1-15,-17-3-1 16,-11-3 1-16,0 0 0 15,-17-3 0-15,3 0 0 16,-4 3 0-16,8-4 1 16,-15 1 0-16,-3 3-1 15,0-3 1-15,-17-1-1 16,-1-2 1-16,-14-1-1 16,-3 1 0-16,-18-10 0 0,7 4 0 15,-11-1 0-15,4 0 0 16,-10 10 0-16,6-7 1 15,-10 10 0-15,3 0 0 16,-10 0-1-16,4 3 1 16,-8 0-1-16,-14 3 0 15,7 3-1-15,-6 1 0 16,-8 2 0-16,21-3 0 16,14 1 0-16,1-4 1 15,6 0 0-15,-10 0 0 16,14 3 0-16,0-3 1 0,7 4-1 15,-3-4 1-15,6 0 0 16,15-3 0 0,10 3-1-16,4-3 1 0,0-3-1 15,14 3 1-15,7-3-1 16,10 0 1-16,8 3-1 16,0-3 1-16,-1-1-1 15,11 1 0-15,1 0 0 16,6 3 1-16,4 0-1 15,-4 0 0-15,7 3-1 16,0-3 1-16,4 3 0 16,0 1 0-16,3-1-1 15,1 0 1-15,-1 0 0 16,4 0 0-16,-14 0 0 16,0 4 0-16,-4-7 0 0,0 0 1 15,0-7-1-15,-10 7 0 16,-4 0 0-16,7-3 0 15,8 3 0-15,-1-3 1 16,7 0-1-16,4 3 0 16,0-6 0-16,3-1 0 15,1 1 0-15,-1 0 0 16,4 0-1-16,0-4 1 16,0 1-1-16,0-4 1 15,3 1-1-15,4-7 1 16,0 6-1-16,0-12 1 0,3 0-1 15,1 3 1-15,-1 3-1 16,1 0 1-16,-1-6 0 16,-3 3 1-16,4-6-1 15,-1 3 0-15,1 0 0 16,-1 0 0-16,4-6 0 16,-4-7 0-16,1-6-1 15,-8-6 1-15,-3-10-1 16,-3 7 1-16,2 0 0 15,1 3 0-15,0 9 0 16,4 3 0-16,-1 1 0 16,0-1 1-16,1 0-1 15,3 1 1-15,3-4-1 16,1-3 0-16,3-3 0 16,0-6 0-16,0 2 0 15,-4 8 0-15,1 2-5 0,-1-3 0 16,-3 0 0-16,-3-19 1 15</inkml:trace>
  <inkml:trace contextRef="#ctx0" brushRef="#br0" timeOffset="-85198.53">31334 12301 61 0,'-28'3'30'15,"28"13"-3"-15,0-10 30 0,3 1-53 16,1 5 1-16,6 10 0 16,8 10 0-16,-1 8-8 15,-2 20 1-15,-5 21 4 16,1 14 0-16,-1 8-6 16,1 7 1-16,-1-10-13 15,1-12 1-15,-4-16 0 16,0-16 0-16</inkml:trace>
  <inkml:trace contextRef="#ctx0" brushRef="#br0" timeOffset="-84940.68">31845 12537 87 0,'0'6'43'0,"-7"19"-57"0,11-19 70 15,-4 7-56-15,3 9 1 16,1 3-1-16,10 0 1 16,-4 12-2-16,1 11 1 15,3 8 0-15,0 7 1 0,0-1-8 16,-3-5 1-16,0-7 0 15,-1-9 0-15</inkml:trace>
  <inkml:trace contextRef="#ctx0" brushRef="#br0" timeOffset="-84591.88">32374 12505 67 0,'7'6'33'0,"8"4"-24"0,-8-10 31 0,10 6-37 16,1 4 0-16,-4 8 3 0,0 14 1 16,0 12-8-16,-3 6 0 15,-1 6 4-15,5 7 0 16,-5 0-6-16,1-7 0 16,-4-9-17-16,0-3 0 15,0-16 0-15,0-9 0 0</inkml:trace>
  <inkml:trace contextRef="#ctx0" brushRef="#br0" timeOffset="-84217.05">33126 12493 86 0,'0'0'43'0,"3"12"-56"0,1-2 87 16,-1-1-73-16,4 13 1 15,1 9-1-15,-1 7 0 16,3 9-8-16,1 6 1 16,-1 10 0-16,-3 6 1 15</inkml:trace>
  <inkml:trace contextRef="#ctx0" brushRef="#br0" timeOffset="-83772.3">31595 11759 75 0,'-7'19'37'0,"14"28"-31"0,-4-41 33 16,1-3-42-16,17 0 1 0,0-3-13 16,4 0 0-16,3 0 16 15,0 7 0-15</inkml:trace>
  <inkml:trace contextRef="#ctx0" brushRef="#br0" timeOffset="-83513.45">32456 11844 79 0,'-4'0'39'0,"29"25"-47"16,-18-22 56-16,0 0-54 0,0 3 0 16,3 0-21-16,1 1 1 15,0-1 28-15,-1-6 1 16</inkml:trace>
  <inkml:trace contextRef="#ctx0" brushRef="#br0" timeOffset="-83336.55">32956 11762 65 0,'-10'16'32'0,"42"-4"-67"0,-18-9 51 0,0 0-17 16,0-9 1-16</inkml:trace>
  <inkml:trace contextRef="#ctx0" brushRef="#br0" timeOffset="-83187.08">33394 11693 72 0,'-11'28'36'0,"11"-25"-108"15,0-3 54-15,11-18 18 16,-4-17 0-16</inkml:trace>
  <inkml:trace contextRef="#ctx0" brushRef="#br0" timeOffset="-79282.74">392 1542 78 0,'-22'-15'39'0,"61"8"-39"16,-18-2 39-16,11-3-39 0,14-4 0 15,0-9 0 1,10 3 0-16,15-3 0 0,6 6 0 16,5 9 0-16,-1 10 0 15,-4 10-1 1,-6-1 1-16,28 10-1 0,21 6 1 16,0 3 0-16,10-2 0 15,25-8 1-15,-3-5 0 0,17-7 1 16,1-6 1-16,-1-9 1 15,11-7 0-15,-4-6 0 16,-3-3 0-16,14-13-1 16,7 13 1-16,-10-19-2 15,17 1 0-15,-4-1-1 16,-13 0 0-16,6-3-1 16,4 3 0-16,-24-13 0 15,-8 7 1-15,-3-3-1 16,-11 6 0-16,-25-3 0 15,-17 12 1-15,-18 0-1 16,-7-6 0-16,-21 10 0 16,7-4 0-16,-10-6 0 15,-8 1 0-15,-10-11 0 16,-4-5 1-16,-14-4-1 16,-21 6 1-16,-10-15-1 0,-8 13 0 15,-10 12 0 1,-14 3 1-16,-25 0-1 0,-25 6 1 15,0 13-1-15,-14-9 0 16,-6 6 0-16,-19-1 0 16,4 1 0-16,-11 3 0 15,-3-3 0-15,-17 6 0 16,-5 9 0-16,-6 4 0 16,-18 9-1-16,-4 12 1 0,-17 4 0 15,21 9 0 1,-21 3 0-16,7-3 0 0,21-3 0 15,4 4 1-15,-8-8-1 16,19 7 0-16,13-9 0 16,11 12 0-16,-18-15 0 15,18 18 0-15,7 7 0 16,0-1 0-16,-21 4 0 16,24 6 0-16,18 0 0 15,14-3 0-15,-6-3-1 16,23-3 1-16,8-1 0 15,18 4 0-15,7 3 0 16,6 9 0-16,15-6-1 16,0 7 1-16,-4-7 0 15,11 12 0-15,-25-2 0 16,14 5 0-16,4-8-1 16,7 5 1-16,10-5 0 15,11-1 0-15,18 0 0 16,14-6 0-16,10-3-1 15,18 0 1-15,0-10 0 0,0 4 0 16,25 6-6-16,-1 9 1 16,11-6-1-16,4 16 1 15</inkml:trace>
  <inkml:trace contextRef="#ctx0" brushRef="#br0" timeOffset="-78009.47">4741 865 63 0,'-10'-16'31'0,"20"32"-24"15,1-16 17-15,-1 3-24 0,5 3 0 16,9-6 0-16,12 10 0 16,2-16 0-16,8 2 0 15,-3-5 0-15,2 0 1 16,1-7 0-16,4 7 1 16,-4 2-1-16,3 4 1 15,-10-6-1-15,3 9 0 16,7 0 0-16,1 0 0 15,-1 0-1-15,1 0 0 16,-1 0-1-16,11-6 1 0,0 2-1 16,0-2 1-16,-18 3-3 15,-3-3 1-15,-11 6-1 16,-17 0 1-16</inkml:trace>
  <inkml:trace contextRef="#ctx0" brushRef="#br0" timeOffset="-77586.71">6488 404 80 0,'-25'-28'40'0,"0"18"-45"0,22 14 55 0,-8 2-51 0,-7 13 1 15,-13 9-3-15,6 13 1 16,0 21 1-16,-3 26 0 16,10 3-3-16,8-3 1 15,6-7-1-15,15-8 1 16,10-11 0-16,11-5 1 15,7-16 3-15,7-23 1 16,6-18 2-16,-2 0 0 0,-11-25 1 16,-4 0 1-16,-7-16 0 15,-7-2 1-15,-7-11-3 16,-3-9 0-16,-11 4-3 16,-7 2 1-16,-7 14-13 15,-4 8 1-15,-10-3-2 16,-14 10 1-16</inkml:trace>
  <inkml:trace contextRef="#ctx0" brushRef="#br0" timeOffset="-65826.73">33507 4374 45 0,'-7'0'22'0,"-11"22"-15"0,15-16 22 15,3-3-26-15,-4 1 1 16,4-1 5-16,0-3 1 16,4-7-10-16,3 1 0 15,10-3 7-15,1-7 1 16,3-3-3-16,0 0 1 15,8 4-4-15,-1-10 1 16,0 3-3-16</inkml:trace>
  <inkml:trace contextRef="#ctx0" brushRef="#br0" timeOffset="-65297.04">33510 5208 66 0,'-7'-9'33'0,"18"12"-24"0,-11-3 33 0,0 0-40 15,18-3 0-15,-1-4 0 16,8-8 1-16,7-7-18 16,-1-6 1-16,1-10 1 15,162-188 26-15</inkml:trace>
  <inkml:trace contextRef="#ctx0" brushRef="#br0" timeOffset="-61793.05">23188 8397 88 0,'-7'-15'44'16,"14"11"-44"-16,-3 4 45 0,3 4-46 15,0 11 1-15,0 20-2 16,0 9 1-16,-4 18-1 16,1 7 1-16,-1 10-3 15,4 9 1-15,11 12-1 16,7 3 1-16,35-2-1 16,24-13 1-16,12-10 1 15,27-15 0-15,25-13 2 16,4-9 0-16,28-7 0 0,3-9 0 15,11 3 0-15,0-9 0 16,-3-3 0-16,14 0 1 31,183-4 0-31,-43 4 0 16,-20-4 0-16,-22-12 1 16,-13 0 0-16,-93 0 0 15,32 10 1-15,-35-1 0 16,-14 4 0-16,-35-7 0 0,-22 0-1 15,-13 1 0-15,6 2-1 16,-17-3 1-16,0-3-2 16,0-3 1-16,-8-6-1 15,-2 0 1-15,-15-10-1 16,-4 0 0-16,-6 4 0 16,-11-4 1-16,-11 4-1 15,-7-1 1-15,-3-3-1 16,-4-9 1-16,-3-3-1 15,10-6 1-15,15-7-1 16,-1-9 0-16,4-16 0 16,0-9 0-16,0 6 0 15,-4 6 0-15,0 3-1 16,-3 1 1-16,-10-1 0 16,-12 7 0-16,-6 3 0 15,0 9 0-15,-8-6 0 16,1 6 1-16,3-6-1 15,0 3 0-15,0 7 0 16,0 5 0-16,0 4 0 0,-3 6 1 16,-4 6-1-16,-4 4 0 15,1 2 0-15,-4 1 0 16,-4 3-1-16,-3 3 1 16,0-1 0-16,0 4 0 15,0-3 1-15,0 0 0 16,-10-6 0-16,-5-1 1 0,5-2 0 15,-1-4 0-15,-3-3-1 16,0 4 1-16,0-1-4 16,-1 3 1-16,5 1-2 15,-1 2 1-15,0 1-1 16,1-4 1-16,3-2 0 16,-4-10 0-16,0-7 2 15,-3-2 1-15,-10-7 0 16,2 0 0-16,5-3 0 15,-1 10 0-15,0 6-7 16,4 6 1-16,7 16-1 16,3 15 1-16</inkml:trace>
  <inkml:trace contextRef="#ctx0" brushRef="#br0" timeOffset="-50988.57">423 14189 75 0,'-24'-6'37'0,"27"-7"-37"16,8 10 37-16,6-6-36 16,5-1 0-16,-1 1 1 15,7-13 1-15,0 0-3 16,4 3 0-16,-4 4 3 16,14-1 0-16,15 0-1 15,13 1 1-15,12-11 0 16,9-5 1-16,8-10-1 15,21-6 1-15,7-15-1 0,-7-14 1 16,-18-2-2-16,15-10 1 16,-8 3-1-1,-7-2 0-15,-3-4-1 0,-21-3 0 16,-4 6 0-16,0-6 1 16,-4 3-1-16,12 0 1 15,-5-3-1-15,-17 25 0 16,25-32-1-16,-18 23 1 0,-7-19-1 15,-11 12 1 1,-10 1-1-16,-18-1 0 0,-3 3 0 16,-15 7 1-16,-6 3 0 15,-15 6 0-15,-3 3-1 16,-18 7 1-16,-10-1-1 16,-4 1 1-16,-3 0-1 15,-4 9 1-15,-11-4-2 16,0 11 1-16,-6-7-1 15,-15 6 0-15,4 0 0 16,7 13 0-16,-18 3 0 16,18 6 1-16,-50 10-1 15,8 15 1-15,-11 0 0 16,-14 13 0-16,10 6 0 0,36-6 0 16,-36 15 0-1,11-9 0-15,-7 10 0 16,-515 134 0-16</inkml:trace>
  <inkml:trace contextRef="#ctx0" brushRef="#br0" timeOffset="-49299.99">1168 14415 105 0,'60'6'52'15,"-32"-15"1"-15,-28 9-53 0,49-13 0 0,15-2 0 0,3-4 0 16,3-6 0-16,-10 0 0 16,0-7 0-16,-7 1 0 15,14-7 1-15,4-9-1 16,6 0 1-16,-2-9 0 15,-1-10 0-15,-4 0-1 16,1-3 1-16,-8-9-1 0,11-1 1 16,7 7-1-16,-21 0 0 15,0 3 0-15,-7 0 0 16,4-9 0-16,-15 2 0 16,4-11 0-16,-11-8 0 15,0 5 0-15,4 2 0 16,-7-3 0-16,-11 9 0 15,7 4-1-15,-6 3 1 0,-12 9 0 16,1 0 0-16,-4 0 0 16,-7 0 1-16,0 3-1 15,-11-12 0-15,-6-6 0 16,-1-4 1-16,-3 0-1 16,-18-2 0-16,7 5 0 15,-10 7 0-15,-4 6 0 16,-7 3 0-16,-7 9-1 15,0 4 1-15,11 6 0 16,-8 6 0-16,8 7 0 16,-15-1 0-16,4 10-1 15,-7 3 1-15,-10 7 0 16,6 2 0-16,1 10 0 16,6 6 0-16,-13 13 0 15,-5 6 0-15,-16 6 0 16,6 10 0-16,7 2 0 15,4 7 0-15,-7-3 0 16,7 0 0-16,-11 0-1 0,-3-3 1 16,10-4 0-16,15 4 0 15,-8-3 0-15,7 12 1 16,1 0-1-16,-4 4 0 16,0 8 0-16,7 10 0 15,7 0 0-15,7 4 0 16,-7 2 0-16,10-3 0 0,15-6 0 15,10-3 0 1,-3 0 0-16,7-3 1 16,3 6-1-16,8-3 0 0,-1 6 0 15,1 6 0-15,3 7 0 16,3 12 0-16,4 10 0 16,25 2 0-16,3-5-1 15,21-4 1-15,1-6-1 16,-8-6 1-16,4-16 0 15,-4-9 0-15,-3-10-1 16,0-3 1-16,0 1 0 16,-7-4 0-16,-1-3 0 15,5 3 0-15,-1 0 0 16,21-3 0-16,15 3 0 16,6-7 0-16,5-5 0 15,-12-10 0-15,1-6 0 16,10-7 0-16,3-12 0 15,-2-3 0-15,-1-13 0 0,-4 1 0 16,-6-7 0-16,-11 0 0 16,0 0 0-16,21-3 0 15,7-13 0-15,4 4 1 16,-4-1-1-16,0-2 1 16,-10-7-1-16,3 6 1 15,0 0-1-15,0-5 1 16,-10-1-1-16,7-10 1 15,-18-2-1-15,-4-10 1 0,-3 6-1 16,-4-9 1-16,-6 0-1 16,-5 4 1-16,1-1-1 15,0-3 1-15,-7 6-1 16,-4-9 0-16,-10-3 0 16,3-1 1 15,-7-2-1-31,-14-10 1 0,0 10-1 15,0-10 0-15,-4 3 0 0,-3 4 1 0,-3-1-1 16,-1 10 0-16,1 3 0 16,-12-3 1-16,1 3-1 15,-3-3 0-15,-1 3-1 16,-14-6 1-16,7 3 0 16,-17 3 0-16,-1 0 0 15,-9 3 0-15,-8 3 0 16,7 13 0-16,-11 9 0 15,-7 7 0-15,-13 9-1 16,-12 3 1-16,5 9 0 0,9 4 0 16,-16 5-1-1,2-2 1-15,-6 3 0 0,7 6 0 16,3 3 0-16,-11 7 0 16,-6 9 0-16,-7 6 0 15,13 4 0-15,1 8 1 16,-1-5-2-16,5 6 1 15,6-1 0-15,7 4 0 16,15 0 0-16,-5 6 0 0,22 10-1 16,7-1 1-1,4 10 0-15,-152 239 0 16</inkml:trace>
  <inkml:trace contextRef="#ctx0" brushRef="#br0" timeOffset="-49097.11">0 12687 221 0,'64'477'0'0,"-43"-418"0"0,7 4 0 0,-7-3-1 16,25 2 0-16,-4 7-5 15,18-6 0-15,11-3-1 16,6-4 0-16</inkml:trace>
  <inkml:trace contextRef="#ctx0" brushRef="#br0" timeOffset="-40129.76">31291 14061 63 0,'-14'15'31'0,"25"-5"-29"0,3-4 32 16,11 0-34-16,3-9 0 15,14 0-1-15,32-3 1 0,11-10-1 16,17-3 1-1,8-3-1-15,34-9 1 0,12-4-1 16,-8 4 0-16,14 3 0 16,4 9 0-16,-22 6 0 15,-17 4 0-15,4 0 0 16,-18 12 1-16,-25-3 0 16,-21 9 0-16,-14-3 4 15,-14-6 0-15,-15-6 2 16,-6 12 0-16,-11-6-1 15,-24-3 1-15,-8 6-2 16,-7-3 1-16,-10-6-5 16,-18 12 1-16,-18-6-1 15,-31 0 0-15,-25 10-1 16,-29 2 1-16,5 1-1 16,-8-4 1-16,-10 1 0 0,24-4 1 15,18-3-1-15,28-3 0 16,21 0-1-16,22-6 1 15,13 0-4-15,15-4 0 16,10-6 0-16,11 7 0 16,11-3 0-16,10 2 0 15,10-2 1-15,29 2 0 16,11 1 3-16,20 2 1 16,8 4 1-16,28 0 1 15,21-3 0-15,-18 0 0 16,-3-4-1-16,7 7 1 0,-10 0-1 15,-22-3 0-15,-11-1-1 16,-6 4 0-16,-18 3-1 16,-11-3 0-16,-7 3 0 15,-3 0 0-15,-4-3 0 16,-3 0 1-16,-7 0 1 16,-11 3 0-16,-14-3 1 15,-7 0 1-15,-15-4-1 16,-27 1 1-16,-7 3-1 15,-8 3 0-15,-28 0-2 16,-24 9 0-16,-4 1-3 16,-7 8 1-16,-7-2-2 15,3 9 1-15,14-3-1 16,26 0 0-16,20-3-2 16,18-3 1-16,18-4-1 15,10-6 0-15,18 1 0 16,14-4 1-16,14 0 1 0,32 0 0 15,21 0 2-15,11 0 0 16,6-3 2-16,40-6 1 16,20-3-1-16,8-7 0 15,14 3-9-15,3-5 0 16,-17-4-1-16,-8 0 1 16</inkml:trace>
  <inkml:trace contextRef="#ctx0" brushRef="#br0" timeOffset="-27781.95">748 9755 74 0,'10'-25'37'0,"61"0"-29"0,-50 16 38 0,7-1-45 16,11 4 0-16,-3 0 0 15,9-4 0-15,5 10-2 16,-1-3 0-16,22 3 1 16,17-6 1-16,14-4-1 15,0-12 0-15,33-6 0 16,9-3 1-16,1-1 0 16,17-8 0-16,-3 11 0 15,-7 11 0-15,-8-1 0 16,15 13 0-16,3 6-1 15,-14 9 0-15,11 0 0 16,0 1 0-16,10-7 0 16,22-6 0-16,10-10 0 15,-11-6 0-15,25-6 0 16,-6 0 1-16,2 0-1 16,8 3 0-16,-28 3 0 15,6 10 1-15,-6 6-1 16,-11 3 0-16,10 0-1 15,15 0 1-15,-8 0 0 16,32-10 0-16,-13-5 0 0,27-10 0 16,-3-10-1-16,14 1 1 15,-11-4 0-15,8 0 0 16,-18 7 0-16,-18 6 0 16,7 6 0-16,-7 7 1 15,8 2-1-15,6 1 0 16,-10 3 1-16,28-4 0 0,-8 1-1 15,37-1 0-15,-22-2 0 16,28-13 0-16,-25 6-1 16,22 3 1-16,-21-3-1 15,13 1 1-15,-13-4-1 16,10 3 1-16,-7 0 0 16,11-3 0-16,-4 0 1 15,17-3 1-15,-9 0 0 16,34 0 1-16,-28 3-1 15,18 0 0-15,-28 3-1 16,17 10 1-16,-35 2-3 16,4 4 0-16,-8 3-1 15,1 7 1-15,-1-4 0 16,4 3 0-16,0-3 1 16,0 0 0-16,0-3 1 15,-25 3 1-15,11-3 0 16,-3 0 0-16,-1 0-1 15,-3-6 0-15,-25 0-1 0,21 6 0 16,-7-3-1-16,15 0 1 16,-8-4-2-16,11 1 1 15,0 3 0-15,-14-3 0 16,6 2 1-16,-9 4 0 16,-1 4 0-16,-10 2 0 15,-15 3 0-15,1 4 0 16,3-1-1-16,-14 1 1 15,7 3-1-15,10-7 1 0,-17 0 0 16,11 4 0-16,3 0 1 16,-21 2 1-16,14 1-1 15,-3 0 1-15,-22 2 0 16,14 4 0-16,1-6-2 16,-15 0 0-16,14-4-2 15,4-2 1-15,-14 2-1 16,7-9 1-16,-3 4 0 15,-8-7 1-15,-17 6 1 16,10 0 0-16,-3-3 1 16,-11 0 1-16,-14 7 0 15,11-1 0-15,10 4-3 16,-11-1 1-16,12-2-3 16,-1-1 1-16,0 1 0 15,-14-4 0-15,7 0 0 16,-10 0 1-16,-11-3 1 15,-21 1 0-15,-18-1 1 0,-10 0 1 16,-11 0-1-16,-11 6 0 16,-7-5-2-16,15 11 0 15,-1-2-4-15,-3-10 0 16,7 9-5-16,-7-5 1 16,-3 2-3-16,-15 1 1 15,-10-4 2-15,-7-3 0 16,-8 0 5-16,-3-3 1 15,-3 0 2-15,-4 0 1 0,0 0-12 16,-3 3 0-16,6-12-1 16,4-29 0-16</inkml:trace>
  <inkml:trace contextRef="#ctx0" brushRef="#br0" timeOffset="-21949.21">15656 8128 97 0,'-28'-19'48'0,"60"44"-47"16,-4-22 48-16,4 3-49 15,7 7 1-15,14 9-1 16,-1 9 1-16,-2 7-2 15,3 21 0-15,-4 13-2 16,15 13 1-16,-4 6-1 16,7 3 0-16,10-9 0 15,1-4 1-15,6-5 0 16,29-17 1-16,18-21 3 16,10-23 1-16,57-2 0 15,10-26 1-15,42-5 0 16,22-4 0-16,17-3-1 15,15 12 0-15,27 16-2 0,4 7 0 16,4 8-1-16,-7 17 1 16,17-10-2-16,-25 0 0 15,-17-9 0-15,-32-4 0 16,-21-12 0-16,-17-6 0 16,-11-16 2-16,-25-3 0 15,-14-3 1-15,-36 3 0 31,-31-16 0-31,-21 6 1 0,-18-2-1 16,-21-4 1-16,-14-9-1 0,-7-7 0 16,-7-5 1-16,-1-7 0 0,-10-13-1 15,8-15 1-15,-8-25-1 16,-4-1 0-16,-6-5-1 16,-11 6 1-16,-7 6-4 15,-4 3 0-15,-6 19-22 16,-4 9 0-16</inkml:trace>
  <inkml:trace contextRef="#ctx0" brushRef="#br0" timeOffset="-20692.4">9797 7541 90 0,'-50'-106'45'0,"36"52"-40"0,14 54 45 16,7-3-51-16,0 22 1 15,0 15-3-15,0 26 1 16,0 15 2-16,11 38 1 15,3 22-3-15,14 3 0 16,1 19 0-16,10-10 1 16,0-12 0-16,35-25 0 0,28-16 0 15,0-28 1-15,54-26 1 16,24-24 1-16,60-25 0 16,38-19 0-16,15-23 0 15,35-5 1-15,4 3-1 16,-4-4 0-16,11 1-2 15,-7 6 1-15,-11-4-1 16,-25 4 1-16,-21-13 1 16,-42 1 0-16,-28-23 2 15,-32-6 0-15,-36 3 1 16,-31 4 1-16,-32-11-1 16,-24 5 1-16,-22 11-6 15,-17 10 1-15,-25 13-2 16,-15 12 0-16</inkml:trace>
  <inkml:trace contextRef="#ctx0" brushRef="#br0" timeOffset="-10322.17">29238 4841 77 0,'-3'0'38'0,"13"-25"-33"16,1 19 39-16,3 0-42 15,7-1 1-15,4 1 0 16,17 0 0-16,-3-4-4 15,0 4 0-15,3 0 2 0,-3-4 1 16,14 7-2 0,-4-3 1-16,11-10-1 0,11 1 0 15,20-7 0-15,19 0 0 16,-4-3-1-16,-15 0 1 16,-17 3 0-16,-14 12 0 15,-17-2 2-15,-15 2 0 16,-14 4 0-16,-14 12 0 15,-10 1 1-15,-22 8 0 0,-11-2-1 16,-6 3 0-16,-18 5-2 16,0 1 1-16,0-3-1 15,-4-3 0-15,1 3-1 16,3 0 1-16,0-7-1 16,-7 7 0-1,10-7 0-15,8 1 0 0,6-7 1 16,5 4 0-16,6-4 0 15,11 0 1-15,3-3 0 16,7 0 1-16,4 4-1 16,7-7 1-16,3 0-1 15,4 0 0-15,11-7-1 16,3 4 1-16,7-3-2 16,15 3 1-16,-1 0-1 15,4-7 0-15,-8 1-11 16,1 0 1-16,0 5-1 15,0-5 1-15</inkml:trace>
  <inkml:trace contextRef="#ctx0" brushRef="#br0" timeOffset="-9681.2">29319 5591 72 0,'-3'-13'36'0,"6"-15"-28"0,1 19 39 0,6 2-46 16,8-12 1-16,21-2-1 16,10-1 1-16,22 0-4 15,-11 3 1-15,0-3-2 16,0-3 1-16,17 3-11 15,1 0 1-15,-4 3-1 16,14 0 0-16</inkml:trace>
  <inkml:trace contextRef="#ctx0" brushRef="#br0" timeOffset="-9139.51">29626 6563 66 0,'4'-3'33'0,"66"-32"-41"15,-45 16 48-15,10-6-42 16,8-3 1-16,20-10-3 16,4 4 0-16,11-1-7 15,-8 4 1-15,-10 6-4 16,-7 9 1-16</inkml:trace>
  <inkml:trace contextRef="#ctx0" brushRef="#br0" timeOffset="-8241.09">29841 7300 69 0,'0'0'34'0,"8"-3"-50"0,-8 3 67 16,3 0-50-1,1 0 1-15,-4 0 1 0,7-4 0 16,0 4-4-16,3 0 1 15,1-3 1-15,3 0 1 16,18 0-1-16,7-3 0 16,3-4-1-16,0 1 1 15,4-4-3-15,0 4 0 16,-7 3-8-16,-8-1 0 0,-2 1 0 16,-5 3 0-16</inkml:trace>
  <inkml:trace contextRef="#ctx0" brushRef="#br0" timeOffset="-7573.46">29947 8062 59 0,'0'3'29'0,"46"-13"-33"16,-28 10 38-16,3-3-35 16,7 3 1-16,4-3-2 0,14-3 1 15,-4-7-7-15,0 4 1 16,-3 0-2-16,-3-1 1 15</inkml:trace>
  <inkml:trace contextRef="#ctx0" brushRef="#br0" timeOffset="-6736.33">30177 8799 66 0,'0'-7'33'0,"14"7"-44"0,-7 0 56 16,14 0-45-16,4 4 1 16,-1-4 2-16,8 3 0 15,3-6-5-15,4 3 1 16,18-4-11-16,6-2 1 16,-3-3-1-16,11-1 0 15</inkml:trace>
  <inkml:trace contextRef="#ctx0" brushRef="#br0" timeOffset="-6135.68">30300 9837 72 0,'-3'-7'36'0,"6"7"-46"15,-3 0 63-15,0 0-54 16,0 0 1-16,7-6-4 16,7 0 0-16,7-4-9 15,11-2 1-15,18-7-3 16,2 0 0-16</inkml:trace>
  <inkml:trace contextRef="#ctx0" brushRef="#br0" timeOffset="-2864.26">6692 10062 100 0,'4'-18'50'0,"-4"-23"-49"0,0 28 51 16,-7-6-52-16,-4 4 1 15,-17-1-2-15,-4 4 1 0,-7 8-1 16,-24 14 1-16,3 12-1 16,0 6 1-16,10 16-1 15,5 6 0-15,9 3-1 16,8-9 0-16,7-6-1 15,3-7 1-15,8-6-1 16,6-6 1-16,8-9 2 16,3-1 0-16,0-6 2 15,7 0 0-15,-3-9 2 16,20 0 0-16,-3-7-1 16,-3 1 1-16,10-4-2 15,-6-15 0-15,10 6-1 16,-8 3 0-16,-3 0-1 15,-3 6 1-15,-7 7-2 16,-4-4 1-16,-7 19-1 16,-3 16 1-16,-15 6-1 15,-3 13 0-15,-7 12 0 16,-18 13 1-16,0 3 0 16,7 16 0-16,-3-7 0 0,10 1 0 15,8-16-1-15,10-7 1 16,3-12 0-16,11-7 0 15,7-11 0-15,14-8 0 16,-6-8 0-16,6-10 0 16,11-6 0-16,-11-7 0 15,18-6-3-15,-7-18 1 16,3-11-11-16,0-5 1 0,1-6-1 16,-1 2 1-16</inkml:trace>
  <inkml:trace contextRef="#ctx0" brushRef="#br0" timeOffset="-2551.44">7800 10313 99 0,'-21'-15'49'0,"3"5"-60"15,8 7 75-15,2 3-65 16,-2-3 0-16,-1 3-1 0,1 6 0 16,-1 7 1-16,1 9 1 15,-1 9-2-15,4 19 1 16,-4 7-2-16,-3 18 1 15,0 3-10-15,0 1 0 16,0-1 0-16,-4-18 1 16</inkml:trace>
  <inkml:trace contextRef="#ctx0" brushRef="#br0" timeOffset="-2173.66">7588 10156 87 0,'-14'-18'43'0,"-14"-14"-45"0,21 35 62 0,-4 4-60 16,-6 8 1-16,-1-2-1 15,-3 6 1-15,0 9-1 16,0 3 0-16,3 4 0 15,-10 6 0-15,6-4 0 16,1-2 0-16,-3-1 0 16,-1 7 0-16,-7-7-1 15,4-5 1-15,7-7 0 16,7-4 1-16,10-2 0 16,15-6 0-16,6-7 0 0,15-10 1 15,28-5-1 1,14-7 0-16,18-6-2 0,-7 3 0 15,6-3-7-15,-3 0 0 16,4 0-1-16,-7 3 0 16</inkml:trace>
  <inkml:trace contextRef="#ctx0" brushRef="#br0" timeOffset="-1485.05">12030 9639 91 0,'-11'-56'45'0,"1"-1"-43"0,10 41 58 0,-4-5-58 15,-3-1 0 1,-14 3 0 0,-18 13 1-16,-3 15-5 0,3 16 1 15,-3 22 1-15,3 16 0 16,-4 9-4-16,8-3 1 15,7 0-3-15,17-10 1 16,8-12 0-16,6-12 0 16,8-13 3-16,3-13 0 15,4-12 4 1,-1-9 1-16,12-13 2 0,2-7 0 16,1-5 0-16,-7 8 0 0,3-15-1 15,4 10 0-15,-4 6-3 16,-3 6 1-16,-4-3-2 15,0 12 0-15,-3 7 0 16,-4 9 0-16,-7 6-1 16,-7 7 1-16,-7 15-1 15,0 10 1-15,-11 16-1 16,4 9 1-16,-4 3-1 16,4 9 1-16,0-6-1 15,7 6 1-15,3-15 0 16,1-10 0-16,-1-2 0 15,1-14 0-15,-4-9-1 16,7-2 1-16,0-11-3 16,0-5 0-16,10-7-5 15,4-16 0-15,8-9-11 16,13-15 0-16,11-1 0 16,0 0 1-16</inkml:trace>
  <inkml:trace contextRef="#ctx0" brushRef="#br0" timeOffset="-1016.32">12442 10100 98 0,'-10'0'49'0,"6"-6"-69"0,4 6 92 0,0 0-72 16,0 0 0-16,0 0 0 15,7-7 0-15,4 1-1 16,7 3 1-16,10-3 0 16,11 0 0-16,3-1 0 15,4 1 0-15,0 0-1 16,-4-1 1-16,-3 4 0 16,-7 3 0-16,-8 0-1 15,5 0 1-15,-15 3 0 16,-4 4 0-16,-3-1-1 15,-7 7 1-15,-3 5 0 16,-4 4 0-16,0 0-1 16,-4 0 1-16,0-3 0 15,1 3 0-15,3-6-1 16,0 9 1-16,3 0-1 16,4 3 1-16,0 3-1 15,4 1 1-15,3-4-1 0,0 0 1 16,0 13 0-16,-4-7 1 15,-3-2-1-15,-3-4 0 16,-4 0 0-16,-7 4 0 16,-11-10-8-16,-17 0 0 15,-15-4 0-15,-24-2 0 16</inkml:trace>
  <inkml:trace contextRef="#ctx0" brushRef="#br0" timeOffset="-118.84">19854 10109 104 0,'-3'-34'52'0,"-32"-1"-60"0,24 20 75 15,-3-4-67-15,-4 6 0 16,-3 1 0-16,0 2 0 0,-4 1-1 15,-7 9 0-15,-6 16-2 16,-5 9 1-16,1 16-2 16,3 12 0-16,4 13-2 15,0 0 0-15,6-7 0 16,12 1 1-16,10-7 1 16,7-6 1-16,7-12 3 15,10-10 0-15,8-13 3 16,14-12 0-16,-4-9 1 15,4-7 1-15,0-6-1 16,-4-9 0-16,14-10-2 16,-3 0 1-16,-3 1-2 15,-8-1 0-15,-3 0-1 16,-8 10 1-16,-2 2-1 16,-5 7 1-16,-6 7 0 15,-1 2 0-15,-6 1-1 16,-4 5 1-16,-4 4 0 15,-3 16 0-15,-3-1-1 0,-15 13 0 16,0 1-1-16,-3 14 1 16,-4 7-2-1,4 7 1-15,0 2-1 0,3 1 0 16,0 5 0-16,-3-5 0 16,4-1 1-16,6-9 1 15,4-9 0-15,3-1 1 16,4-8 0-16,14-7 1 15,4-4-1-15,-1-5 1 16,8-10-1-16,0-3 0 16,3-6-2-16,0-7 1 0,18-9-6 15,-4-3 1-15,0 0-12 16,1-3 0-16,2 6 0 16,1-6 0-16</inkml:trace>
  <inkml:trace contextRef="#ctx0" brushRef="#br0" timeOffset="333.95">20204 10432 102 0,'0'-6'51'0,"28"-6"-72"0,-14 12 91 16,14-4-72-16,7 4 1 15,-3 4-2-15,3 2 1 16,-3 6 1-16,3 1 1 16,-10 3-4-16,-7 6 1 15,-8 3 0-15,-3 0 1 16,-10 0 0-16,-8 12 0 15,-3-2 3-15,-14-4 0 0,-7-6 1 16,7 7 0-16,3-7 0 16,0-3 0-16,4-3-1 15,3-1 1-15,4-2-1 16,4 0 0-16,6 3 0 16,8-4 0-16,17 1-1 15,14-10 1-15,7 4 0 16,8-4 0-16,24-6-5 15,11-3 0-15,10-3-10 16,-4 2 1-16,5 1-1 16,10-6 1-16</inkml:trace>
  <inkml:trace contextRef="#ctx0" brushRef="#br0" timeOffset="1218.43">26511 10323 98 0,'11'-25'49'0,"10"-38"-64"15,-14 50 80-15,-3-12-66 16,-4 0 0-16,-4 0-1 16,-3-3 1-16,-4 9 1 15,-10 3 1-15,-7 4-2 16,-7 6 0-16,3 2-1 16,0 8 1-16,1 8-1 15,2 10 0-15,5 6-1 16,-5 0 1-16,15 4 0 15,4-7 0-15,6 0 0 16,4 0 1-16,4-3 0 16,3-6 0-16,3-1 1 0,4-2 0 15,4-4 1-15,10-6 0 16,4-3 0-16,0-6 1 16,0-3 1-16,-4-1 0 15,4-5 0-15,-4 5 0 16,-4 1 0-16,-2-4 0 15,-5 4-1-15,-3 3 1 16,-3 3-3-16,-4 3 1 16,0 3-1-16,-3 3 1 0,-4 6-2 15,-4 4 1 1,-3 9-1-16,-4 7 1 0,-3 5-1 16,-3-2 1-16,-1 9-1 15,-7-7 1-15,-3-2-1 16,0 6 1-16,0-10-1 15,6 3 0-15,8-5 0 16,0-11 1-16,7-2-1 16,0 0 1-16,4-1-1 15,3-5 1-15,10-7 1 16,1 0 0-16,6-3 0 16,1-3 1-16,3-6-1 15,4 5 1 1,14-21-2-1,-4 7 0-15,7-1-6 16,-6 0 1-16,-5-3-14 16,-2 3 1-16,-5-3-1 0,-6-3 1 15</inkml:trace>
  <inkml:trace contextRef="#ctx0" brushRef="#br0" timeOffset="1405.46">27160 10410 104 0,'7'7'52'0,"4"-4"-75"0,-7 6 98 16,-1-6-75-16,1 7 0 0,-4 9-1 15,0 9 0-15,-4 9-4 16,-3 29 0-16,-11 10-14 16,-3 11 1-16,-3 1-1 15,-22 0 1-15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2T09:15:50.3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3937 2643 87 0,'-21'-78'43'0,"3"-16"-31"16,15 62 44-16,-11-5-54 15,3-10 0-15,-3 3 1 16,-4 9 0-16,-10 1-5 15,-11 15 1-15,-21 9 1 16,-3 20 1-16,-36 34-2 0,-21 28 0 16,-11 25-1-16,1 32 1 15,10 21 0-15,25 4 0 16,31-7 0-16,36-12 1 16,56 97 1-1,32-147 1-15,14-22 0 16,22-23 1-16,2-30 0 15,22-29 0-15,11-22 1 16,-22-6-1-16,-10-16 1 16,-14-12-1-16,-15-32 1 0,-13-5-2 15,-8-14 1-15,-21-15-2 16,-17 6 1-16,-11 13-2 16,-32 18 0-16,-24 10-3 15,-15 19 0-15,-7 22-10 16,15 9 0-16,3 16 0 15,-14 21 1-15</inkml:trace>
  <inkml:trace contextRef="#ctx0" brushRef="#br0" timeOffset="330.8">2709 3405 103 0,'-7'-38'51'0,"7"-15"-57"0,11 34 67 16,-4-15-60-16,14-1 1 16,0-5 0-16,7-1 0 15,-3 3-3-15,10 10 0 16,18 6 2-16,7 16 0 15,7 12-1-15,11 16 0 16,-4 12 0-16,4 17 0 16,-1 8-1-16,4 16 1 15,-3 1-3-15,-7 2 0 0,-1-9-12 16,-17-9 1-16,-7-13-1 16,-4-16 1-16</inkml:trace>
  <inkml:trace contextRef="#ctx0" brushRef="#br0" timeOffset="797.54">4265 2794 109 0,'14'-7'54'0,"0"4"-69"16,-3 3 88-16,-1 3-73 15,1 4 1-15,0 5-1 16,6 20 1-16,4 8-2 15,1 23 0-15,-5 12 0 16,-3-3 0-16,4 0-1 16,-7 7 0-16,6-4 0 15,-6-15 0-15,-1-13 0 0,-6-10 1 16,3-5 0-16,-4-7 1 16,-3-19 0-16,-3-12 1 15,3-16 0-15,-11-9 0 16,11-13 0-16,-10-19 0 15,3-22-1-15,3-18 1 16,4-4 0-16,0-9 0 16,4 10 0-16,3-1 1 15,-4 10-1-15,4 9 0 0,4 16 1 16,7 12 0 0,-4 1-1-16,7 15 0 0,14 0-1 15,15 9 0-15,-1 7-4 16,0 6 0-16,11 10-7 15,-14 5 1-15,0 14 0 16,-14 2 0-16</inkml:trace>
  <inkml:trace contextRef="#ctx0" brushRef="#br0" timeOffset="995.02">4336 3101 104 0,'0'3'52'0,"67"-9"-59"16,-46-4 70-16,7-5-64 16,4 5 0-16,38-15-10 0,19-9 0 15,-1 2-2-15,7-2 0 16,11 6-6-16,-7-1 1 15</inkml:trace>
  <inkml:trace contextRef="#ctx0" brushRef="#br0" timeOffset="1256.86">5973 2458 99 0,'0'-22'49'0,"7"16"-63"0,-7 6 88 0,0 0-74 16,7 6 0-16,-7 13-1 16,0 0 1-16,-7 15 0 15,7 4 0-15,0 12-1 16,7 10 1-16,-4 9-3 16,8 9 0-16,-1-6-11 15,8 0 0-15,0 0 0 16,-4-9 0-16</inkml:trace>
  <inkml:trace contextRef="#ctx0" brushRef="#br0" timeOffset="1501.82">5711 2286 103 0,'-3'-7'51'0,"17"4"-62"0,7-3 83 15,14 3-72-15,25-7 1 16,11-2-1-16,10-1 1 16,25-6-5-16,7 4 1 0,3-1-10 15,-17 4 0 1,-14-4 0-16,-18 13 0 0</inkml:trace>
  <inkml:trace contextRef="#ctx0" brushRef="#br0" timeOffset="1830.63">2900 4409 108 0,'-39'18'54'0,"39"-27"-68"16,4 3 84-16,13-4-70 16,33-15 0-16,27-12-1 0,36-14 1 15,53-14 0-15,28-11 0 16,53-2-1-1,10 3 1-15,15-1-1 0,14-2 1 16,-8 15 0-16,-6 7 0 16,-7 2 0-16,-32 11 1 15,-15 14-1-15,-13 1 0 16,-43 12-6-16,-35-9 0 16,-25 19-1-16,-38 3 1 0</inkml:trace>
  <inkml:trace contextRef="#ctx0" brushRef="#br0" timeOffset="2184.41">2625 4829 103 0,'-14'3'51'0,"35"6"-53"16,0-12 60-16,18-3-58 16,21-10 0-16,31-9 0 15,40-19 1-15,28-6-1 16,38-3 0-16,22-4 0 16,17-2 1-16,25-7 0 15,7-6 1-15,15 6 0 0,2 0 1 16,-2 13 0-16,-19-10 0 15,-24 13-2-15,-28 12 1 16,-22 10-1-16,-45 0 0 16,-32 9-8-16,-25 6 1 15,-24 4-2-15,-29 6 1 16</inkml:trace>
  <inkml:trace contextRef="#ctx0" brushRef="#br0" timeOffset="3333.88">4893 5754 100 0,'21'-6'50'0,"18"37"-48"0,-28-6 51 15,-1 9-53-15,-3 20 0 16,-3 12-1-16,-4 21 1 16,-4 11-2-16,4 5 0 15,-10 4-6-15,10-10 0 16,-7 3-11-16,3-15 1 16,-3-13 0-16,-11-9 0 15</inkml:trace>
  <inkml:trace contextRef="#ctx0" brushRef="#br0" timeOffset="3890.54">4614 5506 95 0,'-21'-44'47'0,"4"-6"-59"16,17 37 87-16,0-5-74 15,7-4 1-15,3-13 0 16,22 4 0-16,17-10-3 16,18 0 0-16,4 7 2 15,-1-4 1-15,8 7-2 16,14 9 0-16,-15 6 0 0,-3 7 1 15,4-7-1-15,-11 13 0 16,-7 3 0-16,-14 6 0 16,-11 7 0-16,-7 2 0 15,-6 7 0-15,-12 10 0 16,-10 15 0-16,-21-3 1 16,-4 9-1-16,-6 7 1 15,2-1-1-15,5-6 1 16,6 7-2-16,11 6 1 15,14 0-1-15,11 3 0 0,13-3 0 16,1 6 0-16,0-3 0 16,-7-3 1-16,-4 6 0 15,-18 3 0-15,-6-6 0 16,-33 9 1-16,-16-12-1 16,-30 0 1-16,1-3-1 15,-7-13 1-15,-4-3-7 16,15-16 0-16,17-6-19 15,25-18 1-15,20-14-1 16,15-18 0-16</inkml:trace>
  <inkml:trace contextRef="#ctx0" brushRef="#br0" timeOffset="4415.1">5856 5911 109 0,'4'37'54'0,"-8"-52"-79"0,4 15 111 15,0 0-86-15,4-4 1 16,3 1-2-16,3 6 1 16,1 1-2-16,7 8 1 15,3 13-1-15,3 7 0 16,5 5-1-16,-1 20 1 0,-4-1 0 15,1 13 0-15,-14-3 2 16,-8-7 0 0,-6 1 0-16,-15-4 1 0,4-15 0 15,-4-6 0-15,8-7-1 16,-1-6 0-16,1-19-1 16,10-12 0-16,10-20-1 15,11-14 0-15,18-17 0 16,0-3 1-16,0 1 0 15,17-1 1-15,1 6 2 16,-4 10 0-16,-4 7 0 16,-3 2 1-16,-7 3 0 15,-15 13 0-15,1 7-1 16,-4 9 0-16,-3-4-1 16,3 16 0-16,4 4-2 15,-4 9 1-15,-3 6 0 16,-8 3 0-16,1 16-1 15,-4 3 1-15,0 0-6 16,-11 9 1-16,1-9-18 0,-4-6 0 16,-4-13-1-16,1-12 1 15</inkml:trace>
  <inkml:trace contextRef="#ctx0" brushRef="#br0" timeOffset="4587.01">6519 5534 108 0,'7'29'54'0,"-7"-42"-97"0,0 13 105 0,0 0-94 16,7 6 0-16,1 4 0 16,6-1 0-16</inkml:trace>
  <inkml:trace contextRef="#ctx0" brushRef="#br0" timeOffset="5020.8">7066 5923 106 0,'-3'-3'53'0,"-4"28"-72"16,0-25 97-16,-4 9-78 16,0-2 0-16,1 8-1 15,-4-2 0-15,3 9 1 16,4-3 0-16,0 0-1 15,3 3 0-15,1-4 0 16,-1-2 1-16,4-3 0 0,0-4 0 16,0 0-1-16,0-2 1 15,4-4 0-15,-1-3 0 16,4-6 0-16,1-1 0 16,9-5 0-16,1-4 0 15,7-6 0-15,13-3 1 16,1 0 0-16,0 0 0 15,3 3 0-15,18 0 0 16,0 3 0-16,4 7 0 16,-1 2-1-16,-3 10 1 0,-3 3 0 15,-8 10 0-15,-10 6 0 16,-7 9 0-16,-15 0-1 16,-3 3 1-16,-3 13-3 15,-4 3 1-15,-7 4-7 16,0-4 0-16,11 0-15 15,-4 0 1-15,7-13-1 16,7-12 0-16</inkml:trace>
  <inkml:trace contextRef="#ctx0" brushRef="#br0" timeOffset="5596.47">8477 6208 97 0,'11'-31'48'0,"-1"-32"-62"15,-3 48 90-15,-7-10-76 16,-3-13 1-16,-1-9 0 16,-3-3 0-16,-7 3-2 0,-7 0 1 15,-4 9 0-15,-17 10 1 16,-7 9-1-16,-8 19 0 16,-6 13 0-16,-1 15 0 15,8 9-1-15,10 7 1 16,14-3-2-16,15 0 0 15,6-13 0-15,36-3 1 16,3-9 0-16,7-13 0 16,22-3 1-16,-4-3 0 0,3-13 2 15,-14 4 1-15,-3-4 0 16,-7 0 1-16,-4 1-2 16,0-1 1-16,-14 3-2 15,1 7 1-15,6 12-2 16,0 7 0-16,4 12-1 15,-8 13 0-15,-10 9 0 16,-14 19 1-16,4 9-1 16,-15 9 0-16,0 1 0 15,-6 0 1-15,-5-1 0 16,-20 1 0-16,-4-6-1 16,-3-10 1-16,-11-10-2 15,0-2 1-15,10-17-1 16,1-11 0-16,10-14 1 15,7-9 0-15,11-9 2 16,0-19 0-16,17-15 1 0,18-4 1 16,25-9-1-16,17-10 1 15,18-9-5-15,11 0 1 16,7-9-13-16,17-1 1 16,25 4-1-16,-4 3 0 15</inkml:trace>
  <inkml:trace contextRef="#ctx0" brushRef="#br0" timeOffset="5964.26">10192 5302 112 0,'-60'-9'56'0,"28"-23"-73"16,18 32 89-16,-7 4-75 15,-7 14 1-15,-11 17-4 16,-4 12 0-16,1 6 6 16,7 23 0-16,17-1-6 15,11-3 1-15,14-6 3 16,18-7 0-16,7-18 3 15,-1-6 0-15,5-13 1 16,6-16 1-16,7-19 1 16,1-18 1-16,-4-10-2 15,-8-12 0-15,-2-7-4 16,-8-21 0-16,-3 2-16 0,-8 1 1 16,-3 0-1-16,4 9 0 15</inkml:trace>
  <inkml:trace contextRef="#ctx0" brushRef="#br0" timeOffset="6634.33">10654 5434 106 0,'0'-6'53'0,"0"-13"-68"0,0 22 88 0,0 3-73 16,0-6 0-16,-4 3-1 15,1 13 0-15,-4 6 1 16,0 6 0-16,0 7-1 16,3 12 0-16,1-3 0 15,6 3 1-15,4-10 0 16,4-5 0-16,10-4 0 16,4-16 1-16,10-5 0 15,4-10 0-15,0-16-1 16,17-9 1-16,4-4-1 15,-4-12 0-15,-3 0 0 16,0-3 0-16,7-6 0 16,-7 6 0-16,-11 9 0 15,-6 1 0-15,-12 15 0 0,-9 19 1 16,-19 12-1-16,-7 16 0 16,-3 16 0-16,0 6 0 15,4 19 0-15,3 9 0 16,3 0 0-16,8-3 0 15,6-6 0-15,15-12 0 16,7-17 0-16,17-9 0 16,14-12 0-16,-3-22 0 15,0-22 0-15,7-10 1 16,0-22-1-16,4-5 0 16,-7-11 1-16,3-8 0 0,-4-1 0 15,-10-9 1-15,-7 0 0 16,-7 9 0-16,-8 7 0 15,-6-4 0-15,-7 7-1 16,-4 9 1-16,-7 16-1 16,0 9 0-16,-7 16-1 15,0 6 1-15,0 29-1 16,-4 5 1-16,4 20-1 16,4 9 1-16,3 22-1 15,7 15 0-15,4 4-3 16,3 3 0-16,4-10-9 15,10-3 1-15,0-6-1 16,-7-6 1-16</inkml:trace>
  <inkml:trace contextRef="#ctx0" brushRef="#br0" timeOffset="6819.22">11755 5258 113 0,'10'-18'56'0,"57"-36"-65"0,-28 45 78 16,35-7-70-16,11 4 1 16,28 2-12-16,21 10 1 0,-7 3-6 15,0 13 1 1,-7-7-7-16,-18 1 0 0</inkml:trace>
  <inkml:trace contextRef="#ctx0" brushRef="#br0" timeOffset="7312.46">3948 8736 109 0,'-22'-6'54'0,"-6"-51"-75"0,35 42 102 16,-7-1-81-16,0-9 1 16,0 6-1-16,4 13 0 0,3-1-1 15,-7 14 1-15,3 8-1 16,-3 23 1-16,-3 9 0 15,-15 13 0-15,-3 21 0 16,10 7 0-16,1 6-6 16,13 3 0-16,15-9-1 15,0-10 1-15</inkml:trace>
  <inkml:trace contextRef="#ctx0" brushRef="#br0" timeOffset="8020.56">4205 8959 104 0,'-10'-4'52'0,"20"4"-53"0,-6-3 60 16,13 0-59-16,15 0 0 15,14-3 0-15,7 0 0 16,14-13 0-16,14 0 0 16,11 3-1-16,6-3 1 15,-9-6 0-15,-12-3 0 16,-6-6-1-16,-8-7 1 16,-6-3 0-16,-8-19 0 0,-6 7 0 15,-8-4 0-15,-11 1 0 16,-2 5 1-16,-8 4 0 15,-4 6 0-15,-6 10 1 16,-8 9 0-16,-6 6-1 16,3 6 1-16,-4 13-1 15,1 13 0-15,-1 12-1 16,-3 13 1-16,3 24-1 16,8 14 0-16,-8 8 0 15,4 10 0-15,4 13 0 16,3-7 0-16,0-3-1 15,10-3 1-15,1-9 0 16,17-16 0-16,4-12-1 16,6-7 1-16,1-16-1 15,14-15 1-15,4-13-1 16,-11-6 1-16,-1-18 0 16,5-14 0-16,-8-12 0 15,8-12 0-15,-1-4 0 0,0-2 0 16,-3-4 0-16,-11 3 0 15,1 13 1-15,-5 6 0 16,-2 6 1-16,-8 10 0 16,-11 3 0-16,5 6 0 15,-8 7 0-15,0 12 0 16,3 9-1-16,-6 7 0 16,3 9-1-16,7 16 0 0,-4 12-1 15,5 3 1-15,-5 13-4 16,-6 0 1-16,3-3-8 15,-4-3 1-15,1-10-1 16,-8-3 0-16</inkml:trace>
  <inkml:trace contextRef="#ctx0" brushRef="#br0" timeOffset="8200.99">5849 8215 104 0,'-11'-12'52'0,"11"-1"-77"15,0 13 67-15,0 0-77 16,4 3 0-16,10 7 0 16,7 9 0-16</inkml:trace>
  <inkml:trace contextRef="#ctx0" brushRef="#br0" timeOffset="8708.7">6957 9021 97 0,'24'32'48'0,"-20"-48"-62"0,-8 3 92 16,-3-2-77-16,-10-1 0 0,-8-3 0 15,-3-3 0-15,-7 10-2 16,-1 9 0-16,5 6 1 15,-8 6 1-15,0 23-1 16,-7 11 0-16,7 4-1 16,15-12 1-16,-5 15-2 15,19-6 1-15,-1 0-1 16,15-13 1-16,20-15-1 16,1-10 1-16,7-15 0 15,3-10 0-15,-7-22 1 16,11-9 1-1,4-9 0-15,-1-14 1 0,0-8-1 16,1-7 1-16,-8-3-1 16,-3 3 0-16,-4-3-1 15,-4 13 1-15,-2 3-1 16,-12-1 1-16,-3 7 0 16,-7 13 0-16,0 3 1 15,-3 9 0-15,-1 9-1 0,-6 13 1 16,10 16-1-1,-7 12 1-15,3 13-1 0,1 22 0 16,3 9-1-16,7 16 0 16,0 16 0-16,3 8 0 15,1-2-3-15,-1 6 1 16,1 7-9-16,-4-7 0 16,4-6 0-16,-1-7 0 15</inkml:trace>
  <inkml:trace contextRef="#ctx0" brushRef="#br0" timeOffset="9474.25">8029 8849 106 0,'0'-10'53'0,"-28"-8"-62"16,14 5 74-16,-4 4-65 15,-6 6 0-15,-8-4-1 16,-18 7 1-16,1 3 0 16,-7 13 0-16,-1 12 0 15,-3 4 0-15,4 24-1 16,10 7 1-16,11-4-1 16,10-2 1-16,18-7-1 15,14-3 0-15,11-12-1 16,17-17 1-16,18-11 0 0,7-17 0 15,0-24 0-15,14-16 1 16,-4-16 0-16,1-10 0 16,-11-5 0-16,-4-13 0 15,1-10 0-15,-8 7 1 16,-10-3 0-16,-7 15 1 16,-11 7 0-16,-7 9 0 15,-7 9 0-15,-14 7 0 0,0 15 0 16,-7 7 0-1,-4 12-2-15,-3 10 1 0,0 18-1 16,0 13 1-16,3 13-1 16,-3 12 0-16,17 22-1 15,4 15 1-15,11 7 0 16,7 6 0-16,6 4-1 16,19-1 1-16,-8-6 0 15,7-9 0-15,0-10-1 16,15-12 1-16,6-13-1 15,1-16 1-15,10-15-1 16,0-16 1-16,-7-15-1 16,-7-10 0-16,-11-19 1 15,-6-3 0-15,-11-6 1 16,-4 0 0-16,-11-13 0 16,-9 7 0-16,-5-1 1 15,-6 7 0-15,-5 6-1 16,-2 7 0-16,-1 5-1 0,-3 17 1 15,-14 11-1 1,3 11 0-16,1 18 0 0,-1 12 0 16,0 10-1-16,8 7 1 15,6 18-1-15,0 13 1 16,22-7-5-16,14-6 1 16,10-12-17-16,4-10 0 15,21-25 0-15,0-16 0 16</inkml:trace>
  <inkml:trace contextRef="#ctx0" brushRef="#br0" timeOffset="9958.58">9313 8589 114 0,'-7'-7'57'0,"14"1"-81"16,-7 6 106-16,0 3-83 15,4-6 1-15,-1 6-1 16,8 10 0-16,0 6 1 16,3 12 0-16,3 3-1 15,-10 13 1-15,4 7-1 16,0 8 1-16,-1 1 0 16,-3 0 0-16,0-4 0 15,0-12 0-15,0-3-1 16,0-12 1-16,0-7-2 15,1-9 1-15,6-13 0 0,0-13 0 16,3-5 0-16,5-17 0 16,13-2 1-16,0-7 1 15,7-6 0-15,1-3 0 16,3-4 0-16,3 4 1 16,-7-3-1-16,-3 12 1 15,-4 7-1-15,-3 2 0 16,-7 7 0-16,-4 10 1 15,-3 8-1-15,-1 14 0 16,1 15 0-16,-4 12 0 0,0 16-1 16,4 16 0-16,-1 12-3 15,8 10 0-15,7-6-16 16,0-7 0-16,-4-19-1 16,-10-12 1-16</inkml:trace>
  <inkml:trace contextRef="#ctx0" brushRef="#br0" timeOffset="10510.58">5980 8228 89 0,'7'3'44'0,"-14"-6"-46"0,7 3 65 0,0 0-62 16,0 0 1-16,0 0 0 15,0 0 0-15,0 0-3 16,0 0 0-16,-4 9 1 15,1 10 1-15,-1 3-2 16,4 13 1-16,0-10 0 16,7 9 0-16,7-9-1 15,14-3 0-15,1-9 0 16,2-10 0-16,1-9 1 16,0-7 0-16,-7-3 0 15,-4-12 1-15,-7-6 0 16,-7-4 0-16,-11 0-8 15,-6 4 0-15,-25 6-1 16,-18 9 1-16</inkml:trace>
  <inkml:trace contextRef="#ctx0" brushRef="#br0" timeOffset="10976.32">4004 8112 106 0,'-14'-28'53'0,"21"21"-57"16,-3 1 73-16,-1 0-69 16,8 9 0-16,-8 10 0 15,4 15 0-15,-3 19 0 16,-4 16 0-16,-4 34 0 15,-6 22 0-15,-8 3 0 16,7 13 1-16,1 9-2 16,-1-9 1-16,4-16-7 15,7-18 1-15,7-4-20 0,-7-22 1 16,4-12-1-16,3-22 0 16</inkml:trace>
  <inkml:trace contextRef="#ctx0" brushRef="#br0" timeOffset="11620.46">3986 8981 108 0,'0'0'54'0,"18"-7"-86"15,-4 1 109-15,18 0-80 16,14-7 0-16,3-2-1 16,22-4 0-16,-1 3 5 15,8 0 1-15,7-2-4 16,-1-1 0-16,-3 0 1 15,-17 6 1-15,-11 1 0 16,-11 2 1-16,0 1 0 16,-6 0 0-16,-5-1 0 0,-9-6 0 15,-5 4 0-15,4-1 0 16,-6-5 0-16,2-4 0 16,1-7 0-16,-8-2 0 15,1-10 0-15,0 1 1 16,-1 2 0-16,1 0 0 15,-1-9 0-15,1 6 1 16,3-9-2-16,-3-3 1 16,-1 0-1-16,1-1 0 15,-1-5 0-15,1 9 0 0,-4 6 0 16,4 9 1-16,-11 10 0 16,3 6 0-16,-3 4 0 15,7 8 1-15,-7 20-2 16,0 12 1-16,0 19-2 15,0 19 1-15,4 9-3 16,3 16 1-16,0 15 1 16,0 7 1-16,7 3 0 15,-11 6 0-15,5-3-1 16,6-10 0-16,-4-5 2 16,4-17 0-16,-3-15-4 15,-1-9 0-15,1-10-9 16,0-12 1-16,-8-16-1 15,-3-22 1-15</inkml:trace>
  <inkml:trace contextRef="#ctx0" brushRef="#br0" timeOffset="20566.15">4145 10944 103 0,'21'9'51'0,"-31"79"-51"15,3-57 52-15,3 29-52 0,-6 24 1 16,-8 23-1-16,0 25 0 15,4 18 0 1,-3 10 0-16,6 6-5 0,0-18 1 16,4-10-5-16,4-25 0 15,3-26-13-15,-11-21 0 16,1-19 0-16,-4-28 0 16</inkml:trace>
  <inkml:trace contextRef="#ctx0" brushRef="#br0" timeOffset="20886">3965 10925 102 0,'11'-79'51'0,"3"4"-75"0,-7 63 104 0,4-32-80 15,27-3 1-15,1 3-1 16,4 0 1-16,13 3-1 15,14 0 0-15,12 7 0 16,16 6 1-16,26 6-1 16,-8 15 1-16,-6 14-1 15,-22 15 1-15,-3 18-2 16,-29 23 1-16,-24 12-1 16,-22 16 1-16,-13 10-1 15,-43 5 0-15,-25-5-2 16,-13-4 1-16,-1-6-6 0,-3-13 1 15,7-9-1-15,7-9 0 16</inkml:trace>
  <inkml:trace contextRef="#ctx0" brushRef="#br0" timeOffset="21327.43">5330 11806 97 0,'-10'44'48'0,"24"-60"-54"0,-3 16 60 0,3-12-54 16,7-4 0-16,18-3 0 15,-8-6 1-15,1-9 0 16,0-4 0-16,-7 0 1 16,-4-6 1-16,-11 4 0 15,-6 2 0-15,-8 3-1 16,-17 4 1-16,-7 3-2 16,-4 9 0-16,-14 7-1 15,-7 18 0-15,4 9-1 0,7-2 0 16,3 37 0-16,4-12 0 15,10 43 1 1,7 10 0-16,15 0 0 16,17 6 0-16,25-6-2 0,10-15 1 15,18-11-9-15,7-17 1 16,4-14-2-16,10-9 1 16</inkml:trace>
  <inkml:trace contextRef="#ctx0" brushRef="#br0" timeOffset="21860.12">6255 11401 103 0,'10'7'51'0,"-10"11"-57"0,0-14 71 0,11 5-65 15,10-3 0-15,7 7-1 16,-7-4 0-16,22 10 0 16,13 0 0-16,-3 9-1 15,-3 10 0-15,-5 2-2 16,-6 20 1-16,-7 0-1 16,-4 5 1-16,-10-2 0 15,-4-3 1-15,-11-7 1 16,-3-9 0-16,-3-10 1 15,-4-8 1-15,0-8 0 16,0-14 1-16,0-11-1 16,3-12 1-16,4-12-2 0,0-7 0 15,7-12-1-15,7-3 1 16,8-3 0-16,-5-1 1 16,26 7 1-16,-5 0 0 15,5 6 0-15,6 3 1 16,-7 10 0-16,4 2 1 15,4 11-2-15,-15 8 1 16,0 4-1-16,-3 12 0 0,-4 4-2 16,-7 5 1-16,0 14-1 15,-6 8 1 1,-1 17-1-16,-4-1 1 0,-3 6-2 16,4-2 1-16,-8-7-8 15,8 0 0-15,0-12 0 16,-1-10 0-16</inkml:trace>
  <inkml:trace contextRef="#ctx0" brushRef="#br0" timeOffset="22227.91">7306 11110 108 0,'-32'31'54'0,"1"-75"-56"16,20 35 71-16,0-4-69 0,4-2 0 16,-7-1-6-16,11 6 1 15,-8-2 1-15,8 3 1 16,3 9-5-16,10 12 0 15,-3 4 1-15,11 6 0 16,7 0 4-16,-4-7 1 0,7-2 5 16,11-16 0-16,-4-7 2 15,-7-5 1 1,-7-14-2-16,-24-2 1 0,-4-10-11 16,-11 4 1-16,1 2-3 15,-1 7 1 1</inkml:trace>
  <inkml:trace contextRef="#ctx0" brushRef="#br0" timeOffset="22630.98">8033 11379 100 0,'-50'0'50'0,"-20"0"-51"15,49-3 64-15,-1-3-62 0,-6 6 0 16,-7 0-1 0,0 13 1-16,3 5-3 0,-3 11 1 15,10 15 0-15,0 9 0 16,11 0-2-16,4 19 0 15,10-3 0-15,10-6 0 16,18-13 1-16,4-9 0 16,7-16 3-16,0-22 0 0,21-19 1 15,10-15 1 1,-10-13 1-16,-7-3 1 0,-10-9-2 16,-12-1 1-16,-6-5-6 15,-18 5 1-15,-7 4-16 16,-11 3 0-16,-6 3-1 15,-18 9 0-15</inkml:trace>
  <inkml:trace contextRef="#ctx0" brushRef="#br0" timeOffset="23493.6">9116 11448 113 0,'-88'19'56'0,"14"-6"-75"0,56-10 97 15,-21 6-79-15,-3 4 0 16,-8 6-2-16,1 12 1 16,-4 7 1-16,7 6 1 0,7 9-2 15,8 6 0-15,9-2 0 16,8 2 0-16,21-2 1 16,-3-16 0-16,28-13 0 15,10-16 0-15,18-15-1 16,-7-12 1-16,3-17 0 15,-3-15 1-15,7 0 1 16,-10-12 0-16,-1-10 2 16,-7-7 0-1,15-68 1 1,-8 12 1-16,-3 10-1 16,-7 16 0-16,-11 15-2 15,-7 3 1-15,-7 22-2 16,-10 13 0-16,-4 15-1 15,-4 19 0-15,-6 19 0 16,-1 22 1-16,-3 13-1 16,3 12 0-16,1 15 0 15,3 17 0-15,3 9 0 0,4 6 0 16,4 3-1 0,-1-6 0-16,8-3-1 0,-8-7 0 15,8-2-1-15,0-23 1 16,-1-9-1-16,11-9 1 15,4-13 0-15,3-16 1 16,1-15 0-16,6-10 1 16,-3-6 0-16,3-6 1 15,7-6-1-15,-3-1 1 16,-4-6 0-16,-3-3 0 0,0 0 0 16,-4 1 0-16,-10 5 1 15,-1 0 0-15,-3 10 0 16,-3 3 0-16,0 3 0 15,-4 3 0-15,0 16-1 16,-7 6 1-16,0 16-2 16,0 9 0-16,-4 4 0 15,-3 15 0-15,7 9-1 16,4 7 1-16,-1 3-2 16,4-7 0-16,7-5-3 15,0-7 0-15,8-10-9 16,6-12 1-16,-4-15-1 15,5-23 1-15</inkml:trace>
  <inkml:trace contextRef="#ctx0" brushRef="#br0" timeOffset="23835.38">9991 10856 112 0,'-7'-10'56'0,"0"-15"-68"0,7 19 84 0,0-3-74 16,-4 5 1-16,1 1-5 15,-5 6 0-15,12 10 5 16,3 3 0-16,4 2-4 15,3 1 0-15,0-3 1 16,0 0 1-16,0-10 2 16,-3 0 1-16,-4-6 1 15,-4-9 1-15,-3-1-9 16,-3-5 0-16,-1 2-1 16,-3 1 0-16</inkml:trace>
  <inkml:trace contextRef="#ctx0" brushRef="#br0" timeOffset="24446.19">11091 11298 113 0,'-10'-6'56'0,"-50"-51"-69"0,42 48 83 16,-10-4-71-16,-11 4 0 0,-17 3-1 16,-1 2 0-16,1 11 2 15,-1 18 0-15,-6 6-2 16,3 10 1-16,3 12-1 15,8 1 1-15,14-1 0 16,10 3 1-16,11-6 0 16,25-6 0-1,13 0 0-15,8-19 0 0,7-6 0 16,7-6 0-16,14-7 0 16,0-9 0-16,0-10 0 15,0-2 1-15,-1-7 0 16,-2-7 0-16,-8-11 0 15,-3-11 0-15,0 1 0 16,-4-16 0-16,1 7-1 16,-1-1 1-16,-10 10 0 15,-7 6 1-15,-8 7 0 16,-10 8 0-16,-10 11-2 16,-1 8 1-16,-6 16 0 0,-1 10 0 15,0 19-1 1,4 12 0-16,0 15-1 0,4 20 0 15,6-7 1-15,4-3 0 16,7 0-2-16,11-9 1 16,7-16-4-16,7-12 0 15,3-26-15-15,11-12 0 16,-7-25 0-16,-7-16 0 0</inkml:trace>
  <inkml:trace contextRef="#ctx0" brushRef="#br0" timeOffset="24731.02">11352 10762 107 0,'-14'-22'53'0,"-10"6"-70"15,17 0 93-15,-4 10-77 16,0-3 1-16,1 9-4 15,3 6 1-15,3 3-1 16,11 7 1-16,11-3-5 16,3 2 1-16,4-2-3 15,3-4 1-15,-3-3-1 16,3-2 0-16,-10-4-9 16,-11-7 0-16,-11-2 2 15,-7 0 1-15</inkml:trace>
  <inkml:trace contextRef="#ctx0" brushRef="#br0" timeOffset="24998.94">11917 10360 99 0,'21'10'49'0,"-17"2"-66"0,-4-12 102 0,0 7-84 16,3 5 1-16,-3 4-1 16,4 9 1-16,3 3-3 15,3 10 1-15,1 15 0 16,6 10 1-16,1 6-2 16,-4 9 1-16,-7 7-5 15,-3-1 0-15,-4 1-7 16,-7-3 0-16,0-13 0 15,-4-7 0-15</inkml:trace>
  <inkml:trace contextRef="#ctx0" brushRef="#br0" timeOffset="25836.26">11624 11097 106 0,'-21'6'53'0,"-7"13"-62"0,28-19 78 16,0-6-69-16,10-7 0 0,11-5-1 15,15-7 1-15,24-7-1 16,10-5 0-16,22 2 0 15,-4 1 0-15,-7 2 0 16,-3 7 0-16,-1 6 0 16,-13-3 0-16,-11 10 1 15,-11 2 1-15,-7 1-1 16,-6 3 1-16,-8-1 0 16,-3 1 0-16,-11 12 0 15,-7 4 0-15,-4 12-1 16,-7 9 1-16,-6 7-1 15,-4 9 0-15,10 0 0 16,4 0 0-16,3-9 0 16,4-4 0-16,11-9 0 15,7-6 0-15,6-10 0 16,-2-5 1-16,2-11 0 16,5-8 1-16,-1-1-1 15,7-12 0-15,0-1 0 0,1-5 1 16,-1-1-1-1,-3-2 0-15,-4 5 0 0,-3 1 1 16,-8 12 0-16,-3-6 0 16,0 10 0-16,-3-1 0 15,-4 6-1-15,0 10 1 16,-3 0-2-16,-1 7 1 16,1 12-1-16,-1 6 0 15,1 6-1-15,-1 10 1 0,1 9 0 16,-1 6 0-1,1 13 0-15,-4 3 0 0,0 7-1 16,0 9 1-16,-4-1-2 16,-3 8 1-16,-7 5-1 15,-7-6 1-15,0-3-1 16,-7 3 0-16,-15-6 0 16,-3-16 1-16,4-13 1 15,7-8 0-15,7-17 1 16,10-6 0-16,11-18-1 15,17-20 1-15,29-21-1 16,14-16 1-16,11-16-5 16,20-15 0-16,12-1-16 15,-1 1 0-15,-18 15 0 16,-17 7 0-16</inkml:trace>
  <inkml:trace contextRef="#ctx0" brushRef="#br0" timeOffset="26397.02">3641 13280 97 0,'-148'53'48'0,"95"-12"-60"0,42-35 78 0,4-3-65 16,3 0 0-16,15-3 1 15,7-6 1-15,24-3-3 16,36-7 1-16,17-9 3 16,49-6 0-16,36-1 0 15,50-5 1-15,38-1-1 16,39-6 1-16,56-3-2 15,46-3 0-15,25-7-1 0,28-2 0 16,32-7-2-16,25-12 1 16,14-4-1-16,13 4 0 15,8-1 0-15,-7 4 0 16,-25 19 0-16,-24 8 0 16,-40 8 0-16,-20 11 0 15,-79 4-1-15,-52 7 1 16,-46-4-5-16,-70 6 0 0,-50 10-15 15,-39-7 1-15,-59-6 0 16,-57 4 0-16</inkml:trace>
  <inkml:trace contextRef="#ctx0" brushRef="#br0" timeOffset="26921.71">2949 13891 105 0,'-84'38'52'0,"52"-26"-69"0,32-12 84 16,7-6-68-16,3 6 0 15,12-12 1-15,31 12 0 16,21-10 0-16,21-2 1 16,28-4 0-16,29 3 1 15,28-12 0-15,49-3 1 16,29 0 1-16,31-13 0 15,50-9 0-15,42-3 0 0,35-10-1 16,32-9 0-16,28-10-1 16,25-21 0-16,35 6-1 15,15-13 0-15,13 0-1 16,-3 19 1-16,-7-3-1 16,-25 6 1-16,-31 19-1 15,-36 10 0-15,-21 18 0 16,-60 3 0-16,-43 13 0 15,-62 13 0-15,-61 2-4 16,-28 4 1-16,-46 3-11 16,-39 0 0-16,-35-7 0 15,-46-12 1-15</inkml:trace>
  <inkml:trace contextRef="#ctx0" brushRef="#br0" timeOffset="27633">7475 10887 79 0,'-3'0'39'0,"-57"-28"-40"0,53 22 38 15,-4-1-39-15,1-5 0 16,-1 6-1-16,0-4 1 15,4 4 4-15,4 6 0 16,-8 0-1-16,4 0 1 0,-3 9 1 16,-1 1 1-16,1 5 0 15,-8 10 0-15,-3 4-1 16,0 2 0-16,-4 0-4 16,18-2 0-16,0-7-11 15,7 6 1-15,7-13-1 16,0-8 0-16</inkml:trace>
  <inkml:trace contextRef="#ctx0" brushRef="#br0" timeOffset="28331.34">9927 10834 85 0,'-42'-10'42'0,"17"7"-57"15,18 3 67-15,0 3-53 16,-4 1 1-16,4-1-1 15,0 3 1-15,0 0 0 16,4 0 1-16,-1 10-1 16,1 0 0-16,3 3 0 0,3 3 1 15,11-4-1 1,-7 8 1-16,15-1-1 0,2-10 0 16,4-5 0-16,4-4 0 15,-4-6 0-15,1-9 1 16,-1-4 1-16,-3-6 0 15,-8-3 2-15,1-3 0 16,-8 0 0-16,-3 0 1 16,-7-3-1-16,-3 9 0 15,-8 3-7-15,-6 7 1 0,-11 9-20 16,-8 0 1-16,1 3-1 16,0 0 0-16</inkml:trace>
  <inkml:trace contextRef="#ctx0" brushRef="#br0" timeOffset="28900.01">11095 10614 91 0,'-14'0'45'0,"3"3"-62"0,11 1 87 0,-3-1-71 16,3 3 1-16,0 7-2 15,0 8 1-15,3 1 0 16,4 0 1-16,4 10-1 15,6-7 0-15,5-6-1 16,2-4 1-16,8-5 1 16,7-7 0-16,0-3 0 15,-4-6 0-15,-3-1 1 16,-4-2 1-16,-7-1 1 16,-3 4 1-16,3-6 0 15,-11-10 0-15,-2-3-1 16,-8 0 1-16,-8 3-4 15,-13-3 0-15,-14 3-14 16,-7 6 0-16,-8 6-1 16,-24 14 1-16</inkml:trace>
  <inkml:trace contextRef="#ctx0" brushRef="#br0" timeOffset="-127878.14">22617 5810 90 0,'31'-66'45'0,"-17"-87"-36"16,-14 115 45-16,-7-25-52 15,-24-2 0-15,-15-33 1 16,10 29 0-16,-66-34-4 0,-32-7 0 15,-25 13 2 1,-24 12 1-16,-39 7-2 0,-25 18 1 16,-21 38-1-16,-39 32 0 15,-7 15 0-15,-14 31 0 16,-7 20 0-16,10 46 0 16,-3 19 0-16,42 22 1 15,-21 35 0-15,39 24 0 16,14 32 0-16,4 41 0 15,38 19-1-15,21 21 1 0,26 19-2 16,38 10 1-16,24 3-1 16,36 31 1-16,21 7-2 15,29 2 1-15,20 17 0 16,33-1 0-16,13 0 0 16,39 7 0-16,22-10 1 15,27-12 0-15,36-22 1 16,25-10 0-16,38-6 0 15,21-35 1-15,50-15 0 16,14-37 1-16,25-20-1 16,7-28 0-16,28-31 1 15,3-32 0-15,19-21-1 16,-1-32 0-16,18-28-1 16,13-28 0-16,-27-19-2 15,-11-41 1-15,0-22-1 16,-24-22 0-16,-29-18 1 15,-17-17 0-15,-15-27 1 0,-31-16 1 16,-1-22-1-16,-41-19 1 16,-8-25 0-16,-7-25 0 15,-24-16-2-15,-32-16 1 16,-8-5-1-16,-16-17 0 16,-19-2-1-16,-21-4 1 15,-24-3 0-15,-22-6 0 16,-24-6 0-16,-18-7 0 15,-21-3 0-15,-10-3 1 0,-15-9-1 16,-18-6 0 0,-2-4 0-16,-8 10 0 0,-18-1-1 15,-14 13 0-15,-17 7-1 16,3 9 1-16,-17 0-1 16,-19 19 1-16,5 12 0 15,3 9 1-15,-18 7 0 16,-7 7 0-16,8 18 1 15,-12 12 1-15,-9 10-1 16,-1 10 1-16,-11 15-2 16,-10 12 0-16,-3 17 0 15,-12 2 1-15,15 13-1 16,-7 16 1-16,-3 9-1 16,17 12 0-16,-14 14-3 15,-11 2 0-15,-10 19-11 16,-18 16 1-16,-18 18 0 15,-34 1 0-15</inkml:trace>
  <inkml:trace contextRef="#ctx0" brushRef="#br0" timeOffset="-125831.33">22405 1793 67 0,'-7'-97'33'0,"-18"9"-17"0,22 63 33 16,-11-6-46-16,-8-13 0 15,1-6 3-15,0 6 1 16,3-3-8-16,1 0 0 16,-1 3 5-16,0 3 1 15,1 10-3-15,3-10 1 0,0 19-2 16,0-3 1-16,-1 9-2 16,1 13 1-16,0-3 0 15,0 12 1-15,-4 7 0 16,4 18 1-16,-7 0-1 15,7 13 1-15,0 10 0 16,3 5 0-16,1 13-1 16,6 0 1-16,1 16-2 15,-1 3 1-15,1 16-1 16,-1 3 0-16,-3 6-1 16,0 18 1-16,-4 8 0 15,4 8 0-15,0 10 0 16,7 3 1-16,0 6-1 15,0 20 0-15,0-4-1 16,0 3 1-16,-7 15-1 16,4 1 1-16,-8 3-1 15,1 19 1-15,-1-3-1 16,0-1 1-16,4 17-1 16,4-7 1-16,3 3-1 0,3 13 1 15,8-4-1-15,0 10 1 16,-1-3-1-16,1 6 0 15,-4 10 0-15,3 2 1 16,-6 7-1-16,-1-9 1 16,4 9-1-16,15 12 1 15,2 7 0-15,4-9 0 16,4-1-1-16,4 0 1 16,2 1-1-16,5 5 0 0,-1 1 0 15,-3 9 0-15,-11 6 0 16,-10 0 0-16,-4 4 0 15,0 9 0-15,4 6 0 16,6 0 0-16,1-6 0 16,7-10 0-16,6-2 0 15,-2-7 0-15,-8-7-1 16,-7-5 1-16,-3-4 0 16,-4 1 0-16,0-10 0 15,0-13 0-15,0-6 0 16,7-12 0-16,1-10 0 15,6-16 0-15,-4-15 0 16,5-9 0-16,6-10 0 16,-10-19 0-1,-1 44 0-15,-6-28 0 16,-4-41 0-16,0-19 0 16,-3-21-1-16,-1-14 1 15,1-14-4-15,3-11 1 16,4-12-8-16,-8-12 0 15,-3-10 0-15,-10-37 0 16</inkml:trace>
  <inkml:trace contextRef="#ctx0" brushRef="#br0" timeOffset="-122080.02">22109 4794 77 0,'-7'-44'38'0,"-8"26"-19"15,15 14 38-15,-3 1-55 16,3 6 1-16,-4-3 0 0,1 0 0 16,-1 4-5-16,4 2 1 15,0 0 1-15,0 0 1 16,0 7-1-16,0-1 0 15,4 4 1-15,-4 6 0 16,0 3 1-16,0 3 1 16,0 1 0-16,-4-1 1 15,1 3-1-15,-1-9 0 16,1 0-2-16,-4-3 1 16,0 0-2-16,0-4 1 15,7 4 1-15,-4-13 0 0,0-2-1 16,-3 2 1-16,-3 6 0 15,3 1 0-15,-4 3-1 16,4 6 1-16,0-4-2 16,-3 4 1-16,-5 10-1 15,1 2 1-15,-7 13 0 16,-4 16 0-16,-6 25 0 16,-8 22 0-16,7 31-1 15,11 15 1-15,3 42-1 16,29 25 1-16,-1 15-1 15,5-6 0-15,2-3 0 16,1-3 0-16,3-1 0 16,-7 11 0-16,-3 2 0 15,-4 3 0-15,-4-2 0 16,-6-7 0-16,-1-6 0 16,-3-26 1-16,4-8-1 15,-1-20 0-15,4-31 0 0,-3-31 0 16,3-29 0-16,0-18 1 15,3-16-2-15,-3-12 1 16,7-23 0-16,0-2 0 31,4-29-1-31,-1-13 1 16,1-11-1-16,-4-20 0 16,4-28 0-16,-8-16 1 0,-3-31 0 15,0-28 0 1,-7-28 0-16,-3-13 0 0,-5-3-1 15,1 3 1-15,4-7 0 16,-18-5 0-16,17 6 0 16,4-4 0-16,3-12 0 15,8-9 0-15,-1 3-1 16,12 9 1-16,2 0 0 16,4 32 0-16,1 18-1 15,-8 23 1-15,-4 21 0 16,-3 16 0-16,-7 19 0 15,0 15 0-15,-3 19 0 16,-1 7 0-16,1 15 0 16,-1-6 1-16,4 16-1 15,-3 3 1-15,-1 9-1 16,4-3 0-16,0 6 0 16,0 4 0-16,-3 2 0 15,-1 4 0-15,4 0-1 16,-3 3 1-16,3-1 0 0,0 1 0 15,0 0 0-15,-4-3 0 16,4 0 0-16,-4-1 0 16,4 4 0-16,0-3 1 15,-3 3-1-15,-1 3 0 16,1 0 0-16,-8 3 0 16,1 19 0-16,-15 3 0 15,-7 13 0-15,0 12 1 16,1 9-1-16,-5 10 0 0,1 7 0 15,0-1 0 1,3 6 0-16,0-2 1 0,-6-10-1 16,6-7 0-16,4-11 0 15,3-14 0-15,0-5 0 16,8-4 1-16,6-12-1 16,0-7 0-16,1-6 0 15,6-15 1-15,4-10-1 16,11-16 0-16,10-9 0 15,0-3 0-15,7 0 0 16,1-4 0-16,2-8 0 16,1-1 0-16,11 3-1 15,6 1 1-15,0 5 0 16,4-8 0-16,-3 8 0 16,3 4 0-16,-8 9 0 15,-2 7 0-15,-4 3 0 16,-11 9 0-16,-4 3 0 15,-6 6 0-15,0 10 0 0,-1 9 1 16,1 19-1-16,0 7 0 16,3 12 0-16,0 6 1 15,18 3-1-15,0 4 0 16,-1 2 0-16,-6-5 0 16,0-1 0-16,-7 3 0 15,-1-9 0-15,-6-3 0 16,-4 0 0-16,-3-9 0 0,-1-13-1 15,-3-7 1-15,0 1-1 16,-3-13 1-16,-1-12-1 16,-3-16 1-16,-3-7 0 15,-4-12 0-15,-7-9 0 16,0 3 0-16,-1-7 0 16,-16-2 0-16,2 6 0 15,5-7 1-15,3 10-1 16,3 6 0-16,0 6 0 15,1 1 1-15,-1 5-1 16,0 7 0-16,4 3 0 16,-3 0 0-16,-1 10 0 15,0 5 0-15,1 7 0 16,-8 10 0-16,-7 12 0 16,-7 0 1-16,4 6-1 15,-4 3 0-15,-17 4 0 16,7-1 1-16,3 7-1 15,0 3 0-15,0 3 0 0,0 6 0 16,0 7 0-16,-3-4 0 16,-4 4 0-16,7-4 0 15,4 1 0-15,10-16 0 16,11-13-1-16,3-6 1 16,8-7 0-16,3-15 0 15,7-6 0-15,7-6 0 16,3-4 0-16,1-6 0 15,14-3 0-15,-4-3 0 0,7-13 0 16,4 0 0-16,6-9 0 16,26-10 0-1,-1-2 0-15,4-7 0 0,0 3 0 16,-10 13 0 0,-11 2 0-16,-11 14 0 0,-3 9 0 15,-11 2 0-15,-3 8 0 16,-4 8 0-16,-4-9 0 15,-3 10 0-15,4 3 0 16,-4-1 0-16,4 4 0 16,-1 0 0-16,1 6 0 15,3 4 0-15,0 5-1 16,0 13 1-16,4 10 0 16,-1 5 0-16,1 4 0 15,3 7 0-15,22 5 0 16,-1 4 0-16,0-7 0 15,1-6 0-15,-5-9 0 16,-2-7 0-16,-5-3 0 0,-2-3 0 16,-5-6-1-16,-6-6 1 15,-4-1 0-15,-7-2 0 16,-3-4 0-16,-4-3 1 16,-7-3-1-16,-1-3 0 15,1-3 0-15,-3-7 0 16,-1-9 0-16,-3-6 0 15,0-7 0-15,-4-12 0 16,1 3 0-16,-18-15 0 0,-1-7 0 16,4 9 1-1,4 10-1-15,4 10 0 0,-1-7 0 16,4 19 0-16,0 3 0 16,3 6 0-16,0-6 0 15,1 13 0-15,-1 3 0 16,0 2 0-16,1 4 0 15,-8 4 0-15,-10 5 0 16,-4 10 0-16,-3 0 0 16,-22 9 0-16,4 16 0 15,4 0 0-15,-1 6 0 16,4 6 0-16,-7 1-1 16,4 2 1-16,-1 1 0 15,1-1 0-15,-4-2 0 16,4-1 0-16,6-2 0 15,11-10 0-15,8-10 0 0,9-9 0 16,5-6 0-16,6-7 0 16,11-12-1-16,7-12 1 15,11-1 0-15,0-12 0 16,3-3 0-16,3 3 0 16,1-3 0-16,10-4 1 15,8-8-1-15,-1-1 0 16,7-3 0-16,-3-3 0 15,4-3-1-15,6 3 1 16,-3 6 0-16,-7-3 0 0,-4 16 0 16,-6-10 0-16,-8 16 0 15,-4 0 0-15,-2 3 0 16,-5 4 0-16,-3-4 0 16,1 6 0-16,-1 4 0 15,3-3 0-15,8-1 0 16,-7 4 0-16,-4-1 0 15,0 4 0-15,-4 0 0 16,1 2 0-16,0 4 0 16,-1 7 1-16,8 2-1 15,-1 13 0-15,5 6 0 16,-1 7 0-16,3 2 0 16,19 1 0-16,-4 3 0 15,-1 3 0-15,1-10 0 16,-7 1 1-16,-4-13-2 15,-3 3 1-15,-4-6 0 16,-3-1 0-16,-1-8-7 16,-3-4 0-16,-3-9 0 15,-11-6 0-15</inkml:trace>
  <inkml:trace contextRef="#ctx0" brushRef="#br0" timeOffset="-120640.49">22197 10122 105 0,'-18'-13'52'0,"11"10"-46"15,7 3 52-15,0 7-57 16,0 11 0-16,0 23 0 16,0 19 1-16,4 31-3 15,-1 40 0-15,1 36 1 0,-1 36 1 16,1 39-2-16,3 40 1 16,0 19-1-16,3 13 0 15,26-4 0-15,-1-9 0 16,4-25 0-16,0-31 1 15,-1-13 0-15,15-19 0 16,-10-25 3-16,-8-9 0 16,-7-29 0-16,-7-30 0 0,-3-26 0 15,-7-19 0-15,-4-12-1 16,-4-23 1-16,-13-2-3 16,-15-25 0-16,-3-4-3 15,-8-3 1-15,-13 1 0 16,-15-4 0-16,4-3-1 15,8-3 1-15,2-16 2 16,-6-3 0-16,-1 0 2 16,4-6 0-16,0-7 0 15,-10 4 1-15,-11-4 0 16,10-9 0-16,8 10-2 16,10-4 0-16,7 1-1 15,8 2 1-15,6 1-1 16,4-1 0-16,10-6 0 15,4 4 0-15,7-1-1 16,0 13 1-16,7 3 0 16,0 13 0-16,7 12 0 15,4 16 0-15,17 6 0 16,7 15 0-16,4 11 0 16,0-1 1-16,0 3-1 0,3 10 0 15,4 3 0-15,-7-4 0 16,0-2 0-16,0 3 0 15,10-7 0-15,-3-6 0 16,-3-3 0-16,-4-9 0 16,-1-7 0-16,5-9 0 15,-4-6 0-15,-4-7 0 0,-7 1 0 16,-3-4 0-16,-4-3 0 16,-3-6 1-16,0-3-1 15,-1-7 0-15,5-2 0 16,2-7 0-1,19-7 0-15,6 1 0 0,8-10 0 16,-4-2 0-16,0 2 0 16,-15 7 0-16,-6 6-1 15,-11 3 1-15,-3 3-1 16,-7 6 1-16,-4-2-5 16,-7-1 0-16,-3-9-19 15,-15-10 0-15,-17-2 0 16,-4 2 0-16</inkml:trace>
  <inkml:trace contextRef="#ctx0" brushRef="#br0" timeOffset="-119664.18">28250 4509 86 0,'-3'0'43'0,"3"47"-53"0,3-31 69 15,-3 9-54-15,4 12 1 16,0 23 1-16,-1 21 0 16,1 14-10-16,-1 24 1 15,15 9 2-15,10 13 0 16,0-3-14-16,-3-19 0 16,-7-15-1-16,-8-13 0 0</inkml:trace>
  <inkml:trace contextRef="#ctx0" brushRef="#br0" timeOffset="-119362.79">28039 4653 89 0,'-28'-56'44'0,"56"-70"-45"16,-11 95 68-16,5-7-67 15,6 1 1-15,4-7-1 16,17 0 1-16,14 0-2 16,4 16 1-16,8 12 0 15,-12 22 0-15,-6 16 0 16,-19 22 0-16,-13 16 0 16,-32 24 1-16,-14 20-1 15,-11-4 0-15,-31 4-3 0,3 2 1 16,7-15-10-16,14-15 1 15,11-20-1-15,10-18 1 16</inkml:trace>
  <inkml:trace contextRef="#ctx0" brushRef="#br0" timeOffset="-119164.37">28974 5177 104 0,'-7'9'52'15,"7"10"-63"-15,-15-22 81 0,-2 6-83 16,-1-6 0-16,-3-3 0 16,3-1 0-16</inkml:trace>
  <inkml:trace contextRef="#ctx0" brushRef="#br0" timeOffset="-117767.97">29034 4365 102 0,'-7'0'51'0,"7"12"-54"0,3-6 61 15,-3 7-58-15,0-4 0 0,7 16 0 16,7 26 1-16,0 2-2 15,-3 19 0-15,0 0-1 16,6 13 1-16,-3 3-2 16,4-1 1-16,0-2-1 15,-4 0 1-15,-4-7 1 16,1-12 0-16,-4-9 2 16,0-10 0-16,-4-16 1 15,1-12 0-15,-4-7 0 16,4-18 0-16,-4-10-1 15,3-12 0-15,-3-22-1 16,7-7 1-16,0 4-1 16,7-3 0-16,4-4-1 15,3 1 1-15,0 8-1 16,0 7 1-16,8 7-1 16,6 9 1-16,-7 3 0 15,-7 15 0-15,4 4 0 16,-7 15 1-16,-8 13-1 15,-3 16 1-15,-3-4-1 16,3 17 1-16,3 2-1 0,1 3 0 16,7-9-1-16,6 0 0 15,15-12 0-15,0-7 0 16,0-12 0-16,3-13 1 16,4-16-1-16,17-12 1 15,-3-9 1-15,-3-1 1 16,3-2-1-16,3-4 1 0,-10-9 0 15,-7 0 0-15,-7-7 0 16,-7 1 0-16,-8 2-1 16,-6-5 0-16,-7 2-1 15,-8 13 1-15,-3 4-1 16,-17 8 1-16,-5 10-2 16,-6 10 1-16,-4 2 0 15,-10 14 0-15,-4 17-1 16,4 11 1-16,7 12 0 15,3 12 0-15,4 4-1 16,-1-7 1-16,15-6-1 16,7-3 1-16,4-10-1 15,10-5 0-15,17-7 0 16,1-4 1-16,17-18-1 16,8 0 1-16,-1-15 0 15,-10 5 0-15,7-5 0 16,-7 2 0-16,-8-6 1 0,-2 7 0 15,-8 2 0-15,-4 4 0 16,-2 3 0-16,-1 3 1 16,-4 0-1-16,-3 6 0 15,0 1-2-15,0 8 1 16,-3-2-6-16,0 2 0 16,-1-2-10-16,1 0 1 15,-1-4-1-15,1-3 1 16</inkml:trace>
  <inkml:trace contextRef="#ctx0" brushRef="#br0" timeOffset="-117381.2">30999 4490 104 0,'3'-9'52'0,"1"-4"-64"16,-4 13 86-16,-4-6-74 15,-3-4 1-15,-4 7-1 16,-10 0 1-16,4 3-2 16,-1 0 1-16,-17 6-1 15,7 7 1-15,-1-4-1 16,1 10 0-16,7 9-1 15,7 4 1-15,7 12-1 16,17 0 1-16,8 6-1 31,0 3 1-31,-1 7-1 0,-3-4 1 0,-3-6 0 16,-8 13 1-16,-3-13 0 0,0-9 1 16,-28-3-1-16,-3-7 1 15,-8-12-8-15,-14-13 0 16,7-6 0-16,7-16 0 15</inkml:trace>
  <inkml:trace contextRef="#ctx0" brushRef="#br0" timeOffset="-117003.95">31464 4735 90 0,'21'15'45'0,"39"-5"-47"0,-35-17 51 0,14-2-49 15,0-3 0-15,0-7 2 16,-4-3 0-16,-7 0-1 16,-3-3 0-16,-8 0 1 15,-6 3 1-15,-4 6 0 16,-11 3 1-16,-6 4-2 15,-18 9 0-15,-11 6-1 0,11 1 0 16,-22 18 0 0,4 0 0-16,-3 12-1 0,-4 1 1 15,7 3-1-15,14 6 1 16,29-13-1-16,10 4 1 16,21-13-5-16,36-6 1 15,6-10-17-15,18-9 0 16,-6-3 0-16,-12 0 0 15</inkml:trace>
  <inkml:trace contextRef="#ctx0" brushRef="#br0" timeOffset="-116601.39">28709 6691 112 0,'-11'-9'56'0,"-3"15"-80"0,7 1 105 16,-21 11-81-16,-14 23 0 16,-25 22-2-16,0 28 1 15,0 6 0-15,10 16 1 16,11 6-6-16,15-9 1 15,17-4-9-15,14-21 0 16,21-19 0-16,25-25 0 0</inkml:trace>
  <inkml:trace contextRef="#ctx0" brushRef="#br0" timeOffset="-115701.2">28991 6760 36 0,'29'-106'18'0,"20"49"-2"16,-21 35-4-16,-3 0 0 15,0-3 1-15,-4 7 11 16,-4 2 1-16,-3 3-28 16,1 7 0-16,-1 3 19 15,-4 12 1-15,-3 13-7 16,-3 13 1-16,-4 18-6 16,0 16 0-16,-4 9-4 15,1 10 0-15,-1 3-2 16,1-9 0-16,3-1-2 15,0 1 1-15,3-16-1 16,1-13 0-16,-1-12 1 16,4-7 0-16,0-12 1 0,4-9 0 15,3-10 2-15,0-9 0 16,4-16 0-16,-1-10 0 16,12-9-1-16,10 1 1 15,-1-4-1-15,5-3 0 16,-1-7-1-16,7 11 1 15,-6 5-1-15,-8 10 1 16,-7 3 0-16,-3 12 1 16,-4 7 0-16,-3 15 0 15,-4 10 0-15,-7 9 0 0,0 4-1 16,0 2 1-16,-3 7-1 16,3 9 0-16,3-3-1 15,4-3 1-15,4-6 0 16,3-10 0-16,11-12 0 15,17-4 0-15,4-24 0 16,-3-7 0-16,9-10 0 16,-2-5 1-16,-8-7-1 15,-6-3 1-15,-5-6 0 16,-2 6 0-16,-12 0 0 16,-2 4 0-16,-8-4 0 15,-4 0 1-15,-3 6 0 16,-7 4 0-16,-3 5-1 15,-4 7 1-15,0 7-1 16,-4 2 0-16,-3 7-1 16,-14 6 0-16,0 13-1 15,-4-4 1-15,0 7-1 0,0-1 1 16,-6 4 0-16,-5 0 0 16,11 3-1-16,8-3 1 15,3 3-1-15,14 3 1 16,14 3-1-16,3 0 0 15,8 0-1-15,3-3 1 16,0 1 0-16,0-8 0 16,8-2 0-16,-1-7 0 15,0-2 0-15,-3-14 1 0,-4 7 0 16,0-6 0 0,-3 0 1-16,-4 0 0 0,0-1 0 15,-4 4 1-15,1 6-1 16,0 4 1-16,-4 5-2 15,0 1 1-15,0-1-9 16,0 1 1-16,0 3-2 16,0-13 1-16</inkml:trace>
  <inkml:trace contextRef="#ctx0" brushRef="#br0" timeOffset="-115235.47">30621 6754 99 0,'11'-9'49'0,"20"-4"-50"15,-23 10 58-15,-1 0-57 0,0 0 1 16,3-4-1-16,-3 7 1 16,0 0-2-16,4 4 1 15,-4 2 0-15,0 6 0 16,0 17-1-16,0 5 1 15,-3 1-1-15,-1 5 1 16,8-2-1-16,-1-7 1 16,1 1 0-16,3-10 1 15,-10-3-1-15,6-4 1 16,1-5-1-16,-4-7 0 0,0-6 0 16,0-7 0-16,0-5-1 15,0-7 1-15,4-4-1 16,3-2 1-16,7-3-1 15,4-4 1-15,3 1 0 16,25 3 1-16,-7-4 0 16,-1 13 0-16,-6 0 0 15,0 3 1-15,0 10-1 16,-7 3 1-16,-8 9-1 16,-6 3 1-16,-4 10-3 15,-14 15 0-15,-3 4-6 16,-1 2 0-16,-3 1-11 15,3 0 0-15,1-7 0 16,-1-6 1-16</inkml:trace>
  <inkml:trace contextRef="#ctx0" brushRef="#br0" timeOffset="-114560.85">31849 6550 101 0,'3'-12'50'0,"1"-10"-64"0,-1 16 88 16,-10-1-75-16,-7-2 1 16,-3-1-1-16,-15 4 0 15,-11 6 0-15,1 10 1 16,0 12-2-16,3-1 0 0,4 11-2 16,7-4 1-16,3-6-2 15,11-3 1-15,7-3-1 16,10-4 1-16,11-6 1 15,4-6 0-15,17-6 3 16,4-3 0-16,-4-4 3 16,-3 1 1-16,-4-4 1 15,-7 3 1-15,1 4-1 16,-8 3 1-16,-4-4-2 16,4 7 0-16,-3-3-4 15,0 9 1-15,-1 13-3 16,1 12 1-16,3 25-4 15,-4 26 0-15,-13 15 0 16,-8 9 0-16,-3 10 1 16,0-3 1-16,-7-4 0 15,-11-8 1-15,-7-11 4 16,4-14 0-16,0-14 1 16,3-15 1-16,4-9 0 0,3-14 0 15,4-14 0-15,7-14 0 16,10-18-3-16,11-19 0 15,18-21-2-15,21-11 0 16,21-11-3-16,7-8 0 16,4-5-1-16,-1-6 1 15,15 5 1-15,-7 10 0 16,-11 0 4-16,-7 16 0 16,-7 12 4-16,-14 13 0 0,-11 9 2 15,-17 7 1-15,-18 6-2 16,-11 9 0-16,-14 19-3 15,-21 12 1-15,-3 13-2 16,3 13 1-16,7 3-5 16,11 9 1-16,14 3-6 15,14 4 1-15,28-10-2 16,15-10 1-16</inkml:trace>
  <inkml:trace contextRef="#ctx0" brushRef="#br0" timeOffset="-114185.06">28190 8369 114 0,'-21'16'57'0,"53"-35"-65"0,-11 10 72 16,43-26-64-16,42-12 0 16,52-16 0-16,43-18 0 0,68-4-2 15,34-12 0-15,25 3-1 16,18 12 1-16,-1-2-2 15,-13 18 1-15,-18 12-1 16,-42 14 1-16,-50 5-1 16,-32 13 1-16,-48 3-9 15,-44 4 1-15,-48 8 0 16,-33 14 0-16</inkml:trace>
  <inkml:trace contextRef="#ctx0" brushRef="#br0" timeOffset="-113659.37">27383 6102 98 0,'-67'69'49'0,"77"16"-57"0,1-70 72 0,10-5-62 16,28-4 0-16,29-22 1 16,63-18 0-16,53-20-4 15,53-15 0-15,67-25 2 16,67-15 1-16,46 11-2 15,0 11 1-15,-32 11-2 16,-4 14 1-16,-41 15 0 16,-50 12 0-16,-61 13-3 15,-45 10 0-15,-42-1 0 16,-39 4 0-16</inkml:trace>
  <inkml:trace contextRef="#ctx0" brushRef="#br0" timeOffset="-110832.9">22116 3775 103 0,'-32'-9'51'0,"32"-1"-49"15,7 1 51-15,11-7-53 16,10-12 0-16,32-7 0 16,21 1 0-16,4-4-1 15,-1 10 0-15,-10 6 0 16,15 19 0-16,-15 3-1 15,-14 25 1-15,-18 7 0 16,-10 15 1-16,-15 12 0 0,-24 13 0 16,-7-3 1-16,-4 6 1 15,-3-6 0-15,0-9 1 16,4-10-1-16,2-6 0 16,5-3 0-16,3-16 0 15,7-3-1-15,10-6 0 16,19-16-1-16,27-19 0 15,22-6-7-15,3-16 0 16,0-9-11-16,14 6 1 16,-3-9-1-16,-15 9 1 15</inkml:trace>
  <inkml:trace contextRef="#ctx0" brushRef="#br0" timeOffset="-110191.27">22162 3176 101 0,'-25'10'50'0,"25"-7"-61"0,0-3 85 0,0 0-73 16,3-13 1-16,1-3-1 15,3-24 1-15,4-1-3 16,-1-9 0-16,4 3 1 15,0-7 1-15,7 4-1 16,4 10 0-16,0-4 0 16,-4 3 0-16,0 3 0 15,-7 4 0-15,0-1 0 16,-3 4 0-16,0 3 0 16,-4 3 1-16,-4-1 0 15,1 11 1-15,3 2 0 16,-4 4 0-16,1 9 0 15,3 9 1-15,3 10-1 16,1 6 0-16,7 7-1 16,6 8 1-16,12 4-10 15,2 9 1-15,8 1-1 0,28-4 0 16</inkml:trace>
  <inkml:trace contextRef="#ctx0" brushRef="#br0" timeOffset="-102788.99">21103 7607 85 0,'-14'-28'42'0,"11"-13"-27"15,3 35 42-15,0 0-54 16,-4 6 0-16,0 3 0 15,-3 9 1-15,0 4-6 16,-3 3 1-16,-1 12 2 16,-3 0 1-16,0 10-2 0,-14 16 1 15,3 2-2-15,4 1 1 16,-4-1 0-16,8 10 0 16,6 3 0-16,4 1 1 15,7 11-1-15,18-8 1 16,-1-1 0-16,8-6 0 15,0-10-1-15,6 1 1 16,36-4-1-16,0-2 1 16,18-10-1-16,-4-1 0 15,0-8 0-15,32-1 0 16,-3-5 0-16,-1-7 0 0,-7-10 0 16,-3-2 1-1,21-17-1-15,-11-2 0 16,1-7 0-16,-15-9 1 0,-10-12-1 15,-4-4 1-15,7-3-1 16,-14-3 0-16,-7-10 0 16,-11 7 1-16,-10-3-1 15,-7-4 1-15,-7-5-1 16,-4-4 1-16,-3 0-1 16,-8-3 0-16,-2-3 0 15,-8 3 1-15,-4 0-1 16,-6 6 1-16,-4 4-1 15,-8 2 1-15,-13 4-1 16,-11 0 1-16,4 6 0 16,7 3 0-16,0 6 0 15,3 4 0-15,4 5 0 16,3-2 0-16,4 12-1 16,0-9 0-16,3 9 0 15,1 3 0-15,-1 1 0 0,1 2 1 16,3 4-1-16,0 3 0 15,0-1 1-15,-1 4 0 16,1 0-1-16,0 0 1 16,4 3-1-16,-1 3 0 15,4 10-1-15,0-1 0 16,4 26 1 0,-1 6 0-16,-3 6 0 0,4-6 0 15,-4 9 0-15,3-3-1 16,-3-6 0-16,4-3 1 15,-4-4 0-15,0 1 0 16,0-13 0-16,0 0 0 16,0-6 0-16,0-3 0 15,0-13 0-15,0-3 0 16,0-3 0-16,0-7 0 16,0-2 0-16,0-10-1 15,0 3 0-15,-4-9 1 16,1-7 1-16,-1-2-1 15,-3-1 1-15,4 0-1 16,-4 1 0-16,0-4 1 16,0 7 0-16,0 5-1 15,-1-2 0-15,1 3 0 16,0 3 1-16,4 3-1 16,-1 3 1-16,8 3-1 0,-1 4 0 15,4-4 0-15,0 0 0 16,4 4 0-16,10-4 0 15,0 4 0-15,8 2 0 16,20 7 0-16,-3 3 0 16,0 3-1-16,-4 3 1 15,-3 10-5-15,-4 12 1 16,11 1-19-16,-11 2 1 16,1-12-1-16,2-10 1 0</inkml:trace>
  <inkml:trace contextRef="#ctx0" brushRef="#br0" timeOffset="-96079.58">23583 3509 86 0,'0'-10'43'0,"11"1"-29"0,-8 12 44 0,1-3-56 16,3 0 1-16,7 19 0 16,-3 12 1-16,-4 22-6 15,0 23 1-15,-11 27 1 16,-3 23 0-16,0 5-4 15,4 7 1-15,3-12-4 16,17-13 1-16,1-13-10 16,-1-19 0-16,1-12 1 15,-4-31 0-15</inkml:trace>
  <inkml:trace contextRef="#ctx0" brushRef="#br0" timeOffset="-95667.8">24098 3825 98 0,'-3'0'49'0,"6"13"-64"0,-3-13 81 0,0 12-66 15,-3 13 0-15,-4 10-1 16,0 18 0-16,3 1-2 16,4 8 1-16,7-8-2 15,11 2 1-15,14-12-1 16,-1-6 0-16,5-7 1 16,-1-12 1-16,0-10 4 15,-3-6 0-15,-4-9 2 16,4-7 1-16,-15-5 0 15,-6-4 0-15,-4-3 0 16,-7-16 0-16,-3 3-3 16,-8-6 1-16,-3 10-2 15,0 2 0-15,-4 4-9 16,0 3 1 0,-3 0-1-16,-3 0 1 0</inkml:trace>
  <inkml:trace contextRef="#ctx0" brushRef="#br0" timeOffset="-95250.04">24423 3490 108 0,'-25'-10'54'0,"22"-18"-60"0,-1 28 71 16,1 0-65-16,-1-3 1 0,0 3-1 15,4 0 0-15,0 0-1 16,11 6 0-16,14 1 0 16,24-4 1-16,1 3-1 15,17 6 0-15,-4-2 0 16,1 6 1-16,-4-1 0 15,14 4 0-15,-4 6 1 16,-6 3 0-16,-11-6 0 16,-8 13 1-16,-9-4 0 15,-8 7 1-15,-10-4-1 16,-8 4 0-16,-10-4-1 16,-7 7 1-16,-18 3-4 15,-10 6 0-15,0 4-12 16,-4-1 0-16,4 10 0 15,3-1 0-15</inkml:trace>
  <inkml:trace contextRef="#ctx0" brushRef="#br0" timeOffset="-94269.61">23297 15578 98 0,'-14'38'49'0,"25"-7"-43"0,-8-28 50 15,4 22-55-15,4 13 0 16,7 9 0-16,10 19 0 0,0 9-2 16,4 4 0-16,-4 5 1 15,-3 10 0 1,-4-3-24 0,-3-15 0-16,-4-23 0 15,-4-25 1-15</inkml:trace>
  <inkml:trace contextRef="#ctx0" brushRef="#br0" timeOffset="-94018.75">24141 15622 106 0,'0'22'53'0,"14"35"-73"0,-14-45 102 16,0 4-82-16,0-1 0 31,3 14-11-31,8 5 1 16,-1-6-1-16,8 4 1 15,0-7-6-15,-4 0 1 16</inkml:trace>
  <inkml:trace contextRef="#ctx0" brushRef="#br0" timeOffset="-93467.8">24377 15274 97 0,'-21'13'48'0,"24"-7"-55"16,-3-6 76-16,0 0-69 0,0 0 1 16,7-6-1-16,4-1 1 15,0 1-2-15,24 3 1 16,-3 3 0-16,-8 0 1 16,19 6-2-16,9 4 1 15,1-1 0-15,0 7 0 16,0 3 0-16,-3-4 0 15,-5 4 0 1,15 0 0-16,-10-7 0 0,-1 4 0 16,-10-3 0-16,-11-4 0 0,-7 0 0 15,-3-2 1-15,-7 2-1 16,-4 1 1-16,-7 5-1 16,-11 4 1-16,-10 3-1 15,-4 0 1-15,1 0-2 16,-5 0 1-16,-2 3-7 15,-5 13 1-15,-10 2-11 16,-3 4 0-16,-4 19 0 16,-21 0 0-16</inkml:trace>
  <inkml:trace contextRef="#ctx0" brushRef="#br0" timeOffset="-92767.95">24186 15406 87 0,'-28'6'43'0,"18"16"-45"0,10-19 69 0,-4 3-65 15,4 4 0-15,0 2 0 16,4 1 1-16,-1 12-5 15,4 0 1-15,14 6 2 16,1 13 1-16,-1 10-3 16,0 2 1-16,-3 7-1 15,-1 0 1-15,1-1-1 16,-4-21 1-16,-4 3-1 16,-2-13 1-16,-1-15-1 15,-4-3 0-15,-3-13 0 16,-3-13 0-16,-4-9-1 15,-1-9 1-15,-2-7 0 16,-1-9 1-16,-6-3-1 16,3 3 1-16,3-3-2 15,4 3 1-15,0 0 0 0,3 6 0 16,1 6 1-16,6 7 0 16,1 6 0-16,-1 3 1 15,-3 4 1-15,4 2 1 16,-4 13-1-16,3 3 1 15,-3 7-1-15,0 5 0 16,0 10-1-16,4 4 0 16,0 8 0-16,-1-2 0 15,1-1-2-15,3-2 1 0,0-4-4 16,0-9 1 0,0-4-16-16,0-5 1 0,0-4-1 15,0 0 1-15</inkml:trace>
  <inkml:trace contextRef="#ctx0" brushRef="#br0" timeOffset="-88365.07">12672 1304 84 0,'-46'-19'42'0,"25"10"-28"0,14-1 42 0,-4 1-55 16,-7-7 1-16,1-2 0 15,-4 2 1-15,-22 6-4 16,-3 17 0-16,-6 30 2 15,-5 26 0-15,-17 34-1 16,-7 41 0-16,-11 19 0 16,18 16 0-16,18 2-2 15,27-15 0-15,33-16-3 16,17-28 1-16,25-28-5 16,3-25 0-16,1-29-14 15,-1-24 0-15,15-23 1 16,-4-18 1-16</inkml:trace>
  <inkml:trace contextRef="#ctx0" brushRef="#br0" timeOffset="-88228.15">12855 1796 99 0,'0'19'49'0,"-14"-12"-72"0,14-7 103 15,0 0-80-15,0 3 0 16,0-3-8-16,7 6 0 15,4 0 8-15,3 4 0 16</inkml:trace>
  <inkml:trace contextRef="#ctx0" brushRef="#br0" timeOffset="-87363.65">13381 1395 104 0,'7'16'52'0,"-11"-1"-54"0,8-5 61 0,-1 9-59 15,5 9 1-15,-1 6 0 16,3 10 0-16,8 19-3 16,6 18 1-16,1 7-4 15,-4 3 0-15,1-3-6 16,-1-16 0-1,0 0-2-15,-4-9 1 0,-2-10 0 16,-1-15 0-16,-7-10 10 16,-7-12 0-16,-7-7 10 15,-4-12 0-15,-14-13 3 0,-6-9 1 16,2-6 0-16,1-10 1 16,4-15-6-16,-1 2 0 15,0-18-5-15,8 3 1 16,-1-3-2-16,4 0 0 15,0-6-2-15,3 2 1 16,0-8-1-16,8 9 0 16,-1-4 0-16,4 10 0 15,4 13-1-15,3 6 1 16,0 9 0-16,0 6 1 0,4 7 0 16,-1 3 0-16,1 9 0 15,-1 7 0-15,8-1 0 16,17 7 1-16,-10 0-1 15,14 3 1-15,0 0-1 16,10-3 0-16,-3-3 0 16,-4 3 0-16,-3 3 0 15,0 3 0-15,-7 3-1 16,-8-3 1-16,-3-3-1 16,-3 0 1-16,-4 6-1 15,-3 1 0-15,-8 2 1 16,-3 1 0-16,0-1 0 15,-3 3 0-15,-1 14 0 16,-3 8 0-16,0-9 0 16,0 13 1-16,0-13-1 0,0 13 1 15,0-10-1 1,3 3 0-16,1 7-1 0,6-13 1 16,4-3 0-16,4 6 0 15,3-6-1-15,7-10 1 16,1 4-1-16,23 3 1 15,-9 0 0-15,2-4 0 16,-9 11-1-16,-5-8 1 16,1 11 0-16,-7 14 0 15,-11-5 0-15,-11 22 0 0,-13-13 0 16,-15 6 1-16,-3 0-1 16,-4 1 1-16,0-1-1 15,-7-6 0-15,0-6-9 16,7-13 1-16,8-3-1 15,6-6 0-15</inkml:trace>
  <inkml:trace contextRef="#ctx0" brushRef="#br0" timeOffset="-87037.72">14884 1580 99 0,'-18'9'49'0,"36"-9"-55"16,-11 0 65-16,3 0-59 0,15 4 0 15,7 2 0-15,35-6 1 16,7 0-1-16,14-10 0 15,-3 4 0-15,6-6 0 16,8-4-1-16,-18 3 0 16,-14 7-2-16,-7-3 0 15,-14 2-7-15,-10 4 1 16,-8-3-13-16,-7 3 0 16,-3 3 1-16,-4 0 0 0</inkml:trace>
  <inkml:trace contextRef="#ctx0" brushRef="#br0" timeOffset="-86466.02">16648 1088 101 0,'-25'9'50'0,"18"13"-76"0,7-6 104 16,3 9-78 0,4 22 0-16,0 3-2 0,1 16 1 15,-1 6-3-15,0 0 1 16,0 3-3-16,-4-2 0 15,1-17 0-15,-1-6 0 16,-3-9 2 0,0-10 0-16,0-9 4 0,-3-12 0 15,-1-10 3-15,1-13 0 0,-1-12 2 16,-3-9 0-16,4-10-2 16,-4-13 0-16,-4-12-1 15,0-12 1-15,1-1-2 16,-1 1 1-16,-6-1-2 15,-5-6 0-15,15 7 0 16,4 2 0-16,-1-2 0 16,8 9 0-16,3 9 0 15,0 10 0-15,0 2 0 16,4 8 1-16,-1 5 0 16,1 3 0-16,3 10-1 15,0 7 0-15,0-1-2 16,4 9 1-16,10 1-7 15,11 3 1-15,3 6-12 16,-3 12 0-16,3-2 0 16,-7 2 1-16</inkml:trace>
  <inkml:trace contextRef="#ctx0" brushRef="#br0" timeOffset="-86167.22">16736 1276 83 0,'-4'0'41'0,"36"3"-56"0,-11-6 76 0,4-7-61 16,7-5 0-16,3-1-7 15,11 4 1-15,3-7-10 16,-3 3 0-16,-4-12-3 16,-3 3 1-16</inkml:trace>
  <inkml:trace contextRef="#ctx0" brushRef="#br0" timeOffset="-85960.34">17766 965 85 0,'0'7'42'0,"7"-4"-64"0,-4 13 84 15,-3 2-76-15,0 7 0 16,0 4-1-16,0-1 1 16</inkml:trace>
  <inkml:trace contextRef="#ctx0" brushRef="#br0" timeOffset="-85147.81">18239 865 100 0,'-11'-6'50'0,"11"12"-63"0,4-3 78 0,-1 7-65 16,1 15 0-16,-4-6 0 16,3 15 0-16,-3 1-1 15,4 8 1-15,3 14-4 16,0 6 1-16,0-1-4 15,0 1 0-15,0-3-4 16,0-7 0-16,-3-15-1 16,-1-4 1-16,-3-12 4 15,0-6 1-15,-3-1 7 16,-5-5 0-16,-2-7 7 16,3 3 0-16,-4-15 3 15,4-1 1-15,-10-5-2 0,6-14 1 16,0-14-5-16,1-17 0 15,-4-6-4-15,14-15 0 16,3-17-3-16,1 7 1 16,3-15-2-16,0 9 1 15,0 15-1-15,0 19 1 16,0 1-1-16,4 11 1 16,3 8 1-16,3 5 0 15,5 0 0-15,-1 13 1 0,7 0-1 16,7 13 1-16,-3-10-1 15,3 9 1-15,-3 7-1 16,0 3 1-16,-4 3-1 16,0 0 0-16,-3 9-1 15,3-9 1-15,4 9-2 16,-7 1 0-16,-4-4 0 16,-4 4 0-16,-3 2-1 15,-3 7 1-15,-4-3 0 16,-3 2 1-16,-8 8 0 15,-10-1 1-15,-7 6 0 16,-7 10 1-16,-8 3 1 16,-6 3 0-16,0-10-1 15,6-2 1-15,12-1-1 16,13-9 1-16,18-3-2 16,11 0 1-16,10-3-2 0,18-6 0 15,0 2 0 1,3 1 0-16,0-7 0 0,4 1 0 15,7 2 0-15,-3 4 1 16,-4 9 0-16,-14-3 0 16,-11 3 1-16,-11 10 0 15,-17-1 0-15,-24 19 1 16,-8 4-1-16,-10 6 1 16,-25 6-15-16,-15 3 0 15,-20 0-1-15,7-38 1 16</inkml:trace>
  <inkml:trace contextRef="#ctx0" brushRef="#br0" timeOffset="-83376">21297 4904 94 0,'-17'-9'47'0,"2"-4"-39"0,15 13 47 16,-14-3-55-16,14 3 1 0,-24 0 0 15,6 0 0-15,0 0-2 16,4 3 1-16,4 0-1 16,-1 3 1-16,1 4-1 15,2-10 1-15,-2 6-1 16,-4 0 1-16,-4 4 0 16,0-4 1-16,-3 3 0 15,0 1 0-15,-11-1 0 16,-3 4 0-16,-7-1-1 15,-1 1 1-15,-20-1-1 16,-1-2 1-16,1-1-1 16,-1 7 1-16,-17 15-1 15,-3-2 1-15,-19-4-1 16,12 6 1-16,6 0-1 16,4 4 1-16,-11 2-1 15,0 4 0-15,-10 3-1 16,3 6 1-16,8 0-1 15,-8 10 1-15,-4 9-1 0,-9 16 1 16,13-7-1-16,4 10 1 16,13-10-1-16,-6 23 1 15,4-14 0-15,6 14 0 16,-14 2 0-16,8 1 0 16,2 12 0-16,8 9 0 15,-10 1 0-15,10-1 0 16,-1 10 0-16,12 0 0 15,-15-7 0-15,15-2 0 16,13-7 0-16,5-6 0 0,6 0 0 16,4 0 0-16,-1 3-1 15,5 12 1-15,-15 1 0 16,0 2 0-16,-4 1-1 16,8 3 1-16,0-3 0 15,6-1 0-15,-6-2-1 16,10-7 1-16,4 7-1 15,21-10 1-15,-11-3 0 16,4 0 0-16,-7-12 0 16,0-1 0-16,3-12 0 15,-3 3 1 1,-3 16-1 0,2-22 1-16,5-23 0 15,3-5 0-15,3-13-1 16,4-6 1-16,0-13-1 15,-7 13 1-15,7-29-1 16,-4-12-1-16,1-6 1 16,-8 0-1-16,4 0 1 15,-18-29 0-15,7 7 0 16,-13-22 0-16,-12 3 0 16,1-4 0-16,3 4 0 15,7 7 0-15,7 5 1 16,4-2-1-16,3 2 1 15,4 7 0-15,4 0 0 16,3 2 0-16,3 11 0 0,0-4-1 16,4 3 1-1,0 4-1-15,4 2 0 0,3 10 0 16,3 13 0-16,4 3 0 16,0 2 0-16,4 4-1 15,10 0 1-15,7 7 0 16,4 2 0-16,-4 3 0 15,-3 4 0-15,3-3-1 16,-3-4 1-16,0 0 0 16,3-3 0-16,0-2 0 15,4-8 1-15,0-5-1 16,-1-10 0-16,1-12 0 16,0-10 1-16,-4-3-1 15,0-13 0-15,8-2-6 16,-8-1 0-16,11-12-1 15,-4 0 1-15</inkml:trace>
  <inkml:trace contextRef="#ctx0" brushRef="#br0" timeOffset="-81739.93">21773 10241 91 0,'-28'19'45'0,"7"-13"-39"0,25-3 46 15,-11-6-50-15,-1 6 0 16,1-6 1-16,0 3 1 0,-3-3-5 16,-4-3 0-16,-7-13 2 15,-8 6 1-15,-17 1-2 16,-10 6 1-16,-36-1-2 16,-3 4 0-16,-18 6 0 15,-21 13 1-15,-11 3-1 16,-13 6 1-16,-22 6 0 15,7 1 0-15,0-1 0 16,-17-3 1-16,13-3 0 16,4 4 0-16,-17-7 0 15,17-7 0-15,4 1-1 16,6-4 1-16,-6-2-1 16,21 5 1-16,0-8-1 15,14-4 0-15,0 13-1 16,17-4 1-16,18 1 0 15,18-4 0-15,7 0-1 16,11 1 1-16,13-4 0 16,11-3 1-16,-3 0 0 15,7 1 0-15,10-1 0 0,7-3 0 16,4 0 0-16,14 0 0 16,4-7-1-16,6-8 1 15,1-4-2-15,3-6 1 16,0-3-1-16,0-1 0 15,0-2 0-15,1 0 0 16,-5-7 0-16,-3 10 1 16,-3 0 0-16,-1 9 1 0,-3 0-1 15,0 6 1 1,0 1 0-16,-3 2 0 0,-1 10-1 16,1 4 0-16,-1 8 0 15,1 7 0-15,-1 9-1 16,4 16 0-16,0 16 0 15,4-1 0-15,3 4 0 16,0 3 1-16,3-7-1 16,1-2 0-16,0-13 0 15,-4-10 1-15,0-6 0 16,-4-6 1-16,-3-6 0 16,0 0 0-16,-3-7 0 15,-1-6 1-15,-3-3-1 16,0-6 0-16,-4-3-1 15,1-7 1-15,-4-6-2 16,0 3 1-16,-18-12-1 16,0 6 1-16,-3-3 0 15,0-1 0-15,-1 4 0 16,8 3 1-16,3 0 0 0,8-3 0 16,6 0 0-16,8 3 0 15,6 0-1-15,8-3 0 16,6-6-1-16,19-1 1 15,-1-2-1-15,0-1 0 16,8-2 0-16,6-4 0 16,11 7 0-16,7-7 0 0,-7 6 0 15,10 7 1 1,-13 3 0-16,-11 6 1 0,-7 4-1 16,-8-1 1-1,-6 10 0-15,-7-1 0 0,-4 1 0 16,-4 3 0-16,1 0-1 15,-4 0 1-15,-7 3-1 16,-4-4 0-16,-13 4-1 16,-15 4 0-16,-10 11-1 15,-25 17 1-15,0-4-1 16,0 6 1-16,10 1 0 16,4-1 1-16,11-9 0 15,3 1 1-15,4-8 0 16,10-2 0-16,4-3 0 15,7-1 0-15,3-2-1 16,8-1 1-16,3 3-1 16,7 10 1-16,0-3-1 15,0 6 1-15,4 7 0 0,3 5 0 16,10 7 0-16,5 3 1 16,23 0-2-16,5 3 1 15,3-3-2-15,3-3 1 16,-6-3-20-16,-11-6 0 15,-4-10-1-15,-35-16 1 16</inkml:trace>
  <inkml:trace contextRef="#ctx0" brushRef="#br0" timeOffset="-75339.82">17466 11292 85 0,'-11'-32'42'0,"11"39"-32"0,4-4 43 0,-1 0-52 16,5 3 0-16,2-6 1 16,8 3 0-16,10 0-3 15,4 4 0-15,-4-1 2 16,-3 6 0-16,-4 14 0 16,0 5 0-16,-3 13 0 15,-4 6 0-15,0 6 0 16,3 13 1-16,5 4-1 15,2-1 1-15,15-7-1 16,-7-14 0-16,14 18-1 16,0-10 1-16,-1-2-2 0,12-1 1 15,-8 1 0 1,1-4 1-16,-1 6-1 0,0-2 1 16,19-1-1-1,2 1 1-15,11-4-1 0,-3 4 1 16,-4-10-1-16,0-4 1 15,0 1-1-15,4-6 1 16,-1-7-1-16,8 1 0 0,-7-4 0 16,-4 6 0-16,-4-2 0 15,8 2 1-15,7-2-1 16,6-1 0-16,1-3 0 16,-4-3 1-16,-7 4-1 15,4-8 0-15,3-5 0 16,0-3 0-16,-3 6 0 15,0 2 1-15,-8-11-1 16,-3 2 0-16,0 4 0 16,15-6 1-16,-5 5-1 15,12 4 1-15,-8-6-1 16,-4-4 0-16,1 0 0 16,10 4 0-16,-6-1 0 15,2-2 0-15,-10-4-1 16,-7 0 1-16,-3-2 0 15,0-1 0-15,10-10 0 16,0 7 0-16,4-6 0 16,-4 3 1-16,-4 6-1 0,-3-6 0 15,-14 0 0 1,0 0 0-16,4 0 0 0,-4 3 0 16,-4 0 0-1,1-7 0-15,13 1 0 0,1-6 0 16,-4-4 0-16,7 0 0 15,7 0 0-15,-3 4 1 16,-8 3-1-16,8-4 0 16,-8 4 0-16,-6-1 0 15,-8 4 0-15,-3-4 1 16,14 1-1-16,0-3 0 0,-3-4 0 16,6-3 1-16,8 3-1 15,-8 1 0-15,-2-14 0 16,-5 1 0-16,8 3 0 15,-11 3 0-15,-11 0 0 16,-7 3 0-16,-3 4 0 16,-4-1 0-16,-6-9 0 15,-1 6 0-15,0-6 0 16,11 6 1-16,0-6-1 16,-4-3 0-16,0-7 0 15,-3-5 1-15,0-1-1 16,-1 3 1-16,-2 1-1 15,-5-10 0-15,8 6 0 16,7 0 0-16,0-6 0 16,0 0 0-16,-1 3 0 15,8-3 1-15,4-6-1 0,-5 6 0 16,-6 0 0-16,-3 3 1 16,-5-3 0-16,1 6 0 15,-4 0 0-15,-3 7 1 16,-4-1-2-16,4 1 0 15,14-4 0-15,-4-6 0 16,4-3-1-16,-1 0 0 31,26-38 1-31,-15 7 1 0,-10 12 0 16,-4 7 0 0,-6-4 0-16,-5 10 1 15,1 2-1-15,0-2 0 0,-4 3-2 16,4-6 0-16,-4 2-1 15,4 13 1-15,-8 4 0 16,-3-7 0-16,-3 3 1 16,-1 7 0-16,-3 2 1 15,4-2 0-15,-4 2 0 16,0 4 0-16,18-3-1 16,0 3 1-16,-4-4-1 15,3 4 0-15,-2 3 0 16,2-3 0-16,-6 0 0 15,0-4 0-15,-4 4 0 16,0 3 1-16,-4-3-1 0,1 3 1 16,0-1-1-16,3-5 0 15,0 6 0-15,3-3 0 16,1 3 0 0,-4 3 0-16,0 0-1 0,-3 3 1 15,-1 3 0-15,-3 1 1 16,1-1-1-16,-5 3 1 15,1 1-1-15,-1 2 1 16,1 1-1-16,-1 3 1 16,4-7-1-16,0 4 1 15,0-4-2-15,4 7 1 16,-4-3 0-16,-3-1 0 0,-1 4 0 16,1 0 0-16,-4 6 0 15,3-7 0-15,-3 7 0 16,0 0 0-16,4-3 0 15,-1-3 0-15,1 3 0 16,-4 3 1-16,3-3-1 16,-3 3 0-16,0 0 0 15,0 0 0-15,0 0 0 16,0 0 0-16,4 0 0 16,-4 0 0-16,0 0 0 15,0 0 0-15,0 0 0 16,0 0 0-16,0 0 0 15,0 0 0-15,-4 0 0 16,-3 3 0-16,-3 0 0 16,-12 10 0-16,-13 2 0 0,-4 1 0 15,0 3-1 1,-3-4 1-16,-7 4 0 0,3-3 0 16,4 12-1-16,3-12 1 15,0 9 0-15,4-6 0 16,-1 6 0-16,5-3 0 15,-5 0 0-15,1-7 0 16,3 4 0-16,4 0 0 16,7-3-1-16,7-7 1 15,0-3 0-15,7 1 0 16,0-1 0-16,14 0 0 0,7-3 0 16,0-3 0-16,4-3 0 15,-1-3 0-15,1 0 0 16,7-7 1-16,3 1-1 15,14-7 0-15,7-16 0 16,4 7 1-16,11-3-1 16,-4-1 0-16,-4 4 0 15,-6 6 1-15,-8 0-1 16,-7 6 0-16,-3 7 0 16,-7 3 0-16,-1 3 0 15,-2 3 0-15,-5 3-1 16,1 6 0-1,3 48-20 1,-3 5 0-16,13 11 1 16,-6-11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09:22:38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1490 300 11520,'-10'3'629,"-1"0"0,0-1 1,1 0-1,-1 0 0,0-2 1,0 1-1,-16-2 0,11-3-10,0 0-1,0-1 1,0 0 0,-24-13-1,-24-15 4911,12 5-3777,-81-38-1523,-69-14 17,154 64-285,0 2-1,-71-12 1,76 20-97,0 2 0,-1 2 0,1 2 0,0 1 0,-1 3 0,1 1 0,-50 14 0,83-16 22,0 0 1,0 1 0,1 0 0,0 0-1,0 1 1,0 1 0,0-1 0,1 1-1,0 1 1,0 0 0,1 0 0,-1 0-1,2 1 1,-1 0 0,-9 17 0,7-8 41,0 0-1,2 1 1,0-1 0,1 2 0,1-1 0,0 1-1,-2 32 1,-16 364 334,31 10 394,29 317 451,-2-86-572,-2 1319 105,-22-1193-430,66-6-57,-57-658-129,6-1 1,76 213-1,-81-277 13,3 0 0,1-2 0,3-1 0,3-1-1,1-2 1,2-1 0,2-2 0,44 41 0,-52-59-14,1-3 1,1 0-1,1-2 0,0-1 1,49 22-1,-30-20-69,1-3 1,1-2-1,53 10 0,-47-15-369,108 7-1,123-22-544,46-34-128,39-37 42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09:22:38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685 300 6784,'-226'-61'6570,"110"22"-1783,19 6-2811,17 15-624,-52-15-294,130 32-927,-23-10 930,24 11-1043,1 0 0,-1 0 0,1-1 0,0 1 0,-1 0 0,1 0 0,0-1 0,-1 1 0,1 0 0,0 0 0,-1-1 0,1 1 0,0-1 0,0 1 0,-1 0 0,1-1 0,0 1 0,0 0 0,0-1 0,0 1 0,0-1 0,-1 1 0,1 0 0,0-1 0,0 1 0,0-1 0,0 1 0,0-1 0,0 1 0,0 0 0,0-1 0,0 1 1,1-1-1,-1 1 0,0-1 0,0 1 0,0 0 0,0-1 0,1 1 0,-1 0 0,0-1 0,0 1 0,1 0 0,-1-1 0,0 1 0,1 0 0,-1-1 0,0 1 0,1 0 0,-1 0 0,0-1 0,1 1 0,-1 0 0,0 0 0,1 0 0,0-1 0,14-6 31,1-1 1,0 2-1,0 0 0,0 1 1,1 1-1,26-4 1,-41 8-55,90-16-235,139-7 0,-163 22 102,1 2-1,123 19 0,-175-17 184,-1 1-1,1 0 1,-1 1 0,0 1-1,0 1 1,-1 0 0,1 1-1,-2 0 1,1 2-1,22 18 1,6 9 144,-31-28-143,-1 1 0,1 0-1,-2 1 1,1 0 0,-2 0-1,1 1 1,8 16 0,7 20 59,-2 1 1,-2 1 0,16 56 0,30 168 89,51 509 160,-73-449-304,50 316 77,3-68-22,27-8 1,17-40-82,22 84-34,-29-2 164,-23 229 591,-112-467-205,-6-300-181,-4-1 0,-36 139 0,38-189-276,-2 0 0,-1-1 0,0 0 0,-3 0 0,0-2-1,-1 1 1,-25 29 0,18-28-7,-2-1-1,0-2 1,-2 0 0,-1-1-1,-55 33 1,-323 152-1088,-27-28-2275,363-152 2783,-287 113-1801,-3-4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2T08:19:25.8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4216 1715 97 0,'-11'-63'48'0,"1"19"-44"0,13 35 49 16,-3-1-51-16,7 1 0 15,-7 0 0-15,0 9 1 16,4 3-4-16,6 12 0 16,4 11 2-16,-3 36 0 15,-11 20 0-15,0 34 0 16,-11 9-1-16,4 19 1 15,-14 1-1-15,0-14 0 16,-4 1-1-16,4-16 0 16,0-22-4-16,0-9 1 0,0-29-8 15,3-15 1-15,-3-22-1 16,0-25 1-16</inkml:trace>
  <inkml:trace contextRef="#ctx0" brushRef="#br0" timeOffset="302.8">4029 1655 110 0,'17'-56'55'0,"33"18"-69"16,-29 29 86-16,18-4-72 16,3 4 0-16,18-1 0 15,7 10 1-15,14 10-1 16,18 12 0-16,3 9 0 15,-3 29 0-15,-4 18 0 16,-21 26 0-16,-14 9 0 16,-24 21 0-16,-22 7 0 0,-28-3 1 15,-25 0 0-15,-39-12 1 16,1-1-1-16,-8-27 1 16,-3-17-3-16,7-18 1 15,14-16-8-15,14-19 0 16,14-22-2-16,18-25 1 15</inkml:trace>
  <inkml:trace contextRef="#ctx0" brushRef="#br0" timeOffset="732.77">5673 2107 109 0,'24'16'54'0,"19"12"-60"0,-26-16 68 15,-17 48-61 1,-10 12 1-16,-1 19-2 16,-6 3 1-16,-8 6-2 15,0 16 0-15,4-18 0 16,-18-7 1-16,11-13-1 16,7-22 1-16,0-15-1 15,-4-9 1-15,11-20 0 16,3-15 1-16,1-19-1 15,3-22 0-15,3-19 0 16,8-9 0-16,13-16 0 16,4-21 0-16,8-7 0 15,2 3 0-15,-2-13 0 16,6 10 1-16,11 0 0 0,-4 10 0 16,4 18 0-16,-11 13 0 15,0 2 0-15,4 17 0 16,4 15-1-16,2 0 1 15,1 13-2-15,4 9 1 16,-1 10-4-16,18 9 1 16,0 0-11-16,-7 13 1 15,-10 9 0-15,-15 6 1 16</inkml:trace>
  <inkml:trace contextRef="#ctx0" brushRef="#br0" timeOffset="909.99">5729 2358 104 0,'-21'25'52'0,"35"9"-59"0,7-34 76 0,14-3-69 16,15 0 0-16,20-16-6 16,8-6 1-16,17 0-6 15,11 3 0-15,7-12-3 16,3-4 1-16</inkml:trace>
  <inkml:trace contextRef="#ctx0" brushRef="#br0" timeOffset="1123.86">7451 1856 102 0,'28'-19'51'0,"-18"4"-57"0,-10 5 77 16,0-6-69-16,0 7 1 31,-17 59-1-16,-1 13-3-15,4 9 0 16,0 19 1-16,3 16 1 16,8-1-6-16,-8 1 1 15,4-16-9-15,7-13 0 16,7-12 0-16,-3-16 0 0</inkml:trace>
  <inkml:trace contextRef="#ctx0" brushRef="#br0" timeOffset="1334.75">7165 1687 110 0,'46'-7'55'0,"53"14"-67"15,-54-7 84-15,30-10-72 16,16 4 0-16,29 3-5 15,18-7 1-15,13 4-14 16,8-13 1-16,-7-12-3 16,3 3 0-16</inkml:trace>
  <inkml:trace contextRef="#ctx0" brushRef="#br0" timeOffset="1632.72">9980 1448 113 0,'4'-3'56'0,"-11"-19"-77"0,-4 19 99 16,-14-6-79-16,-17 2 1 0,-15 14-4 16,1 2 1-16,7 7 1 15,6 3 1-15,15-1-4 16,14 8 1-16,18-8 1 15,20-8 0-15,8-10 3 16,10-10 0-16,1 1 2 16,-5-7 1-16,-6 7-3 15,-11-10 0-15,-7 0-22 16,-17 4 0-16,-15 11-1 16,-6 8 0-16</inkml:trace>
  <inkml:trace contextRef="#ctx0" brushRef="#br0" timeOffset="1892.59">9747 2182 114 0,'4'50'57'0,"-8"4"-87"0,-3-36 113 16,0 8-85-16,0-5 0 15,0 14-6-15,7-1 1 16,7 1 6-16,7-7 1 15,7-3-4-15,1-6 1 16,-1-10 3-16,3 1 0 16,-2-4 4-16,-8-12 1 15,-11 0 1-15,-3-4 0 16,-3 1-6-16,-1-1 0 16,11 1-3-16,18-4 1 0</inkml:trace>
  <inkml:trace contextRef="#ctx0" brushRef="#br0" timeOffset="2233.44">13515 1367 115 0,'42'-16'57'0,"-24"4"-61"16,-18 12 67-16,0 3-62 15,-7 16 0-15,-18 21 0 0,-3 23 0 16,-11 28-2 0,0 31 0-16,-3 13 1 0,10 19 0 15,11 6 0 1,10 0 0-16,19-10 0 0,16-6 0 15,29-28-1-15,32-25 1 16,3-22-6-16,4-25 0 16,14-34-1-16,-15-29 1 15</inkml:trace>
  <inkml:trace contextRef="#ctx0" brushRef="#br0" timeOffset="2393.4">12361 2261 117 0,'-24'0'58'0,"119"15"-68"0,-35-15 72 0,28 0-78 16,71-9 1-16,42-10-1 16,28-6 1-16</inkml:trace>
  <inkml:trace contextRef="#ctx0" brushRef="#br0" timeOffset="2950.07">15071 2276 119 0,'-145'195'59'0,"198"-164"-69"0,0-15 79 16,49 2-69-16,46-2 1 15,53-6-4-15,46-10 1 16,43-7 0-16,13-2 0 16,11-7-2-16,-11 4 1 15,-10-4 0-15,-11 7 0 16,-21 5 2-16,-7-8 1 0,-35 12 1 15,-4 3 1-15,-10 6 0 16,-36-9 0-16,-24 0-1 16,-32 0 1-16,-21-6-1 15,-22-3 1-15,-17-1-1 16,-18-8 0-16,-17-17 0 16,-18 7 0-16,-11-7 0 15,-24 1 0-15,-14 6 0 16,-18-1 0-16,7 4-1 15,10 6 1-15,12 1-1 16,9 8 1-16,15 4-1 16,28 9 0-16,22 10 0 15,17 9 0-15,3 22 0 16,-7 15 0-16,-10 13 0 16,-21 3 0-16,-32 1 0 15,-29 5 0-15,-27 1-3 16,-8-4 1-16,1-3-20 0,-5-2 0 15,19-14 0-15,21-21 0 16</inkml:trace>
  <inkml:trace contextRef="#ctx0" brushRef="#br0" timeOffset="3763.61">12291 2242 91 0,'3'3'45'0,"26"22"-39"16,-1-19 45-16,14-3-51 15,29 4 0-15,3-7 0 16,17-7 1-16,26-2 0 15,13-4 0-15,4-5 1 16,8 2 0-16,-8-3-1 0,-4 10 1 16,-13-7 0-16,-33 7 0 15,-10 2-2-15,-14 7 0 16,-14 0-11-16,-14 7 1 16,-7-4-1-16,-4 3 0 15</inkml:trace>
  <inkml:trace contextRef="#ctx0" brushRef="#br0" timeOffset="4350.27">21357 2173 121 0,'14'40'60'0,"-17"-36"-78"16,3 2 96-16,0-3-79 15,-4 3 1-15,-3 4-3 0,-7 15 1 16,-7 19 0-16,-14 18 1 16,-1 11-4-16,1-1 0 15,3-6-1-15,4-7 1 16,3-6 1-16,8-18 0 16,-1-7 4-16,0-15 0 15,1-13 3-15,3-13 0 16,3-25 1-16,1-21 1 15,2-19-2-15,8-13 1 0,8-16-2 16,6-28 0-16,7 3-2 16,14-6 0-16,22 7 0 15,13-1 0-15,4 13-1 16,0 12 1-16,0 19 0 16,7 16 0-16,-3 16-1 15,-4 12 1-15,-10 3 0 16,-4 10 0-16,-14 12-2 15,-8 6 1-15,-9 10-4 16,-8 13 1-16,0 15-11 16,0-3 1-16,0 12 0 15,0 7 0-15</inkml:trace>
  <inkml:trace contextRef="#ctx0" brushRef="#br0" timeOffset="4550.16">21029 2063 110 0,'0'25'55'0,"53"-25"-69"0,-11-9 86 16,32-7-74-16,11 7 0 15,3-10-14-15,15 9 0 16,-1-8 16-16,7-8 1 15</inkml:trace>
  <inkml:trace contextRef="#ctx0" brushRef="#br0" timeOffset="4935.93">22440 1966 115 0,'7'9'57'0,"-17"10"-63"0,10-6 77 0,0-1-72 15,3 7 0-15,8 12-2 16,-1 7 1-16,-3-10 1 16,0 7 0-16,1 8-2 15,-5 11 0-15,1-10 0 16,-11 6 0-16,-4 3 1 16,-7-12 1-16,-17 3 1 15,-4-7 0-15,0-2 1 16,1-7 1-16,2-3 0 15,8-6 0-15,3-10 0 16,8-9 0-16,10-9 0 16,10-16 0-16,11-13-1 0,25-12 1 15,14-3-1-15,18-4 0 16,-4 4-1-16,0 0 0 16,-11 6-1-16,-6-3 1 15,-8 3-6-15,0 9 0 16,-10 3-17-16,-4-8 0 15,7 8 0-15,-6-3 0 16</inkml:trace>
  <inkml:trace contextRef="#ctx0" brushRef="#br0" timeOffset="5836.47">22744 2185 88 0,'24'19'44'0,"61"12"-59"15,-57-24 75-15,4-1-60 16,14 3 1-16,0-5 2 16,-4 2 0-16,0-6-3 15,-3 0 1-15,0-10 2 16,0-8 1-16,14 2-1 16,-8-12 0-16,-2-7-2 15,-11 10 1-15,-8-3-2 16,-13-7 1-16,-25 10-1 15,-11 13 0-15,-10 2-1 16,-22 20 1-16,-6 9 0 16,-1 9 1-16,-10 9 0 0,11 17 0 15,6-1 0-15,11 16 0 16,15-6-1-16,13 9 1 16,29-13-1-16,10-15 1 15,14-6-1-15,25-10 0 16,0-9 0-16,4-3 0 15,17-13 1-15,0-13 0 16,3-2 1-16,5-7 0 16,-12-6 0-16,-6-16 0 15,-8-6 0-15,4 0 0 0,0-12-1 16,-7 2 0-16,-7 7 0 16,-7 6 0-16,-14 13-2 15,-11-4 1-15,-10 16-1 16,-22 13 1-16,-14 12-1 15,-10 7 1-15,-7 12-1 16,3 3 1-16,-3 13-2 16,-4 0 0-16,14-7 0 15,7 4 0-15,15-7 0 16,13-12 0-16,4-16 1 16,7-3 0-16,8-3 2 15,2-16 0-15,-3-6 2 16,4 6 0-16,10 4 1 15,-3 2 0-15,0-3-1 16,3 7 0-16,-3 9-1 16,0 0 0-1,-15 53-4 1,-17 10 1-16,-21 0-1 0,-11 9 0 16,-6 9 0-16,-8 13 1 15,3 1-1-15,-2-1 1 16,-1-7 1-16,10-5 1 15,8-10 0-15,11-15 0 16,13 2-1-16,4-21 1 16,4-4-1-16,-1-15 1 0,4-10-1 15,4-2 0 1,-1-17 0-16,4-2 1 0,8-10 0 16,6-6 1-16,21-13-1 15,11 0 1-15,18-6-1 16,-8 0 1-16,-3 9-3 15,-14 1 1-15,-7 12-8 16,-11 3 0-16,-6 0 0 16,-12 6 0-16</inkml:trace>
  <inkml:trace contextRef="#ctx0" brushRef="#br0" timeOffset="7131.72">4576 5214 99 0,'17'-65'49'0,"-17"-14"-45"0,0 54 50 0,-10 6-54 15,-15-6 0-15,-17 10 0 16,-11 5 0-16,-36 10-1 15,8 19 1-15,4 28-1 16,-22 25 0-16,7 16 0 16,8 31 1-16,-1 19-1 15,18 3 1-15,14 0-1 16,25 0 1-16,21-25 0 16,24-15 0-16,12-26 0 15,20-19 1-15,4-30 1 16,28-36 0-16,7-21 0 15,11-19 1-15,-7-26 0 16,-4-24 1-16,-7-13-2 16,7-12 1-16,0-4-5 15,-10-3 0-15,-7 10-19 16,-8 9 0-16,-24 22 0 16,-18 16 0-16</inkml:trace>
  <inkml:trace contextRef="#ctx0" brushRef="#br0" timeOffset="7411.57">3979 5804 95 0,'11'-16'47'0,"38"-68"-61"0,-13 65 80 0,2-6-66 16,19-3 0-16,6 12 0 16,8 10 1-16,-11 9-2 15,10 19 1-15,1 18-1 16,7 14 1-16,-8 12-1 16,1 15 0-16,-1 7-7 15,-3 6 0-15,-7-9 0 16,-17-13 0-16</inkml:trace>
  <inkml:trace contextRef="#ctx0" brushRef="#br0" timeOffset="7817.33">5609 5487 101 0,'0'-9'50'0,"21"65"-57"0,-14-40 71 15,4 22-64-15,0-13 0 16,-8 50 0-16,4 6 0 16,-7 7-1-16,0 16 1 15,0-13-1-15,0-10 1 16,0-18 0-16,0-3 0 16,0-20-1-16,0-11 1 15,4-23-1-15,3-19 1 0,-4-24-1 16,4-20 0-16,0-15 1 15,4-16 0-15,0-22 0 16,-1-9 1-16,18 3 0 16,4-3 1-16,7 3-1 15,10 13 0-15,11 5 0 16,0 14 0-16,0 15-1 16,18 3 0-16,3 13-1 15,0 18 0-15,7 13-2 16,-10 13 0-16,-11 2-9 15,-7 14 0-15,-14 12 0 16,-18 6 0-16</inkml:trace>
  <inkml:trace contextRef="#ctx0" brushRef="#br0" timeOffset="7998.23">5870 5757 110 0,'18'12'55'0,"74"4"-71"0,-57-19 86 16,11-6-80-16,24-4 1 15,18-9-37-15,22-3 0 16,6-13 50-16,4-5 1 16</inkml:trace>
  <inkml:trace contextRef="#ctx0" brushRef="#br0" timeOffset="8222.1">7648 5324 109 0,'0'10'54'0,"7"-23"-77"0,-10 16 106 0,3 0-83 16,0 0 0-16,-7 13-1 16,3 16 1-16,-13 8-1 15,2 7 1-15,1 22-1 16,4-3 1-16,-1 13-1 15,1-1 0-15,3-3-8 16,3-6 1-16,4-9-17 16,4-16 1-16,3-16-1 15,0-19 0-15</inkml:trace>
  <inkml:trace contextRef="#ctx0" brushRef="#br0" timeOffset="8434.41">7257 5180 109 0,'46'25'54'0,"105"-22"-82"0,-84 3 113 0,18-6-97 16,31 0 0-16,29-6 0 15,7-16 0 1</inkml:trace>
  <inkml:trace contextRef="#ctx0" brushRef="#br0" timeOffset="8733.39">10121 4989 112 0,'-7'-7'56'0,"-14"14"-67"15,10-4 71-15,-10 3-63 16,-21 7 0-16,-7 9-4 16,-1 9 0-1,8 10 9-15,17-7 0 16,14-6-3-16,15-9 0 15,21-13 2-15,3-9 0 16,4 0 1-16,-8 3 1 16,-2-15-9-16,-5 5 1 15,-3 7-2-15,0 12 0 16</inkml:trace>
  <inkml:trace contextRef="#ctx0" brushRef="#br0" timeOffset="9006.61">10061 6061 110 0,'-14'0'55'0,"-21"6"-66"0,24 1 74 0,1 5-70 15,-15 4 1-15,18 3-4 16,7 0 0-16,11 6 12 15,10-7 1-15,3-8-6 16,5 2 0-16,2-5 5 16,5-11 0-16,-12 1 1 15,1-3 1-15,-11 0-21 16,-21-4 1-16,-11-2-3 16,-3-13 0-16</inkml:trace>
  <inkml:trace contextRef="#ctx0" brushRef="#br0" timeOffset="11977.53">12845 5240 90 0,'-11'-63'45'0,"-17"19"-38"0,21 35 46 15,-7-7-52-15,0 6 0 16,-18 1 0-16,-7 18 0 16,-7 1-2-16,-21 21 0 15,4 16 1-15,-1 16 1 0,4 18 0 16,11 20 0-16,6 9-1 16,15-1 1-16,14-2 0 15,14-16 0-15,14-6 0 16,36-7 0-16,10-15-1 15,-11-16 1-15,25-16-2 16,-3-6 0-16,-8-15-23 16,-6-14 1-16,3-14 0 15,-11-7 0-15</inkml:trace>
  <inkml:trace contextRef="#ctx0" brushRef="#br0" timeOffset="12304.64">13511 5939 108 0,'18'0'54'0,"-46"22"-79"0,28-16 106 16,-7 0-82-16,0 4 0 15,0 5-4-15,21-5 0 16,0 5 3-16,7-2 1 16,4 0-4-16,3-4 0 15,0-6 3-15,-7-6 1 16,-7-3 3-16,-3-7 0 0,-4-3 2 16,-7-5 0-16,-7 2-12 15,4-6 1-15,-5 6-3 16,1-3 0-16</inkml:trace>
  <inkml:trace contextRef="#ctx0" brushRef="#br0" timeOffset="13027.23">14242 5628 111 0,'0'7'55'0,"17"-1"19"16,-17-6-74-1,0 0 1-15,0 0-1 16,4 3 1-16,-4 19-4 16,0 3 1-16,-4 16-1 0,-3 3 1 15,0 6-1-15,0 6 1 16,0-2-1-16,0-4 0 15,3-6 3-15,1-10 0 16,3-9 1-16,-4 0 0 16,1-15 1-16,-1-4 0 15,1-15 0-15,-4-13 1 16,0-16-3-16,0-9 1 16,3-9-1-16,4-13 0 0,0 6-2 15,7 3 1-15,0 1-1 16,7-7 1-16,0-3 2 15,15 3 1-15,-5-3-1 16,1 6 0-16,3 1 0 16,1 8 1-16,-1 10-1 15,0 10 0-15,4 6-3 16,3 6 1-16,7 3 0 16,-3 10 0-16,3 2-1 15,-3 4 1-15,-3 6-1 16,2 4 1-16,-2 5 1 15,-5 7 0-15,-2 3 0 16,-8 9 0-16,-11-6 0 16,-13 10 0-16,-11-1 0 15,-7 4 0-15,-8 0 0 16,-9-1 0-16,-5 4 0 16,4-3 1-16,4-4-2 15,7 1 1-15,7 12 0 0,10-10 0 16,4 13-1-16,7-3 1 15,21 4 0-15,-3-4 0 16,0-3 0-16,-8-7 0 16,-3 1 1-16,-21-1 1 15,-4-11-3-15,-3-1 1 16,-3-7-11-16,-5-8 0 16,1-7 0-16,-4-6 0 15</inkml:trace>
  <inkml:trace contextRef="#ctx0" brushRef="#br0" timeOffset="13481.09">11815 6867 118 0,'14'-6'59'0,"88"21"-69"0,-53-15 87 16,18-3-77-16,53-6 1 15,43-22-1-15,55-1 0 16,5-9-3-16,45 7 0 16,-18 3-1-16,-3-1 0 15,-28 10-1-15,-36 10 1 16,-42 2 1-16,-24 10 0 0,-29 0 3 15,-21 3 0-15,-25 1-1 16,-17-4 0-16,-14 0-20 16,-33 3 0-16,-38 0-1 15,-38-6 0-15</inkml:trace>
  <inkml:trace contextRef="#ctx0" brushRef="#br0" timeOffset="13732.95">11656 7002 119 0,'-43'41'59'0,"47"-19"-85"15,10-16 113-15,21 3-86 16,50 7 0-16,46-7 0 16,73-2 1-16,40-17-3 15,31 1 1-15,42-13 0 0,-3 0 1 16,-3 0-1-16,-19 3 0 15,-16 0 0-15,-54 4 0 16,-39 2-1-16,-27 4 1 16,-33 2-8-16,-31 1 1 15,-25-3-1-15,-50 2 0 16</inkml:trace>
  <inkml:trace contextRef="#ctx0" brushRef="#br0" timeOffset="29466.33">15840 5845 99 0,'-43'22'49'0,"29"-38"-45"16,18 19 49-16,3-3-51 15,14 3 1-15,25 0 1 0,24-3 0 16,47-6-5-16,31-10 0 16,39 1 3-16,28-7 0 15,25 3-1-15,11 3 0 16,20-9-1-16,-10 3 0 15,4 7-1-15,-15-1 1 16,-6 3 0-16,-8 4 0 16,-35 0-1-16,-3-4 1 15,-29 4 0-15,-31-1 1 16,-15 4 0-16,-31 0 0 0,-25-1 1 16,-21 1 0-16,-18-3 1 15,-14-1 0-15,-10-2-1 16,-8-1 1-16,-3 4-1 15,-11-4 0-15,-3-9-2 16,-7 4 0-16,3 2 0 16,1-3 0-16,2 0 0 15,5 4 1-15,3-1-1 16,3 6 0-16,0-5 0 16,4 9 0-16,4-1 0 15,-1 1 0-15,4-3-1 16,4-1 1-16,6 10 0 15,5 0 0-15,9 0-1 16,-3 3 1-16,4 10 0 16,0 6 0-16,0-1 0 15,3 4 0-15,-7 3 0 0,-3 1 0 16,-4 2 0 0,-4 6 0-16,-10 10 0 0,-7-3 0 15,-10 6 0-15,-1-6 0 16,-17 0 0-16,-1-1 0 15,1-8-4-15,-4 2 1 16,0-6-8-16,1-3 0 16,-15-6 0-16,3-6 0 15</inkml:trace>
  <inkml:trace contextRef="#ctx0" brushRef="#br0" timeOffset="30092.6">21004 5525 111 0,'0'9'55'0,"4"10"-64"16,-4-13 74-16,0 4-65 16,0 9 1-16,0 12-1 15,-4 10 0-15,1 9-1 16,-4 6 0-16,3 7 0 0,-10 6 0 16,-7-3-1-1,-4 3 0-15,11-6 0 16,0-1 1-16,4-15 0 15,-1-9 1-15,4-4 1 0,0-15 1 16,0-6 0-16,3-16 1 16,4-13-1-16,0-12 1 15,4-13-2-15,-1-12 1 16,11-16-2-16,8-16 0 16,-1-9-1-16,3 3 0 0,-2-9-1 15,-5-1 1-15,1 7 0 16,-1-6 1-16,-2 9 0 15,2 16 1-15,1 9 0 16,10 6 0-16,14 4 0 16,8 3 0-16,3 15-1 15,10 3 1-15,4 13-1 16,0 7 0-16,18 15-1 16,-4 3 1-16,0 3-1 15,4 7 0-15,0 2-5 16,-4 4 1-16,14 3-14 15,-10 3 1-15,-11 13 0 16,-14-7 1-16</inkml:trace>
  <inkml:trace contextRef="#ctx0" brushRef="#br0" timeOffset="30341.67">21124 5625 103 0,'-17'19'51'0,"17"19"-62"0,7-32 87 16,3 3-74-16,8 1 0 16,14-1 2-16,10-3 0 0,18-2-7 15,4-4 1 1,3-13-4-16,10-3 1 0,11-2-18 15,11-1 0-15,-7-3-1 16,-4-3 1-16</inkml:trace>
  <inkml:trace contextRef="#ctx0" brushRef="#br0" timeOffset="30669.48">22567 5635 107 0,'-3'-3'53'0,"-8"3"-73"16,8-4 101-16,-8 4-82 16,-3 4 1-16,-4 14-3 15,-3-5 1-15,3 3 0 16,1 9 0-16,3-3-5 0,10-4 0 15,4 4-1-15,7-9 0 16,7-4 2-16,11 1 1 16,-7-10 6-16,-1 0 0 15,-6-10 5-15,-1-2 0 16,-10-7 1-16,0-3 1 16,-3 3-14-16,-1 7 0 15,1-7-4-15,3 6 1 0</inkml:trace>
  <inkml:trace contextRef="#ctx0" brushRef="#br0" timeOffset="31328.25">22779 5418 112 0,'21'13'56'0,"4"-23"-67"0,-8 7 83 0,-3 10-72 16,4 2 0-16,-4 7 0 15,-3 6 1-15,-4 6-2 16,-7 16 1-16,0 9-1 16,-11 7 0-16,-6-1 0 15,3 7 0-15,-1-6 0 16,8-7 0-16,0-9 0 16,0-3 0-16,4-13 0 15,-1-6 1-15,1-13 0 0,-1-9 0 16,-3-12 0-16,4-17 0 15,-1-11 0-15,4-14 1 16,0-8 0-16,4-7 0 16,6-7 0-16,15-11 0 15,3-1-1-15,4-3 1 16,0 3-1-16,3 16 0 16,7 3 0-16,-3 9 1 15,0 7-1-15,-4 6 0 0,0 12 0 16,4 4 1-1,-4 12-1-15,18 10 0 0,-7 6 0 16,0 6 0-16,-7 3 0 16,0 4 1-16,-11 2-1 15,-7 4 0-15,-7-1 0 16,-7 1 1-16,-7 9-1 16,-14 7 1-16,-18-1-1 15,-6-3 0-15,-1 10-1 16,-4-10 1-16,5 7-1 15,-5-10 0-15,-3 3 0 16,4 3 0-16,7-9 0 16,10 10 0-16,11-7-1 15,3 3 1-15,8-6-1 16,6 6 1-16,1-3 1 16,-1 3 0-16,-10-12 0 15,0 9 1-15,-7 0 0 0,-7-6 1 16,-4 12-3-16,-3-12 1 31,-42 16-12-31,13-10 0 16</inkml:trace>
  <inkml:trace contextRef="#ctx0" brushRef="#br0" timeOffset="31674.26">20581 6525 113 0,'-49'28'56'0,"56"-18"-64"16,7-10 72-16,25 0-64 15,21-10 0-15,24-12 0 16,33 4 1-16,34-4-2 16,5-13 1-16,27 4-1 15,11-7 1-15,4 1-1 16,-11 2 1-16,-7 10-2 16,-29 9 1-16,-27 1-5 15,-1 8 1-15,-28 7-13 16,-17-6 1-16,-18 16-1 15,-21-1 1-15</inkml:trace>
  <inkml:trace contextRef="#ctx0" brushRef="#br0" timeOffset="31976.22">20602 6751 105 0,'-116'16'52'0,"73"-19"-65"0,40-1 89 16,3 1-75-16,11-3 1 0,13-3 2 16,33-4 0-16,38-9-5 15,14 0 1-15,36-6 2 16,24 0 0-16,11-4-1 16,14 4 1-16,-14 3-2 15,-14 6 0-15,-11 7 0 16,-17-1 0-16,-15 7-1 15,-28 0 0-15,-24-1-4 16,-15 7 0-16,-13-6-18 16,-33 0 0-16,-13-1 0 15,-18 4 0-15</inkml:trace>
  <inkml:trace contextRef="#ctx0" brushRef="#br0" timeOffset="33533.89">10813 8200 96 0,'7'-3'48'0,"-25"9"-47"16,15-6 49-16,-22 0-50 16,-7-3 1-16,-3 3-2 15,-4 3 1-15,-7 0-1 16,-3-3 0-16,3 3 0 15,7 0 1-15,4 0-3 16,3 7 1-16,4 5-1 0,7 11 1 16,7 8 0-1,-4 26 1-15,-3 12-1 0,-15 19 1 16,1 6 1-16,0 16 1 16,3-10 0-16,4 1 1 15,0-13-1-15,-1-13 1 16,1-18 0-16,0-10 0 15,7-9 0-15,3-13 0 16,11-9-2-16,4-13 1 16,3-3-1-16,7-9 0 0,3 6 0 15,-3 9 0-15,-3 7 0 16,-8 15 0-16,-6 23 1 16,-18 15 1-16,-15 15 0 15,-3-5 1-15,4 5 0 16,7-8 1-16,10-4-1 15,11-6 1-15,17-4-2 16,8-5 0-16,10-10-2 16,14-3 1-16,1-7-2 15,3-2 0-15,-8 2-2 16,-9-2 1-16,-1-1-6 16,-18-2 0-16,-3-7-8 15,-3-6 1-15,3-16 0 16,3-22 0-16</inkml:trace>
  <inkml:trace contextRef="#ctx0" brushRef="#br0" timeOffset="34034.37">11084 8701 106 0,'7'4'53'0,"0"8"-69"16,-7-6 90-16,0 10-74 15,-3 12 0-15,-4 10 0 16,-7 25 1-16,-7 15-1 15,-1 10 0-15,1 6 0 16,7-3 0-16,0 9 0 16,7-6 0-16,3-6-1 15,4-13 1-15,-3-12-4 0,-1-13 0 16,-3-6-7-16,0-9 1 16,0-10-13-16,-3-13 0 15,10-18 0-15,7-10 0 16</inkml:trace>
  <inkml:trace contextRef="#ctx0" brushRef="#br0" timeOffset="34436.62">11642 8981 113 0,'-11'3'56'0,"-10"15"-85"16,7-14 117-16,-7 5-89 16,-8 0 1-16,1 7-2 15,0-3 1-15,7 9 1 16,-4 3 0-16,7 6-1 16,8 4 0-16,3 2 0 15,7 7 1-15,17 0-1 16,8-6 0-16,14-4 0 15,3-9 1-15,4-3-1 16,0-9 0-16,0-10 1 16,3-3 1-16,-3-6 0 15,-7-4 0 1,-14-34 0-16,-15-6 0 16,-20-3 0-16,-4-10 0 15,-8 10-4-15,1 6 0 16,-3 0-12-16,-1 6 1 15,4 6-1-15,3 10 1 16</inkml:trace>
  <inkml:trace contextRef="#ctx0" brushRef="#br0" timeOffset="34904.39">11959 8774 99 0,'-17'-22'49'0,"-8"-3"-51"0,18 15 72 0,-4-2-68 16,1 2 1-16,10 1 3 16,0 3 0-16,7-1-8 15,3 4 1-15,15 3 4 16,0 6 0-16,21 1-2 15,-1 2 1-15,5 7-3 16,6 9 1-16,22 3 0 16,6 7 0-16,12 2 0 15,-5 10 0-15,-6 0 0 0,-14 3 0 16,3-3 0 0,-11-3 0-16,-13-6 0 0,-12-4 0 15,-13-2 0-15,-25-7 0 16,-7-3 0-16,-14 3 0 15,-11-3 0-15,-24 0 1 16,-18 0-1-16,-15 3 0 16,5 0 0-16,3 3 0 15,-11 0-2-15,11 1 0 16,10 5-3-16,18 1 0 0,11-4-10 16,14-3 1-16,21-9-1 15,24-10 1-15</inkml:trace>
  <inkml:trace contextRef="#ctx0" brushRef="#br0" timeOffset="35113.26">13208 9507 111 0,'64'35'55'16,"-50"-10"-62"-16,-14-16 84 0,0 10-77 15,-4 3 1-15,-17 13-4 16,-7-1 1-16,-8 13 1 15,-2 13 0-15,-8 2-2 16,-4 7 0-16,5-6-4 16,6 0 0-16,7-7-10 15,7-9 1-15,8-15 0 16,13-13 0-16</inkml:trace>
  <inkml:trace contextRef="#ctx0" brushRef="#br0" timeOffset="35399.1">13857 8858 104 0,'7'-25'52'0,"0"-6"-62"0,-3 15 84 0,-1 4-72 16,-3 2 0-1,4 4 2-15,-4 6 0 16,0 6-5-16,0 10 0 0,0 12 3 15,3 7 0-15,4 18-1 16,4 10 0-16,0 2-3 16,-1 4 1-16,-3 0-4 15,0 4 0-15,0-8-6 16,-3 4 1-16,-4-6-12 16,3-10 0-16,1-2 1 15,-1-17 1-15</inkml:trace>
  <inkml:trace contextRef="#ctx0" brushRef="#br0" timeOffset="35660.18">14693 8899 114 0,'7'25'57'0,"4"10"-84"0,-8-23 109 0,1 10-85 0,-4 13 1 16,-4 8-3-16,1 5 0 15,-4 5 5-15,0 13 0 16,-7-7-8-16,7 1 0 0,-8 3 1 16,12-7 0-16</inkml:trace>
  <inkml:trace contextRef="#ctx0" brushRef="#br0" timeOffset="36194.81">14940 8711 103 0,'-28'-6'51'0,"-25"-16"-54"16,53 12 65-16,-7 1-62 16,14-4 1-16,4 1 0 15,-1-1 1-15,4 1-3 0,4-1 1 16,7 7 0-16,3 3 1 15,11 3-1-15,14 6 1 16,7 3-1-16,14 4 1 16,-4 6-1-16,-6 6 0 15,-4 3 0-15,-4 3 0 16,-10 1 0-16,0 2 0 16,-11-2 1-16,0-4 0 15,-6 0-1-15,-12-6 1 0,1 0 0 16,-11-6 1-16,0-1-1 15,-11 1 1-15,1 3-1 16,-4-4 1-16,-7 7-1 16,-7 4 0-16,-4-1 0 15,-3 6 1-15,-11 7-2 16,-3-1 1-16,-1 4-1 16,-10 0 1-16,-7-4-1 15,4 1 1-15,-1 3-2 16,1 3 0-16,3 9-6 15,-10 3 1-15,3-5-1 16,14-11 1-16</inkml:trace>
  <inkml:trace contextRef="#ctx0" brushRef="#br0" timeOffset="36887.62">15995 8378 111 0,'14'-12'55'0,"-7"-29"-58"0,0 32 63 0,0-4-61 16,4 1 1-16,3-1-2 16,4 4 1-16,3 6 0 15,3 6 1-15,5 6-2 16,6 7 0-16,0 3 0 16,0 21 1-16,1 1 0 15,-4 9 0-15,-8 10 0 16,-6 3 1-16,-1 6 0 15,-2-4 1-15,-5 1 0 16,1 3 0-16,3-9-1 16,3-7 1-16,1-6-1 15,7-12 1-15,0-13-1 16,-1-13 1-16,4-12 0 16,4-16 0-16,-4-3 0 15,-3-6 0-15,-4-7 0 0,-7 1 0 16,-3 3 0-1,-8 2 1-15,-6 1-1 0,-4 3 0 16,-7 6 0-16,-4 4 0 16,-10 11-1-16,-14 8 0 15,-1 8-1-15,1 23 1 16,0 18-1-16,-8 25 1 16,11 10-1-16,4 12 1 15,7 7-1-15,3 9 0 16,4-12 1-16,7 5 0 0,0-15 0 15,0-9 0-15,0-16 0 16,-8-6 1-16,-2-13 1 16,-4-12 0-16,-15-4-3 15,-3-15 0 1,-3-7-13-16,-15-8 0 0,-3-11-1 16,11-12 0-16</inkml:trace>
  <inkml:trace contextRef="#ctx0" brushRef="#br0" timeOffset="37338.33">17448 9112 114 0,'-3'-12'57'0,"17"18"-73"0,-3-15 89 0,10-7-74 16,25-6 1-16,14 0-1 16,31 3 0-16,36 0 1 15,18 1 0-15,52-8-1 16,8-2 0 0,31 9 1-16,-17 4 0 0,10 2 0 15,-17 4 0-15,-32-1 0 16,-39 4 1-16,-35 0-1 15,-25 3 1-15,-21-4-5 16,-14 1 1-16,-14 3-1 16,-11-6 1-16</inkml:trace>
  <inkml:trace contextRef="#ctx0" brushRef="#br0" timeOffset="38718.65">21128 8294 105 0,'0'-32'52'0,"-4"7"-45"0,4 7 52 16,0-14-58-16,-3-2 0 15,-1-7 0-15,1-9 0 16,-4 0-3-16,-4 6 0 16,-3 0-1-16,-4 0 1 15,-3 6-2-15,-18 10 0 16,-3 9 0-16,-4 10 0 15,7 12 1-15,1 6 0 16,-12 10 1-16,11 19 1 0,4 12 0 16,7 10 1-16,7 15 0 15,7 0 0-15,0 16 0 16,-1 0 1-16,1 3 0 16,0 3 1-16,-3 0 1 15,-5-6 1-15,-2 3 0 16,-5-12 1-16,-9-7-1 15,-1-9 0-15,4-16-1 16,6-12 1-16,5-13-3 16,6-12 0-16,7-13-2 15,11-7 0-15,15-12 0 16,2-6 0-16,4 0-1 16,-3 3 1-16,-4 7 0 15,0-1 0-15,-3 7 0 16,-1 5 1-16,1 8 0 15,-11 11 0-15,0 17-1 16,-7 11 1-16,3 14 0 16,-10 6 1-16,-3 9-1 0,-1 9 1 15,7 7 1 1,18 6 1-16,1 7 0 0,2-7 0 16,8-3 0-16,3 3 1 15,7-7-2-15,0-8 1 16,8-10-2-16,-1-16 1 15,4-15-5-15,0-16 0 16,3-22-9-16,11-16 1 16,7-25-2-16,3-15 1 0</inkml:trace>
  <inkml:trace contextRef="#ctx0" brushRef="#br0" timeOffset="39886.98">23647 5566 103 0,'67'-32'51'0,"21"17"-49"0,-74 11 51 15,39 1-53-15,3 3 0 16,11 3 0-16,-7 1 1 16,-3-8-1-16,-4 8 0 0,-4-4-1 15,1 0 1-15,17 0-8 16,-4-10 1 0,4-5-1-16,-10-1 1 0</inkml:trace>
  <inkml:trace contextRef="#ctx0" brushRef="#br0" timeOffset="40143.36">23597 6052 105 0,'-3'12'52'0,"17"-18"-59"15,7 9 69-15,7-3-61 16,4-6 0-16,10-4 0 16,25-2 1-16,7-4-4 15,22-3 0-15,-12-3-6 0,-2 0 1 16,-12-3-5-16,8 7 0 16,-11 2-1-16,-7 3 1 15</inkml:trace>
  <inkml:trace contextRef="#ctx0" brushRef="#br0" timeOffset="40352.61">23569 6491 105 0,'-21'25'52'0,"53"-16"-60"0,-4-6 82 0,11-6-71 16,10-3 0-16,29 0 0 15,10-7 0-15,18-3-7 16,-8 4 0-16,15-7-6 16,0-9 1-16,11-3-2 15,-4-13 0-15</inkml:trace>
  <inkml:trace contextRef="#ctx0" brushRef="#br0" timeOffset="40649.62">25915 5073 110 0,'-7'0'55'0,"3"0"-62"0,4 3 75 16,4 7-66-16,-4 9 1 15,4 12 0-15,-1 10 0 16,1 0-5-16,-4 15 1 16,3 7 2-16,-3 6 1 15,0 12-5-15,0 7 0 0,0 6-6 16,-3 3 0-16,-1-9-17 16,4-6 0-16,0-1-1 15,7-6 1-15</inkml:trace>
  <inkml:trace contextRef="#ctx0" brushRef="#br0" timeOffset="41089.37">25714 6074 103 0,'11'12'51'0,"70"-90"-77"15,-46 59 102-15,14-16-79 16,29-2 0-16,-4-4-2 16,-3-3 0-1,13-19 8 1,-17 4 1-16,-14 6-4 16,-14-4 0-16,-7 4 1 15,-8 3 1-15,-2-4 0 0,-5 7 1 16,4-9-2-16,-6 18 0 15,-1-9-1-15,-4 10 1 16,1 5 0-16,-1 10 1 16,1 3-1-16,-4 10 1 15,4 12 0-15,-4 3 0 16,3 10 0-16,-3 9 0 16,4 10-1-16,0 15 1 15,-1 3-1-15,1 16 0 16,-4 13-1-16,0 6 1 0,0 6-4 15,3 3 0-15,-6-13-7 16,3-8 0-16,0 8 0 16,-7-18 0-16</inkml:trace>
  <inkml:trace contextRef="#ctx0" brushRef="#br0" timeOffset="41329.25">26889 5795 114 0,'0'-4'57'0,"46"-8"-70"0,-29 6 81 16,8-1-73-16,0-2 0 15,3-4-31-15,4-2 0 16,10-7 38-16,14-6 1 16</inkml:trace>
  <inkml:trace contextRef="#ctx0" brushRef="#br0" timeOffset="42006.53">27693 5249 114 0,'11'0'57'0,"-8"9"-77"0,1-2 98 0,-1 5-79 16,-3 13 1-16,0 0-2 16,-3 19 0-16,-4 3 0 15,0 13 1-15,0-4-2 16,-1 10 1-16,5-3-1 16,-1-7 1-16,4-9 0 15,0-9 1-15,0-7 1 16,-3-6 0-16,-1-3 1 15,1-12 1-15,-1-4-2 16,-3-12 1-16,4-4 0 16,-1-21 0-16,4-7-1 15,0-9 0-15,7-15 0 16,0-10 1-16,4-13-1 16,-1 3 1-16,1-2-1 15,0 5 1-15,-1 17 0 0,1 2 0 16,6 7-1-16,15 9 0 15,11 3 0-15,9 6 0 16,5 4-1-16,6 9 1 16,-3 6 0-16,-3 4 0 15,-1 12 0-15,1 6 0 16,-8 7 0-16,-7 2 0 16,-6 4-1-16,-8 0 1 15,-7 12 0-15,-10 4 0 0,-4-10-1 16,-11 10 1-16,-17-1 0 15,-4 0 0-15,-3 1 0 16,-4-4 1-16,1 4 0 16,2-1 0-16,5 4-1 15,3-7 1-15,6-6-1 16,8 4 0-16,7-7 0 16,4 0 0-16,6-4-1 15,1 4 0-15,0 0 0 16,-4 0 1-16,-4 13 0 15,-3-7 0-15,-7 13 0 16,-7-4 1-16,-4 1 0 16,-17 0 0-16,-7-7-1 15,-8 0 0-15,-10-2-9 16,0-1 0-16,11-6 0 16,7-4 0-16</inkml:trace>
  <inkml:trace contextRef="#ctx0" brushRef="#br0" timeOffset="42142.59">28109 5958 114 0,'39'12'57'0,"0"-21"-72"0,-28 6 79 16,-1 3-83-16,-3 3 1 16,-7 0-1-16,-7 0 1 15</inkml:trace>
  <inkml:trace contextRef="#ctx0" brushRef="#br0" timeOffset="42473.51">25919 6541 120 0,'-11'-10'60'0,"36"20"-73"15,-1-10 87-15,19-10-74 16,31-2 0-16,32-7-2 16,24-6 1-16,36 0-1 15,-7-6 0-15,17-4-4 16,11-3 1-16,-14 1-4 15,0 5 1-15,-18 7-3 0,-10 3 0 16,-29 13-10-16,-21 6 1 16,-17 15 2-16,-22-2 1 15</inkml:trace>
  <inkml:trace contextRef="#ctx0" brushRef="#br0" timeOffset="42720.6">26204 6732 107 0,'-105'-3'53'0,"76"3"-76"0,26 0 102 0,3 0-79 15,10-3 0-15,22-3 0 16,28-7 0-16,28-9-1 16,36-3 1-16,38-9-1 15,21 2 1-15,19-2-1 16,-15 2 1-16,-4 10 0 15,0 10 0-15,-24 2-6 16,-25 4 0-16,-21 9 0 16,-21 4 0-16</inkml:trace>
  <inkml:trace contextRef="#ctx0" brushRef="#br0" timeOffset="43459.73">21682 8256 102 0,'3'-22'51'0,"1"0"-44"0,-4 16 61 16,0 6-65-16,0 0 1 15,0-6 0-15,3 6 0 0,8 6-6 16,10 10 0 0,4 9 4-16,3 9 0 0,0 16-2 15,-7 19 0-15,1 13-1 16,-12 12 1-16,-6 6-1 16,-8 10 1-16,-6 0-1 15,-12-4 1-15,-2-5-1 16,2-13 1-16,5-13-5 15,3-9 1-15,3-16-13 16,4-9 1-16,4-13-1 16,17-12 1-16</inkml:trace>
  <inkml:trace contextRef="#ctx0" brushRef="#br0" timeOffset="43712.76">22243 9056 108 0,'3'0'54'0,"-3"0"-66"0,4 3 83 15,17 3-69-15,0-6 0 16,4 3 2-16,3-3 0 16,18 3-6-16,14-15 0 15,0-4 2-15,3-3 0 16,15-6-3-16,-1-3 1 15,-2 12-6-15,-1-5 0 0,-11-5-5 16,-6 8 0 0,-8-7 0-16,-10-4 1 0</inkml:trace>
  <inkml:trace contextRef="#ctx0" brushRef="#br0" timeOffset="43968.7">22670 8585 106 0,'-11'4'53'0,"11"-23"-61"16,0 19 80-16,3 3-71 15,5 6 0-15,-1 1 0 16,0 9 1-16,-4 9-3 16,1 3 1-1,-8 35 0 1,1 3 0-16,-1 6-4 15,1 4 0-15,-4-7-8 16,-4 0 1-16,0-9-15 16,4-7 0-16,-7-3 0 0,18-28 1 15</inkml:trace>
  <inkml:trace contextRef="#ctx0" brushRef="#br0" timeOffset="44467.95">23050 8281 118 0,'-3'3'59'0,"6"10"-92"15,-3-13 127-15,0 6-94 16,4 4 0-16,10-1 0 16,7 0 0-16,8 4 0 15,2-4 0-15,5 1-2 16,9 2 0-16,19 1 0 16,3 12 0-16,11 3-1 15,-1 7 1-15,-6 2 0 16,-8 4 0-16,-6 3 2 15,-1 3 0-15,1-3 0 16,-12-6 1-16,-9-10 1 16,-8 3 0-16,0-6 0 0,-10-6 1 15,-4 0-1-15,-7-7 1 16,-7-5-1-16,-14-1 0 16,-7 0-2-16,-11 4 1 15,-7 2-1-15,-21 7 0 16,-10 22-1-16,-15-7 1 15,4 1-4-15,14-4 0 16,10 4-11-16,11-13 0 16,18-7 0-16,18-5 0 0</inkml:trace>
  <inkml:trace contextRef="#ctx0" brushRef="#br0" timeOffset="44692.82">24183 9275 110 0,'74'32'55'0,"-49"2"-60"0,-18-28 81 0,3 4-75 16,-3 2 0-16,-3 10 1 15,-8 7 0-15,-6 11-3 16,-22 14 0-16,-7 15 0 16,-3 3 0-16,-7-3-5 15,-1 0 1-15,8-3-15 16,10-16 1-16,4-13 0 15,7-8 0-15</inkml:trace>
  <inkml:trace contextRef="#ctx0" brushRef="#br0" timeOffset="44972.66">24931 8212 114 0,'-4'7'57'0,"8"2"-71"0,-4 7 97 0,-4 9-82 16,1 9 0-16,-4 26 0 16,0 12 1-16,0 9-3 15,0 14 1-15,-1 11 0 16,5 4 1-16,-1 0-2 31,4-4 0-31,0-15-5 0,0-9 1 0,4-7-12 16,3-15 0-16,0-10-1 15,7-13 1-15</inkml:trace>
  <inkml:trace contextRef="#ctx0" brushRef="#br0" timeOffset="45230.52">25432 8839 113 0,'-11'60'56'0,"1"-38"-70"0,10-16 89 16,0 7-73-16,3 2 0 15,4 4 1-15,7-6 1 16,7 2-5-16,11-2 0 15,18-4 1-15,10-5 1 16,7-8-6-16,0-2 1 16,-4-10-10-16,-3-2 0 15,-3-7 0-15,13-10 0 16</inkml:trace>
  <inkml:trace contextRef="#ctx0" brushRef="#br0" timeOffset="45777.21">26056 8397 117 0,'-17'7'58'0,"-5"-17"-70"16,19 10 89-16,3 0-77 16,0 0 1-16,3 3-1 15,4 4 1-15,8 2-2 0,23 4 1 16,8-1-2-16,18 4 1 16,6-1-3-16,4-5 1 15,18 5-1-15,3 4 0 16,15-3 0-16,-12 3 1 15,-9 0 2-15,-8-1 0 16,-11 1 2-16,-6 3 1 16,3 3 1-16,-18-3 1 15,-10-6-1-15,-7 0 1 16,-7-4-2-16,-11 1 1 16,-14-4-2-16,-11 0 1 0,-7 1-3 15,-3 2 1-15,-11 4-1 16,-3 0 0-16,-28 6-1 15,-15 6 1-15,-10 3-1 16,10 7 1-16,4 3 0 16,11-7 1-16,6-6-3 15,11 4 1-15,11-10-5 16,7-10 0-16,14 1-19 16,3-1 0-16,-3 1 0 15,4-1 0-15</inkml:trace>
  <inkml:trace contextRef="#ctx0" brushRef="#br0" timeOffset="46491.83">27390 8034 113 0,'7'-7'56'0,"0"10"-83"0,0-6 114 16,14 0-88-16,11-9 1 0,-4 5-1 15,0 1 0-15,7 12 1 16,1 4 0-16,3 5-2 15,13 7 1-15,-2 7-1 16,3 2 0-16,-7 10 0 16,-4 6 1-16,7 0-1 15,-6 15 1-15,-8 7 0 16,-3 7 1-16,-8-7 0 16,1-7 0-16,-4 1 0 15,-3-10 0-15,0-6 1 16,-4-9 0-16,0-10 0 15,0-3 0-15,0-9 0 16,4-16 1-16,3-16-1 16,14-2 0-16,0-14 0 15,-6-5 0-15,-1-7-1 16,-7 3 0-16,-10 3 0 0,-18-6 0 16,-11 7 0-16,-7 5 0 15,-3 7 0-15,0 7 1 16,-4 8-1-16,4 7 1 15,3 12-1-15,7 7 0 16,1 9 0-16,3 10 0 16,7 5 0-16,0 11 0 15,3-1 0-15,4 3 0 16,0 4 0-16,0 12 0 0,0 3 0 16,0 0 0-16,-3 3 1 15,-1 3 0 1,-10 1 0-16,-11-13 1 0,-3 6 0 15,-7-6 1-15,-11-10-1 16,-14-6 1-16,3-12-4 16,-3-16 0-16,-14-3-17 15,-3-16 0-15,-11-9-1 16,-8-20 1-16</inkml:trace>
  <inkml:trace contextRef="#ctx0" brushRef="#br0" timeOffset="47063.5">20454 10712 98 0,'-67'-10'49'0,"-39"41"-53"0,92-21 72 0,0-7-67 15,7 3 0-15,10 7 1 16,29-4 0-16,18 1-2 16,41-1 0-16,50-9 2 15,46-16 0-15,50-9 0 16,59-12 1-16,60-4-1 15,22 0 1 1,363-34 0 0,-113 12 0-16,-96 26-1 15,-52-11 1-15,-28 14-2 16,-40-4 1-16,-41 10-2 16,-29-3 0-16,-49-4-5 0,-43 1 1 15,-38 6-6-15,-46 2 0 16,-39 8-7-16,-32-1 0 15,-31 9 0-15,-36 4 0 16</inkml:trace>
  <inkml:trace contextRef="#ctx0" brushRef="#br0" timeOffset="47511.25">20140 11185 109 0,'-99'19'54'0,"82"-7"-72"0,17-12 88 0,7 4-71 15,17 2 1-15,19-3-1 16,27-6 1-16,22-3 0 16,42-7 1-16,35-15-1 15,50-4 0-15,14-2 0 16,46-13 1-16,31-3 0 16,32 3 1-16,15 0 1 15,31 3 0-15,7 6 0 0,7-9 1 16,-7 9-1-16,14 1 1 15,-28 2-2-15,-21 7 1 16,-35 0-3-16,-29 9 1 16,-60 0-3-16,-24-3 0 15,-50 3-5-15,-38 4 1 16,-32-4-19-16,-54 3 0 16,-27-6 0-16,-43-3 0 15</inkml:trace>
  <inkml:trace contextRef="#ctx0" brushRef="#br0" timeOffset="48222.84">9973 10947 104 0,'-11'-13'52'0,"11"16"-72"0,0-3 96 0,8-3-76 16,6-3 1-16,10-4 0 15,33 4 0-15,24-3-2 16,25-4 1-16,38-6 0 15,40 1 0-15,35 2 0 16,31 0 1-16,43-3-1 16,31 1 1-16,1 8 0 15,28-2 0-15,14 9 0 16,-11-13 1-16,4 10 0 16,-15-4 1-16,-20-2-1 15,-18-4 1-15,-21 0-2 16,-43 1 1-16,-17-1-4 0,-32 0 1 15,-39 1-8-15,-46 5 1 16,-31-2-18-16,-43 2 1 16,-42 1 0-16,-31 9 0 15</inkml:trace>
  <inkml:trace contextRef="#ctx0" brushRef="#br0" timeOffset="48595.14">10848 11389 74 0,'-226'-13'37'0,"71"16"-42"0,113-3 64 0,-22 4-56 16,8-1 1-16,10 3 3 15,7 0 0-15,11-3-9 16,14 7 1-16,31-1 6 15,26-3 1-15,31 4-2 16,56-7 0-16,40-6-1 16,59-10 0-16,46-5 0 15,32-4 0-15,42-4 0 16,25-8 0-16,11-1 0 16,3 7 1-16,10 3-1 15,-10 3 1-15,-28 0-1 16,-21 3 0-16,-39 1-1 15,-32 5 0-15,-46 1-5 0,-28-1 1 16,-42 4-13-16,-39-7 0 16,-32-9 0-16,-46 3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2T08:24:22.9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5570 1351 85 0,'0'0'42'0,"0"10"-27"16,0-4 43-16,0-6-55 15,4 0 0-15,3 9 2 16,0 16 1-16,-3 10-7 16,-4 21 0-16,0 23 4 15,0 2 1-15,0 20-2 16,0 11 0-16,0 4-2 15,0 4 1-15,0-4-1 16,0-3 1-16,0-16-2 16,-4-16 1-16,4-15-3 15,-7-13 1-15,3-12-9 16,1-6 1-16,-1-17 0 0,4-18 0 16</inkml:trace>
  <inkml:trace contextRef="#ctx0" brushRef="#br0" timeOffset="676.66">5627 2160 84 0,'-14'10'42'0,"14"-10"-36"0,7 0 43 0,-7 9-46 16,0-9 1-16,7 3 0 16,3 3 1-16,12 1-7 15,20-17 1 1,60-21 3 0,1-4 1-16,2-5-3 15,-9-1 1-15,-12-3 0 16,-10 13 0-16,-14-13 0 15,-10 0 0-15,-11 6 0 16,-15 4 0-16,-3-1 0 16,-10 1 1-16,-4 5-1 0,-3-5 0 15,-4 9-1-15,-4-3 1 16,-3-1-1-16,-4-5 0 16,1 6 0-16,-1 0 1 15,1-7-1-15,3 16 1 16,3-6-1-16,4 16 1 15,0-1 0-15,7 1 0 16,7 9 0-16,4 3 1 16,3 13 1-16,7 3 0 15,-3 15-1-15,0 10 1 16,-1 9-1-16,1 19 1 16,-4 10-1-16,-7 9 1 0,0 3-2 15,-3-3 1-15,3 0-1 16,-3-13 0-16,-4-6-1 15,0-6 1-15,-4-6-1 16,-3-1 1-16,0-9-1 16,-3 1 0-16,3-14 0 15,-4-2 0-15,4-7-1 16,0-9 0-16,4-7-16 16,3-15 0-16,0-19 0 15,0-18 0-15</inkml:trace>
  <inkml:trace contextRef="#ctx0" brushRef="#br0" timeOffset="6367.42">7585 1928 64 0,'-4'-19'32'0,"8"0"-23"0,3 13 32 16,0 6-37-16,0-9 0 15,-4 3 3-15,8 2 0 16,0 4-7-16,-1 0 0 16,15 0 7-16,3 0 0 15,11-9-2-15,35 0 1 0,28-7-1 16,8-3 0-16,27 0-2 16,29 10 0-16,-4-7-2 15,15 7 1-15,10-1-1 16,-7-5 0-16,7 5 0 15,0 1 0-15,-18-7 0 16,-3 4 0-16,-15-7 0 16,-13 3 0-16,-25 7-4 15,-28-1 1-15,-18-8-1 16,-29 2 1-16</inkml:trace>
  <inkml:trace contextRef="#ctx0" brushRef="#br0" timeOffset="6984.08">13607 1107 118 0,'-43'28'59'0,"50"-22"-70"16,0-6 72-16,-3 0-61 0,-1 9 0 15,1 10 1-15,-4 9 0 16,0 26-1-16,-7 15 1 15,0 12 0-15,-11 17 0 16,-10 2-2-16,0 0 0 16,0 4-5-16,-1-4 0 15,1-12-1-15,3 3 0 16</inkml:trace>
  <inkml:trace contextRef="#ctx0" brushRef="#br0" timeOffset="7421.81">13448 2054 87 0,'88'-63'43'0,"21"3"-43"16,-70 38 37-16,11-12-40 16,3-1 1-16,3-2 0 15,8 2 1-15,-8 1 5 0,-10 5 1 16,-7 1-1 0,-4-3 1-16,-7 0 1 15,-3 5 1-15,-4 1-1 0,-3 0 1 16,-4-6-3-16,-4 9 0 15,1 0-1-15,-4 6 0 16,0 7-1-16,0 15 1 16,-3 7 0-16,-4 15 0 15,-4 16-1-15,-7 9 0 16,1 19-1-16,-1 4 0 16,4 5-5-16,0-15 1 15,-3-6-12-15,3-7 1 0,3-9-1 16,1 0 0-16</inkml:trace>
  <inkml:trace contextRef="#ctx0" brushRef="#br0" timeOffset="7699.07">14669 1107 107 0,'0'-10'53'0,"38"48"-66"15,-20-38 79-15,3 6-65 16,14-6 0-16,4 3 0 16,7-3 0-16,0-3-3 0,21-3 1 15,-11-10-2-15,-3 7 0 16,-3-10-9-16,-8 3 1 15,-10 4 0-15,-8-4 0 16</inkml:trace>
  <inkml:trace contextRef="#ctx0" brushRef="#br0" timeOffset="7896.95">14933 815 99 0,'-18'-22'49'0,"18"9"-48"0,0 20 69 0,4-7-68 15,7 15 0-15,-1 7 2 16,8 19 0-16,-1 12-5 16,5 10 0-16,-5 9 2 15,-3 16 1-15,-3 3-6 16,-4-3 1-16,-3 3-17 16,-1 6 0-16,-3-6 0 15,0 0 0-15</inkml:trace>
  <inkml:trace contextRef="#ctx0" brushRef="#br0" timeOffset="8226.77">15660 1749 103 0,'-32'0'51'0,"32"-6"-58"0,0 6 85 15,18 0-75-15,17-3 0 16,25-6 0-16,14-4 1 16,7-6-6-16,18-3 0 15,3 3 3-15,4 4 1 16,-14-4-6-16,-11 3 1 15,-11 7-8-15,-13 9 1 0,-8 6-1 16,-13 7 1-16</inkml:trace>
  <inkml:trace contextRef="#ctx0" brushRef="#br0" timeOffset="8409.66">15854 2179 95 0,'-35'25'47'0,"35"-16"-40"16,7-9 54-16,10 0-59 16,22-6 0-16,18-6 0 15,24-13 1-15,7-1-5 16,11 1 1-16,-11 3-1 16,-7-3 0-16,-7 7-12 15,-14 2 1-15,-11 3-1 16,11 4 1-16</inkml:trace>
  <inkml:trace contextRef="#ctx0" brushRef="#br0" timeOffset="8691.01">17812 1188 99 0,'21'-28'49'0,"-14"31"-51"0,-7-3 73 0,0 0-67 16,0 6 1-16,-4 13 1 15,1 9 1-15,-4 22-9 16,-4 16 0-16,-3 13 5 16,0-1 1-16,0 13-4 15,0-9 1-15,3-1-6 16,4-2 1-16,4-17-17 15,-1-5 1-15,4-7-1 16,4-13 1-16</inkml:trace>
  <inkml:trace contextRef="#ctx0" brushRef="#br0" timeOffset="9395.12">17614 2025 82 0,'46'-25'41'0,"32"-53"-49"0,-50 56 58 16,21-13-50-16,11 1 1 15,7-4 0-15,-7-2 1 16,-7 2 0-16,-10 0 1 16,-5-6 2-16,-6 4 1 15,-4-7 0-15,-3 3 0 16,0-3 0-16,-4-4 0 0,-7 8-2 15,0 5 0-15,-3 10-2 16,-1-1 1 0,1 4 0-16,-4 7 0 0,0 8 0 15,0-6 0 1,0 10-1-16,-3 9 1 0,-1 26-1 16,-3 14 1-16,-3 30-2 15,-4 2 1 1,-8 91-1-1,5-31 0-15,3-13-1 16,3-21 1-16,1-1-1 16,3-22 1-16,0-12-1 15,0-6 0-15,0-7 0 16,3-9 1-16,1-6-1 16,-1-13 0-16,-3 0 0 15,0-3 1-15,0-7-1 16,0-12 1-16,0 7-1 0,-3 2 0 15,3-8 0 1,-4 2 0-16,1 3 0 0,3-6 0 16,0 4 0-16,0-4 0 15,0-3 0-15,-4 6 0 16,4-6 0-16,0 0 0 16,0 3 0-16,0-3 0 15,0 0 0-15,0 3 0 16,0 0 0-16,0-3 0 15,0 4 0-15,0-4 0 16,0 0 0-16,0 0 0 0,0 0-1 16,0 0 1-16,0 0 0 15,0 0 1-15,0-4-4 16,-3-2 0-16,-4-3-19 16,0-4 0-16,-1-12 0 15,-6 6 0 1</inkml:trace>
  <inkml:trace contextRef="#ctx0" brushRef="#br0" timeOffset="10889.84">4713 6005 39 0,'-35'9'19'0</inkml:trace>
  <inkml:trace contextRef="#ctx0" brushRef="#br0" timeOffset="11565.45">5140 5769 96 0,'0'-3'48'0,"-39"44"-42"0,29-19 48 16,-29 0-53-16,-21 9 1 15,-18 20 0-15,4 8 0 16,7 10-3-16,11 6 0 15,13-6 1-15,5 3 0 32,23-9-2-32,12-16 1 15,17-15-1-15,18-14 0 16,-1-11 2-16,8-7 0 0,0-13 1 16,10-9 1-16,-10-9 1 15,4-7 1-15,-5 1 0 16,-9 2 0-16,2-3-1 15,-9 10 0-15,-5 3-2 16,-3 9 0-16,-3 7 0 16,-8 15 1-16,-6 32-2 15,-8 22 1-15,-10 15 0 16,-7 13 0-16,-7 18 0 16,-4 20 0-16,0-10-1 15,0 0 0-15,11-13 0 16,7-15 0-16,10 0 0 15,8-16 0-15,3-16 0 16,10-12 1-16,4-12 0 16,11-14 1-16,17-11-1 0,-3-20 1 15,4-6 0-15,2-3 0 16,1-3-1-16,0 0 1 16,4-6-2-16,-12-1 0 15,-6 11-3-15,-4-1 0 16,-7-3-9-16,1 3 0 15,-1 0 0-15,0 3 1 16</inkml:trace>
  <inkml:trace contextRef="#ctx0" brushRef="#br0" timeOffset="11871.27">5697 7551 81 0,'11'-16'40'0,"3"-31"-21"0,-7 34 33 16,-7 1-47-16,0-1 0 0,0 7 1 16,0 6 0-16,-10 6-9 15,-1 10 1-15,-7 6 4 16,8 12 1-16,-1-5-4 16,11-1 0-16,0-3-1 15,11-3 1-15,10-10 0 16,14-8 0-16,7-11 1 15,-3-2 1-15,-14-4 2 16,-4-2 0-16,-7-7 0 16,-10 0 1-16,-8 0-8 15,-10-10 0-15,0 1-1 0,7-13 0 16</inkml:trace>
  <inkml:trace contextRef="#ctx0" brushRef="#br0" timeOffset="12255.63">6922 6557 111 0,'-89'28'55'0,"65"0"-58"0,20-25 66 0,1 0-63 16,6 4 1-16,8-1-1 15,35 0 1 1,126-12-2 0,12 0 0-16,-1-1 1 15,11 7 1-15,0 3 0 16,4 4 1-16,-11-1-1 15,-11 7 1-15,-24-1 0 16,-25-3 0-16,-14 1-5 16,-14-1 1-16,-29-2-19 15,-17-4 1-15,-11-6-1 0,-13-16 1 16</inkml:trace>
  <inkml:trace contextRef="#ctx0" brushRef="#br0" timeOffset="12463.52">9253 6002 106 0,'-14'-54'53'0,"21"26"-63"0,-7 28 88 15,4-9-74-15,-4 2 0 16,0 1 0-16,3 9 0 16,1 16-6-16,-8 25 0 0,-3 25 4 15,-10 38 0-15,-8 27-2 16,-10 26 0-16,-1 6-3 15,5-6 1 1,2-9-13-16,8-19 1 0,7-23-1 16,4-21 0-16</inkml:trace>
  <inkml:trace contextRef="#ctx0" brushRef="#br0" timeOffset="13092.2">9465 5650 111 0,'-11'-25'55'0,"11"13"-63"0,0 9 79 15,0-1-71-15,0-2 0 16,8 0 0-16,13-10 0 15,25-3-1-15,42-6 0 16,18-15 0-16,45-8 1 16,26 8-1-16,10 2 1 15,17 4 1-15,-17 2 1 16,0 10 0-16,-14 16 0 16,-21 12 0-16,-25-3 0 15,-18 7 0-15,-17-1 0 16,-22 1-1-16,-13-1 0 0,-15 4-1 15,-7 12 0-15,-10 6 0 16,-7 13 1-16,-8 22-1 16,-6 22 0-16,-8 9-1 15,-3 16 1-15,0 22 0 16,-3 12 0-16,3 3 0 16,0-2 0-16,3-7-1 15,0-16 1-15,-3-18 0 16,0-19 1-16,-3-10-1 15,-11-12 0-15,-15-13-1 16,-13-6 1-16,-18-12-1 16,-11-7 1-16,-20-3-2 15,-33-6 0-15,-10-3-1 16,-18-7 1-16,-17-6 0 0,10 0 1 16,-3 0 0-1,-1-3 0-15,15 4 1 0,21 2 0 16,28-3 0-16,18 0 1 15,7 0-3-15,17-9 0 16,8 6-12-16,7-3 1 16,6-19-1-16,8-9 0 15</inkml:trace>
  <inkml:trace contextRef="#ctx0" brushRef="#br0" timeOffset="13362.64">9984 6045 96 0,'-11'0'48'0,"18"-15"-50"0,-3 8 65 0,-4 7-59 16,0-6 1-16,0 6 3 16,0-3 0-16,0 3-10 15,0 6 0-15,0 1 6 16,-4 11 0-16,-6 11-2 15,-8 21 0-15,-3 13-2 16,-4 9 1-16,4 3-3 16,7 0 0-16,7-6-7 15,3-3 0-15,8 3-1 16,17-16 1-16</inkml:trace>
  <inkml:trace contextRef="#ctx0" brushRef="#br0" timeOffset="13773.41">9959 6579 80 0,'39'-16'40'0,"42"-50"-35"0,-39 47 31 15,8-6-37-15,3-9 1 0,3-10 1 16,-3 3 0-16,-7 3 2 15,-4 4 1-15,-10-4 2 16,-7 7 0-16,-8-1 1 16,-3 4 1-16,-3 0-1 15,-4-3 1-15,3-1-4 16,-2 1 1-16,2 0-3 16,-3-4 1-16,4 10-1 15,-4-3 1-15,3 12-1 16,-3 13 0-16,0 16 0 15,-7 18 0-15,-3 25-1 16,-11 23 1-16,0 21-2 16,-7 13 0-16,-11-3-8 15,11 3 1-15,7-1-1 16,7-17 1-16</inkml:trace>
  <inkml:trace contextRef="#ctx0" brushRef="#br0" timeOffset="14145.19">11797 6522 104 0,'0'-6'52'0,"49"6"-49"0,-31 0 55 0,14-3-57 16,31-4 0-16,15 1 0 15,38-3 0-15,32-4-2 16,43 4 1-16,17-1 0 15,28 4 1-15,8 6-1 16,6 6 1-16,-13 7 1 16,-33-1 0-16,-6 4 0 15,-32 3 1-15,-36-10-1 16,-24 7 0-16,-28-7-4 16,-26-9 0-16,-16-12-2 15,-19-13 1-15</inkml:trace>
  <inkml:trace contextRef="#ctx0" brushRef="#br0" timeOffset="14386.06">14753 5456 117 0,'18'-3'58'0,"88"56"-58"0,-89-37 64 16,4 9-63-16,8 31 0 15,-8 32 0-15,-4 19 1 0,-13 34-2 16,-15 22 0 0,-3 16 0-16,-28-1 1 0,3-2-4 15,4-22 1-15,10-16-10 16,8-29 1-16,10-18-1 16,10-28 1-16</inkml:trace>
  <inkml:trace contextRef="#ctx0" brushRef="#br0" timeOffset="15154.18">15081 5525 112 0,'-56'19'56'0,"38"-13"-62"0,15-6 75 16,3 0-67-16,0 0 0 16,14-13 0-16,35-12 0 15,46-9-3-15,47-19 0 16,52-7 1-16,38-12 1 16,22 6-2-16,39 0 1 15,-4 3-1-15,-6 1 1 16,-33 8 0-16,1 7 1 15,-19 7 0-15,-38 11 0 0,-21 4-1 16,-28 6 1-16,-25 10 0 16,-21 12 0-16,-29 19-1 15,-13 19 0-15,-26 18 0 16,-13 29 0-16,-25 31 0 16,-11 13 0-16,-3 41 0 15,-7 5 0-15,3 20 0 16,4 9 0-16,4-16 0 15,9-15 0-15,5-10 0 16,3-22 0-16,3-18 0 16,1-20 1-16,-4-18-2 15,-4-19 1-15,-10 0 0 16,-10-19 0-16,-26-6-2 16,-31-22 1-16,-18 0-2 15,-31-22 1-15,-40-3 0 16,-20-7 0-16,-32-2 0 0,-11 3 0 15,-11 5 2-15,19 4 0 16,13 4 1-16,14-1 0 16,36 3 0-16,28-3 1 15,21 0-1-15,22 0 1 16,6-3-1-16,14 0 0 16,11 0 0-16,7-3 0 15,1 0-1-15,2-3 1 16,-6 3 0-16,3-4 0 15,3 1-1-15,5 0 1 16,-1-4-1-16,0-2 1 16,0-4-2-16,0-3 0 0,4-3-5 15,3 1 0-15,18-5-15 16,10 1 1-16,22-6-1 16,13-10 1-16</inkml:trace>
  <inkml:trace contextRef="#ctx0" brushRef="#br0" timeOffset="15479.63">16101 6067 88 0,'14'-15'44'0,"14"-39"-42"16,-21 42 66-16,-3-1-64 15,-4-6 1-15,-7 1 1 16,-11 8 1-16,-7 10-8 15,-21 10 0-15,-10 15 5 0,-18 12 0 16,7 4-3-16,7 22 1 16,11 3-3-16,17 0 0 15,18 6-1-15,28-6 0 16,25-13-1-16,21-9 1 16,7-13 0-16,7-12 1 15,7-25 1-15,-7-7 0 16,-11-12 2-16,-17-6 0 15,-14-13 1-15,-18-6 0 16,-24-13-3-16,-8-3 1 0,-7 10-10 16,1 5 0-16,-1 11-2 15,4 2 1-15</inkml:trace>
  <inkml:trace contextRef="#ctx0" brushRef="#br0" timeOffset="16050.3">16947 5845 94 0,'0'-22'47'0,"4"-41"-35"0,-4 41 52 0,-4 0-59 15,1 3 1-15,-1 4 1 0,-3 5 1 16,-3 10-11-16,3 13 0 16,0 24 6-16,-4 26 1 15,0 16-4-15,-17 18 1 16,4 22-1-16,-1 16 0 16,0 6-1-16,4 0 1 15,3-3-1-15,-3-13 1 16,4-12-1-16,2-25 0 15,1-19 0-15,4-16 0 16,3-12-1-16,0-13 1 0,3-21-1 16,4-26 0-1,7-19 1-15,4-21 1 0,3-17 0 16,0-11 1-16,18-11 0 16,-4 4 0-16,11 0 1 15,0 3 0-15,3 10-2 16,14 12 1-16,-6 0-1 15,-8 6 1-15,0 13 0 16,-3 9 0-16,-4 10-1 16,-3 12 1-16,-7 19 0 15,-4 12 0-15,-7 23-1 16,-10 12 0-16,-11 16 0 16,-11 12 1-16,-10-3-1 15,-15-3 0-15,-2-12-5 16,2-10 0-16,4-19 0 15,4-25 0-15</inkml:trace>
  <inkml:trace contextRef="#ctx0" brushRef="#br0" timeOffset="16967.78">18387 6648 54 0,'-7'-16'27'0,"-4"3"-12"16,8 7 28-16,-1-3-35 15,1-1 0-15,-4-2 7 16,-1 5 1-16,5-5-19 15,-1 2 1-15,8-5 13 16,10 2 0-16,28 1-4 16,32-7 1-16,18 0-4 0,39 0 0 15,27 0-1-15,29 4 0 16,18-1-2-16,-11 0 0 16,4 4 0-16,-8 6 0 15,-17-4-1-15,-18 7 1 16,-10-3 0-1,-18 3 0-15,-14 3-2 0,-22-4 0 16,-27 4-12-16,-8 0 1 16,-31-6-1-16,-14 0 1 15</inkml:trace>
  <inkml:trace contextRef="#ctx0" brushRef="#br0" timeOffset="18662.34">21036 5337 82 0,'-18'-57'41'0,"15"-12"-24"15,3 44 42-15,0 0-54 0,0 3 0 16,0 7 2-16,-4-4 0 16,4 9-9-16,-3 20 0 15,3 21 6-15,0 29 1 16,0 21-3-16,0 38 0 31,-7 154-1-31,-4-19 0 0,-6-12 0 16,-12-20 0-16,-6-24-1 15,0-23 1-15,-4-8-1 16,-3-26 1-16,-4-16-2 16,7-25 0-16,7-18-4 15,8-19 0-15,2-13-19 16,12-22 0-16,13-22 0 16,26-15 0-16</inkml:trace>
  <inkml:trace contextRef="#ctx0" brushRef="#br0" timeOffset="19517.88">21205 5227 65 0,'-70'-19'32'0,"52"-12"-24"0,15 21 46 0,-1 7-49 16,1-3 1-16,-1-3 5 16,4-1 1-16,4 4-15 15,6-3 1-15,33-7 8 16,31 0 1-16,10-6-3 16,29 0 0-16,39 0-3 15,-4-3 0-15,32 0 0 16,11 6 0-16,6 7 0 15,1-4 1-15,-22 10 0 16,-21 3 0-16,0 0 0 16,-24 3 1-16,-15 0-1 15,-10 0 1-15,-21 0-1 16,-11 0 0-16,-18 0-1 16,-13 6 0-16,-8 3-1 0,-7 13 1 15,-10 6-1 1,-7 26 0-16,-8 27 0 0,-10 16 0 15,-14 16 0-15,-7 25 0 16,3 7 0-16,0 11 0 16,8 14 0-16,2-1 0 15,8-9 0-15,-3-16 0 16,3-12 0-16,3-7 0 16,4-12 0-16,0-16 0 15,0-15-1-15,0-16 1 16,0-13 0-16,-3-9 0 0,-4-3 0 15,-4-13 0-15,-17-3 0 16,-4-3 1-16,-3-6-1 16,-11 3 0-16,-21-10 0 15,-39 0 0-15,-14-2 0 16,-24 11 0-16,-26 1-1 16,8-16 1-16,-14 13 0 15,-11-13 0-15,7 10 0 16,3-7 0-16,1 0 0 15,28 4 1-15,17-4-1 16,22-9 1-16,6 3-2 16,15-3 0-16,11 3-1 15,13-10 0-15,4 4-1 16,14 0 0-16,11-1-10 16,-4-5 0-16,-3-7 1 15,21-9 1-15</inkml:trace>
  <inkml:trace contextRef="#ctx0" brushRef="#br0" timeOffset="19879.24">21675 5729 101 0,'-11'-47'50'0,"15"15"-48"0,-4 20 67 0,3 6-67 16,1-1 0-16,-4 7 2 16,7 3 0-16,0 13-5 15,0 19 0-15,3 18 3 16,-10 19 1-16,-3 10-1 15,-4 18 0-15,0 6-2 16,0 1 1-16,0-7-1 16,0-5 1-16,3-11-4 15,1-2 0-15,-1-13-7 16,1-7 0-16,-1-15-1 16,0-6 1-16</inkml:trace>
  <inkml:trace contextRef="#ctx0" brushRef="#br0" timeOffset="20451.25">21625 6365 99 0,'25'-3'49'0,"81"-53"-53"0,-74 37 57 0,6-3-58 16,12-6 1-16,-4-1-4 16,-4-2 1-16,-3 6 8 15,-8-6 1-15,-2-1-5 16,-1 1 1-16,-3-4 3 16,-1-2 0-16,1-10 3 15,14 9 1-15,-7 1 2 16,-18 5 0-16,7-2 0 15,-7 5 0-15,-7 4-2 16,-11 3 1-16,1 4-1 16,-1 5 0-16,4 4-2 15,7-1 1-15,-10 4-2 16,3 6 0-16,7-3-1 16,-3 3 1-16,6 6-1 15,1 7 0-15,-4 9 0 16,0 0 0-16,3 18-1 15,-6 17 1-15,-1 6-1 0,-10 12 1 16,11 19-1-16,-4 16 1 16,-7 2-1-16,-7-5 1 15,3-3-1-15,4-7 0 16,7-13 0-16,-7-11 1 16,7-14-1-16,11-9 0 15,-11-9 0-15,-7-10 0 16,7-9-4-16,0-6 0 15,-11-13-19-15,0-9 0 16,1-10 0-16,-4-6 0 0</inkml:trace>
  <inkml:trace contextRef="#ctx0" brushRef="#br0" timeOffset="25067.13">13046 3195 94 0,'24'9'47'0,"107"20"-46"0,-92-20 47 0,31 7-48 15,33 9 0-15,17 3 0 16,24 10 0-16,22-1 0 16,14 7 0-16,28-6 0 15,0 3 0-15,36-7 0 16,10-3 0-16,28-18 0 16,21-10 0-16,8-19 0 15,38-6 0-15,4-18 0 16,-11-1 0-16,21-9 0 15,-6 3 1-15,-19-7 0 16,-6-8 0-16,-18-7 1 16,-4-10 0-16,-13-2 1 15,-8-4 0-15,-21-3-1 16,-7-9 0-16,-18-19-1 16,-34 19 1-16,-29 0-2 15,-18 6 1-15,-28-6-1 0,-21 6 1 16,-29-16-1-16,-24 7 0 15,-24-4 0-15,-19-2 1 16,-34 5-1-16,-15-15 0 16,-10 10-2-16,-29 5 1 15,-10-5-1-15,-28 2 0 16,-1 10-1-16,-24 6 1 16,-21 0 1-16,-7 16 1 15,-25 0 1-15,0 9 0 16,-11 1 1-16,-10-1 1 0,3 0-1 15,-27-9 1-15,9 3-2 16,-24 0 1-16,7 13-2 16,-14 12 0-16,-3 0-1 15,-18 6 1-15,10 13-1 16,-14 6 1-16,15 4 0 16,-4 12 0-16,3 3-1 15,1 9 1-15,-1 4 0 16,7 9 1-16,-10 9-2 15,7 13 1 1,-173 62-1 0,92-2 1-16,28-10-1 15,39 19 0-15,28-13 0 16,35 7 1-16,8-10-1 16,31 10 1-16,35-1 0 15,15-9 0-15,17 10 0 16,25-7 0-16,17-2 0 0,22 8 0 15,17-12 0-15,25 10 1 16,7 2-1-16,15-8 0 16,9 8 0-16,36 20 1 15,18-7-1-15,10 3 1 16,11-6-1-16,25 0 1 16,13-12 0-16,29-17 0 15,14-18-1-15,-3-15 0 16,48-35-17-16,-9-26 0 0,38-33-1 15,7-42 1-15</inkml:trace>
  <inkml:trace contextRef="#ctx0" brushRef="#br0" timeOffset="29306.64">23558 4493 84 0,'-49'-3'42'0,"10"3"-26"0,39 0 43 16,0 0-56-16,11-9 1 16,21-7 0-16,24-6 1 15,18-3-7-15,43 6 1 16,17 0 2-16,0 7 1 16,10 2-5-16,-6 1 1 15,-8 3-18 1,-27-1 0-16,-29-2 0 15,-18-7 0-15</inkml:trace>
  <inkml:trace contextRef="#ctx0" brushRef="#br0" timeOffset="29810.35">24507 3847 86 0,'-49'-37'43'0,"63"-10"-39"16,-17 37 68-16,3 1-68 15,0-1 0-15,-4 7 1 16,1 13 1-16,-1 8-7 16,1 23 0-16,-8 34 5 15,0 29 0-15,1 12-2 16,-4 25 0-16,3 10-1 0,4-4 0 16,0-18-1-16,-4-7 1 15,1 0-2-15,-4-12 0 16,0-13 1-16,-1-9 0 15,1-19 0-15,0-10 0 16,7-15 0-16,0 0 1 16,-3-19 0-16,3 4 1 15,3-14-2-15,0-2 1 16,4-7-1-16,-7 0 1 16,7 1-1-16,0-1 0 15,0 3 0-15,0-9 0 0,0 0-1 16,-3 7 1-16,-4-4 0 15,3 0 0-15,1-3-1 16,3 6 1-16,-4-3-1 16,4-3 1-16,0 0 0 15,0 0 0-15,7-3 0 16,-3 0 0-16,3-6 0 16,-7 9 0-16,0 0-3 15,0-7 1-15,-4-5-9 16,1 5 1-16,-11 1-1 15,0 0 1-15</inkml:trace>
  <inkml:trace contextRef="#ctx0" brushRef="#br0" timeOffset="31198.42">23562 6503 88 0,'0'7'44'0,"14"-26"-33"15,-7 9 45-15,0 4-53 16,0 0 1-16,0-7 1 16,15-2 0-16,-1 2-7 15,7-6 0 1,81-3 5-1,22 0 0-15,28 3-1 0,24-9 0 16,29 3-1-16,17 3 1 16,18-3-1-16,21 3 0 15,21 3-1-15,-3 1 1 16,32 2-1-16,-22 0 1 16,18-3-1-16,-11 4 0 15,-13-1 0-15,-22 7 0 16,0-1-1-16,-39 1 1 15,-38-4-8-15,-4 1 0 0,-32-4 0 16,-18 3 1-16</inkml:trace>
  <inkml:trace contextRef="#ctx0" brushRef="#br0" timeOffset="32314.78">9109 4565 98 0,'-29'-28'49'0,"61"44"-42"0,-28-22 50 0,3 2-56 16,3-2 0-16,5 6 0 15,2 0 0-15,1 16-2 16,3-7 1-16,-7 16 0 16,0 7 0-16,0 2-1 15,-3-6 1-15,-4 16-1 16,0-6 0-16,-3 3 0 15,3 3 1-15,0-10 0 16,10-3 0-16,4 1 0 16,-3-10 1-16,3 0 0 15,4-4 1-15,3 4 0 16,-3 10 0-16,3-10-1 16,-3 3 1-16,14 6-1 15,-4-9 0-15,4 3 0 16,7-12 0-16,14-7-1 15,3-19 1-15,11-18 0 16,43-13 0-16,17-12-1 0,3-23 0 16,40-2 1-16,-5-13 1 15,12 9-1-15,10 4 1 16,-21 8-1-16,-15 4 1 16,12 7-1-16,-19 5 1 15,-20 10-2-15,-25 7 0 31,-14 5-6-31,-29 4 1 16</inkml:trace>
  <inkml:trace contextRef="#ctx0" brushRef="#br0" timeOffset="32964.4">8576 9034 104 0,'11'0'52'0,"109"-28"-50"0,-71 12 52 0,39-12-54 15,43-16 1-15,6-13 1 16,47-18 0 0,13-10-2-16,22 1 0 0,-4-7 1 15,-3-3 1-15,-8 6-1 16,-13-3 1-16,-29 13-1 16,0 6 0-16,-13 12-2 15,-19 7 1-15,-20 9-7 16,-22 9 0-16,-21 4-19 15,-14 9 1-15,-25 9-1 16,-35 7 1-16</inkml:trace>
  <inkml:trace contextRef="#ctx0" brushRef="#br0" timeOffset="33376.17">8400 9536 108 0,'-50'28'54'0,"50"-25"-78"0,7-3 109 15,7-6-84-15,32-7 1 0,21-21 0 16,21-4 1-16,15-12-4 16,31-16 1-16,18-6 1 15,-4-10 1 1,21 1-1-16,7-4 0 0,-17 7-1 15,14-4 1-15,3 10-1 16,-27 3 1-16,-15 3-1 16,0 7 1-16,-7 8 0 15,-11 8 1-15,-21 8-1 16,-21 7 0-16,-17 6 0 16,-11 6 0-16,-7 1 0 15,-15 5 1-15,-3 1-2 16,-10 2 1-16,-4 4-1 15,-7 3 1-15,-3 0-1 16,-4 0 0-16,3 0-1 16,0 0 1-16,1 0-4 15,-1 0 1-15,-3-3-11 16,-3-3 1-16,-8 0-1 16,-3-10 1-16</inkml:trace>
  <inkml:trace contextRef="#ctx0" brushRef="#br0" timeOffset="35179.9">11264 8971 105 0,'-14'3'52'0,"67"4"-55"16,-46-7 68-16,7 0-64 15,4 0 0-15,6-7 1 0,19-5 0 16,6-16-3 0,8-23 1-16,3-21 0 0,14-19 1 15,7-15-1-15,-4-10 1 16,1-4-1-16,-7-5 0 15,-11 0 0-15,-7-1 1 16,-4 4-1-16,0-13 1 16,18-6-1-16,-7-3 1 15,4-16 0-15,-1-6 0 0,4-1 0 16,-10-15 0 0,-8 10 0-16,-7-4 0 0,-6 7 0 15,-4 0 0-15,-8-1-1 16,1 7 1-1,-4 0-1-15,4 16 0 0,-1-4 0 16,-2 10 0-16,13 10 0 16,-10 2 0-16,3 10-1 15,-11 3 1-15,-2 12 0 16,-26 7 0-16,-7 3 0 16,-6 9 0-16,-1 10 0 15,-7 9 0-15,0 7 0 16,-13 5 0-16,-8 7 0 15,-7 0 0-15,-14 0 0 16,0 0 0-16,3 0 0 16,-17 0 0-16,-4-3 0 15,-17 0 0-15,3 3 0 16,0 3 0-16,-17 3 0 16,-15 10 0-16,4-1 0 15,-11 10 0-15,-20 7 0 0,6 2 0 16,-14 10-1-16,-18 3 1 15,8 9 0-15,-36 7 0 16,8 3-1-16,-22 0 1 16,-11 3 0-16,-24 6 0 15,4 6 0-15,-43 4 0 16,10 6 0-16,-6 3 1 16,7 3-1-16,3-3 0 0,14-3-1 15,8-6 1-15,27 12-1 16,4-25 1-16,4-3-1 15,14-13 0-15,-8-2 0 16,22-7 1-16,7-7 0 16,3-2 0-16,29 6 1 15,21-7 0-15,17 4-1 16,22 0 1-16,14 0 0 16,14-1 0-16,17 7-2 15,15 0 0-15,3 3 0 16,11 7 1-16,17 12-1 15,-3 6 0-15,10 19 0 16,4 19 0-16,4 19 1 16,3 6 0-16,3 21 0 15,8 30 0-15,6 5-1 16,-2 22 1-16,2 13 0 16,11 13 1-16,1 8-1 15,-15 4 0-15,3 16 0 0,-6-3 0 16,0 12 0-16,-4-7 0 15,3 1 0-15,-10-3 0 16,0-4 0-16,-7-9 1 16,4 10-1-16,-8-4 1 15,-3-12-1-15,0-16 1 16,3-9-1-16,11-13 0 0,0-15 0 16,11-16 0-16,-1-16 0 15,5-16 1-15,2-15-2 16,4-13 1-16,4-15 1 15,7-10 0-15,10-9-1 16,15-10 0-16,17-6-1 16,0-6 0-16,7-10 1 15,18-2 1-15,10-4-2 16,0-6 0-16,4-4 0 16,18-5 1-16,6 2-1 15,4-2 1-15,18-1 0 16,21 7 0-16,-11 3 0 15,18 3 1-15,11 0-1 16,-7 0 0-16,27 0 0 16,-10 3 0-16,22-6 0 15,-1-3 0-15,0-7 0 16,4-3 0-16,-14-5 0 16,28-8 1-16,-14-5-1 15,14 2 1-15,-15 4-1 0,5-3 0 16,-1 9-1-16,-21-3 1 15,4 9-1-15,-7 0 1 16,-29 10 0-16,8-3 1 31,45-7 0-31,-31-6 0 16,-25 3 0-16,-29 4 1 0,-17 2 0 16,-28 7 0-1,-21-4-1-15,-15 7 1 0,-17 3-1 16,-10-3 0-1,-12 9 0-15,-6-6 0 0,-7 7 0 16,-4-4 0-16,-4 0-1 16,-3 3 1-16,0-9 0 15,-7 3 0-15,0 0-1 16,-3-3 0-16,-1 0 0 16,1 6 0-16,-1 0-1 15,1-9 1-15,-1 0-5 16,1-1 0-16,-15 1 0 15,-10-10 0-15</inkml:trace>
  <inkml:trace contextRef="#ctx0" brushRef="#br0" timeOffset="42158.35">23717 4547 46 0,'-17'15'23'0,"10"4"0"0,7-19 23 0,0-9-38 16,7-1 0-16,-7 1 2 16,10-7 0-16,1 0-15 15,3 1 1-15,0-1 9 16,0 7 0-16,0-4-6 16,0 10 1-16,4 3-1 15,3 3 0-15,21 3 1 16,22 1 1-16,17-7 2 15,4-10 0-15,21-5 1 16,-8-1 0-16,12 3 0 16,-22 4 0-16,-21-4-2 15,-14 7 1-15,-14 0-4 16,-11 9 1-16,-14 3-8 16,-7 1 0-16,-14 2-14 15,0-6 0-15,-4-3-1 16,1-3 1-16</inkml:trace>
  <inkml:trace contextRef="#ctx0" brushRef="#br0" timeOffset="42540.44">24356 4042 77 0,'0'-57'38'0,"3"26"-44"0,1 18 74 15,-1 4-62-15,1-1 1 0,-1-2 2 16,1 3 0-16,-4 2-12 16,-4 14 1-16,1 2 7 15,-4 19 1-15,0 25-3 16,-4 16 0-16,1 16-2 16,3 6 1-16,3 19-1 15,4 0 0-15,0-1-1 16,0-5 1-16,-4-10-1 15,-3-9 0-15,0-4 1 16,-3-3 1-16,-1 4 0 16,-3-10 0-16,-14-3-1 15,7-6 1-15,-4-13-2 16,4-3 0-16,3-9-5 16,11-16 0-16,4-7-11 15,3-8 1-15,3-14 0 16,11-8 0-16</inkml:trace>
  <inkml:trace contextRef="#ctx0" brushRef="#br0" timeOffset="44346.92">24010 4377 68 0,'56'-56'34'0,"36"-16"-25"0,-67 47 34 0,0 6-39 16,-8-6 0-16,1 3 5 16,-4 9 1-16,-3 4-12 15,-4 6 1 1,-7-7 7-1,0 13 0-15,0 4-3 16,-4 11 1-16,-6 11-2 16,-12 2 0-16,-6 10-1 15,0 3 1-15,7-7-1 16,3 4 0-16,8-16 0 16,13-6 0-16,22-10-2 15,7-9 1-15,10-22 0 16,14-6 0-16,11-13 0 15,-3-12 0-15,-4-10 0 0,-11 7 1 16,-10 6 0-16,-11 15 1 16,-21 10-1-16,-17 22 1 15,-33 25-1-15,-13 22 1 16,-29 19-1-16,-7-1 1 16,-10-2-2-16,18-4 1 15,13-5-1-15,18-11 0 16,18-5-1-16,21-20 1 15,31-8-1-15,22-14 1 16,21-11-1-16,4-11 1 16,-1-5-1-16,4-7 1 15,-3 4 0-15,-15 8 0 0,-14 7 0 16,-28 4 1-16,-10 11 0 16,-15 17 0-16,-10 9-1 15,-21 9 1-15,-4 0 0 16,7-3 0-16,7 0-1 15,11-6 0-15,14 0 0 16,17-13 0-16,25-3-1 16,11-9 1-16,21-7-1 15,14 4 1-15,-3-13 0 16,-4 9 0-16,-21 4 0 16,-11 3 0-16,-17 3 0 15,-18 6 1-15,-29 12-1 16,-9 1 1-16,-5 3 0 15,-3 3 0-15,11 3-1 16,3-6 0-16,8 3 0 0,6-3 1 16,11 3-2-16,7-7 1 15,7 7 0-15,7 0 0 16,0-3 0-16,0 0 0 16,-3 6 0-16,-8 0 0 15,-6 3 0-15,-8 0 1 16,-3 7-1-16,-3-7 0 15,-8-3 0-15,-3-3 1 16,3-3-2-16,11 3 1 16,3-10-1-16,18 7 1 15,4 3-1-15,3-6 1 0,4 6-1 16,-1 9 1-16,-3-6 0 16,-3 10 0-16,-7 6 0 15,-8-10 1-15,-3 6-1 16,-4-2 1-16,-6-1-3 15,3-2 1-15,3-7-9 16,8-9 0-16,10-7-1 16,10-6 0-16</inkml:trace>
  <inkml:trace contextRef="#ctx0" brushRef="#br0" timeOffset="47373.51">30339 5381 80 0,'0'-25'40'0,"7"-19"-29"15,-7 34 40-15,0-12-47 16,3 3 0-16,-6-2 2 16,-1-11 0-16,-3 1-8 15,-3 3 1-15,-4 6 4 16,3 6 1-16,-21-3-3 16,8 7 1-16,-5-4-2 0,5 0 0 15,-1 10 0 1,4 0 0-16,7-1 0 0,3 1 0 15,1 0 0-15,-1 6 0 16,-3-10 0-16,0 4 1 16,14 3-1-16,0 0 0 15,-4-3-1-15,1-1 1 16,-15 7 0-16,4 0 0 16,0 4-1-16,3-1 1 15,1-6 0-15,3-1 0 16,3 4 0-16,1 0 0 0,-1-3-1 15,1 3 1-15,-1-3-6 16,4 0 1-16,-4 0-6 16,4 0 0-16,0 6-13 15,0 0 1-15,-7 13 0 16,4-4 0-16</inkml:trace>
  <inkml:trace contextRef="#ctx0" brushRef="#br0" timeOffset="48255">30194 5255 81 0,'21'-56'40'0,"25"-19"-46"0,-35 62 81 0,-15-3-73 16,-10 4 1-16,-10-1 0 15,-29 7 1-15,0 6-6 16,-4 22 1 0,-42 56 3-1,22 4 0-15,13-7-2 16,19 3 1-16,13-18-2 15,25 0 1-15,0-16-1 16,17-7 1-16,1-12-1 16,6-6 1-16,8-19 0 15,0-9 1-15,3-7 0 16,18-9 1-16,-21-16 0 16,10 0 0-16,-3-9 0 15,-11 6 0-15,7 10 0 16,-10-1 0-16,3 13-2 15,0 4 1-15,-7 11 0 0,0 1 0 16,4 12-1-16,-4 4 1 16,7 8-1-16,-3 11 1 15,-4 2-1-15,4 4 1 16,-18 5-1-16,-4 20 1 16,0 9-1-16,-3 19 0 15,-14-4 0-15,-3 4 1 16,-1-3-1-16,7 6 0 15,-21-7 0-15,8-11 0 0,6-4 0 16,4-10 1-16,7-12-1 16,3-12 0-16,4-4 0 15,25-9 0-15,-15-6 0 16,1-4 0-16,13-9 1 16,1-3 1-16,3-6 1 15,11-10 0-15,14-2-1 16,-4-14 1-16,8-5 0 15,2-4 0-15,-2 3-3 16,10 1 1-16,-25 2-2 16,11 7 1-16,-11 6-6 15,-17 6 1-15,3 4-14 16,-3 5 0-16,-4 11 0 16,-4 5 1-16</inkml:trace>
  <inkml:trace contextRef="#ctx0" brushRef="#br0" timeOffset="48569.82">30932 6375 102 0,'7'-13'51'0,"0"-9"-60"0,-7 22 79 15,0-6-69-15,-7 3 0 16,-4 9-2-16,-7 10 1 15,-13 6-3-15,2 6 1 0,5 3-3 16,10 1 1 0,24-4-2-16,8-3 1 0,10-6 1 15,7 0 1-15,22-10 3 16,-1-9 1-16,-6 0 5 31,-15-9 0-31,-10-7-1 0,-15-12 1 0,-20-4-1 16,-5-8 1-16,-9 2-12 15,-11-9 1-15,-4 6-3 16,-25 10 0-16</inkml:trace>
  <inkml:trace contextRef="#ctx0" brushRef="#br0" timeOffset="49428.33">21724 8275 94 0,'88'25'47'0,"60"-12"-39"0,-95-7 48 16,46-6-56-16,-21 0 1 15,119-13 0-15,33 1 1 16,55-10-3-16,29-6 1 16,11-7 0-16,45-2 1 0,39-17-1 15,32 13 0-15,-3-21 0 16,21 8 0-16,6 11 0 16,-10-11 0-16,18 13 0 15,7 10 1-15,-18 9 0 16,-28 0 0-16,-32-3 1 15,-28 9 0-15,-35 10 0 16,-29-3 1-16,-31 2 0 16,-50 1 1-16,-7 0-2 15,-21 3 1-15,-35-3-2 16,-21 6 0-16,-32-4-1 16,-22 1 0-16,-9-3-8 15,-8 3 1-15,-25-7-19 16,-28 1 0-16,-14 0-1 15,-10-4 1-15</inkml:trace>
  <inkml:trace contextRef="#ctx0" brushRef="#br0" timeOffset="58056.31">868 10470 100 0,'10'0'50'0,"12"0"-49"16,-12 0 50-16,8 0-51 0,14 0 0 15,10-6 0-15,14 3 0 16,15-13-1-16,31-9 1 15,25-3 0-15,21-7 0 16,32-2 0 0,-3 2 0-16,34-3-1 0,1 10 1 15,42-3 0-15,-11 9 0 16,54 6-1-16,-4 1 1 16,13-4 0-16,30 3 0 15,6-9 0-15,25-6 1 0,24-7 0 16,26-6 0-16,9 3 0 15,1 7 1-15,21-7-1 16,-148 13 0-16,251-4-1 16,-5 10 1-16,5 7-1 15,10-1 1-15,10 7-1 16,22-7 0-16,28-6-1 16,3-9 1-16,18-1 0 15,0-2 0-15,0 3-1 16,14-10 1-16,-3 16 1 15,3 0 0-15,-21 9 0 16,-7 7 1-16,-3-1-1 16,20 7 1-16,1 3-1 15,13 6 1-15,-17 1-2 16,-14-7 0-16,-7 3-1 16,21 0 0-16,-14-3 0 15,-3 0 1-15,-4 3 0 0,-11 6 1 16,-17 1 0-16,-15-1 1 15,-10 4-1-15,-11-1 1 16,-6 1-1-16,-22-4 1 16,-21 1-1-16,-14-4 0 15,-36 3-1-15,-13-9 0 16,-50 0-1-16,-35 3 0 16,-50 10 0-16,-34-4 0 15,-51 10 0-15,-34 3 0 0,-39 3-4 16,-15 7 0-16,-31-7 1 15,-25 0 0-15</inkml:trace>
  <inkml:trace contextRef="#ctx0" brushRef="#br0" timeOffset="59063.21">7789 10548 101 0,'0'22'50'0,"11"-9"-40"15,-11-10 50-15,0-3-58 16,0 0 0-16,0 3 0 15,0 3 0-15,-11 4-3 16,-3 15 0-16,-10 16 2 16,-22 18 1-16,-14 7-1 15,-4 9 0-15,4 1-1 16,-7 15 1-16,0 0-1 16,-3-4 1-16,3-5-2 15,3-4 0-15,1-9-6 16,3-9 0-16,10-10-17 15,8-9 1-15,14-7-1 16,7-21 0-16</inkml:trace>
  <inkml:trace contextRef="#ctx0" brushRef="#br0" timeOffset="59380.92">6749 11097 91 0,'0'-44'45'0,"24"-34"-54"0,-13 62 81 0,-8-3-69 16,5-3 1-16,6 7 2 16,-11 2 0-1,8 4-8-15,-1 3 1 16,-10 6 5-16,21 0 0 0,1 6-1 16,6 3 0-16,11 13-3 15,-1 10 1-15,15 11 0 16,0 8 1-16,0 5-1 15,0 7 1-15,11 12-2 16,-8 3 1-16,-7 4 1 16,1-10 0-16,-11-6-2 15,-11-10 0-15,4-9-7 16,-8-3 1-16,5-19-1 16,-5-18 0-16</inkml:trace>
  <inkml:trace contextRef="#ctx0" brushRef="#br0" timeOffset="60071.08">8082 10611 101 0,'-53'19'50'0,"29"-3"-40"0,20-16 49 0,11 0-57 16,4 0 0-16,13-3 1 15,26-7 1-15,10-12-6 16,10-3 1-16,25 0 2 16,8 0 1-16,3 3-2 15,-8 3 1-15,-9 7-1 16,-8 8 0-16,0 4 0 16,-7 7 0-16,-11-4 0 15,-20 6 0-15,-11 7 1 16,-15 3 0-16,-10 3-1 15,-24 9 0-15,-12 16 1 16,-9 3 0-16,-22 16-1 16,-18 3 1-16,-17 6-1 0,3-2 1 15,7 8-1-15,-6-3 1 16,6-5-1-16,4-11 1 16,17-2-1-16,8-13 0 15,17-9 0-15,7-10 1 16,15-3-1-16,6 0 1 15,11-6 0-15,11 0 0 16,13-4 0-16,12-2 0 0,2-10 0 16,8 0 0-16,32 0-1 15,7-9 1-15,10-4-1 16,-3-2 1 0,31 3-1-1,-21 2 0-15,-13 1-3 16,-29 3 0-16,-15-3-10 15,-9-1 1-15,-12 1-1 16,-6-6 1-16</inkml:trace>
  <inkml:trace contextRef="#ctx0" brushRef="#br0" timeOffset="60586.43">6886 12151 115 0,'-67'16'57'0,"60"-13"-69"0,7-3 79 0,0 0-69 15,7 0 1-15,28-7-1 16,18-5 0-16,25-7 2 16,14-3 1-16,42-3-2 15,14-3 0-15,32 3 3 16,7-4 0-16,0-2 1 16,10 6 0-16,-6 3 0 15,-15-9 0-15,-13 6-1 16,-26 9 0-16,-13 7-7 15,-29 9 0-15,-28 3-17 16,-18-6 0-16,-31 3 0 16,-32 6 0-16</inkml:trace>
  <inkml:trace contextRef="#ctx0" brushRef="#br0" timeOffset="60865.87">6579 12540 98 0,'-60'22'49'0,"46"-22"-65"0,14 3 83 0,11-3-67 15,17 0 0-15,14-3 2 16,36-4 0-16,17-5-1 16,29-4 0-16,38 0 4 15,25-15 0-15,21-10 0 16,14 1 0-16,15-7-1 15,10-1 1-15,-25 1-2 16,7 7 1-16,-17-7-3 16,-32 9 0-16,-32 4-4 15,-42 8 0-15,-36 4 0 16,-52 10 0-16</inkml:trace>
  <inkml:trace contextRef="#ctx0" brushRef="#br0" timeOffset="62107.55">5916 10357 104 0,'-53'-6'52'0,"32"-10"-43"16,0 13 52-16,3-3-60 15,4 3 0-15,14 9 0 16,11 6 0-16,17 17-1 16,0 15 0-16,25 25 0 15,-4 18 1-15,1 29-1 16,-11 16 1-16,-8 22-1 15,-9 9 0-15,-5-6-1 16,-6-4 0-16,-8-12 0 16,4-9 0-16,0-25-6 15,4-10 0-15,-7-25 0 0,3-16 0 16</inkml:trace>
  <inkml:trace contextRef="#ctx0" brushRef="#br0" timeOffset="63735.62">5898 10367 111 0,'-35'-7'55'0,"39"7"-60"16,-4 0 67-16,10-3-64 15,11 0 1-15,18-3-2 16,14-7 1-16,35-2 2 16,36-7 1-16,20-7-2 15,40 4 0-15,10-12 0 16,39 2 1-16,3 1 0 15,32-4 1-15,-17-3-1 16,27 7 1-16,-20 2-1 16,10-5 1-16,-25 12 0 15,-10 6 1-15,-21 6 0 16,-25 7 0-16,-25 6-1 0,-28 6 1 16,-21 4 0-1,-14-1 0-15,-18 4-1 0,-21 6 1 16,-18 6-2-16,-17 6 1 15,-18 16-1-15,0 9 0 16,-7 17 0-16,0 8 0 16,0 4 0-16,0 15 0 15,-3 7 0-15,3 2 0 16,0 4 0-16,3-12 1 16,1 8-1-16,3-2 0 0,-4-10-1 15,8-9 0-15,3-10 1 16,-10-5 0-16,10-14 0 15,-14-9 0-15,-7-9 0 16,0-3 0-16,-11-7 1 16,-10-3 0-16,-8 1-2 15,-24-1 0-15,-24 0-1 16,-19 0 0-16,-6 7-2 16,-18 5 1-16,-18 1 0 15,-13 13 0-15,-12-1 2 16,-6 6 0-16,-4 1 2 15,-18 6 0-15,12 6 1 16,9-12 1-16,-10-1-1 16,14-12 0-16,25-3-2 15,0-3 1-15,7-13-2 16,-4 0 0-16,25-6-1 16,14-3 1-16,1 0 0 0,2-7 1 15,8 7 0-15,-7 0 0 16,14-6 0-16,10-4 0 15,14-3 0-15,4 1 1 16,15-7-1-16,9 3 0 16,8-6 0-16,7-4 1 15,0-2 0-15,7-1 0 16,3 1 0-16,1-3 0 16,6-4 0-16,-7-3 0 0,4-6 0 15,0-3 0-15,-3-7-1 16,-4-15 0-1,3-47 0 1,4 3 0-16,3 9 0 16,1 0 1-16,-8 7 0 15,1 12 1-15,6 10-1 16,-3 9 1-16,4 9-1 16,3 7 1-16,-7 6-2 15,7 3 1-15,-4 9-1 16,15 4 0-16,-8 6 0 15,8 6 0-15,3 16 0 16,-4 9 0-16,1 16 0 16,0 9 0-16,-1 10 0 15,1 3 1-15,3-4-1 16,0-2 1-16,0 3-1 16,-3-7 0-16,-1-3 0 15,1-6 1-15,-4-6-1 16,0-10 0-16,4-2 0 0,-11-7 0 15,3 0 0-15,4-10 0 16,-7 1 0-16,4-4 0 16,-4-3 0-16,3 4 0 15,1-7 0-15,3-3 0 16,3 0 0-16,1-3 0 16,10 3-1-16,11-3 1 0,14-1 0 15,14 4 0 1,3-3 0-16,8 3 0 0,24-6 0 15,25-10 0-15,3-12 0 16,19-6 0-16,23-7 0 16,1-3 0-16,25-6 0 15,3-7 0-15,10 7-1 16,-6-3 1-16,-4 3 0 16,-4 3 0-16,-6 6 0 15,-8 0 0-15,-28 10 0 16,-3 6 0-16,-7 6 0 15,-11-9 0-15,-15 9 0 16,-20 0 1-16,-14 0-1 16,-8 4 0-16,-20 5 0 15,-4 1 0-15,-11 2 0 16,-7 1 1-16,-7 3 0 16,-3 0 0-16,-8 3 0 15,-2-3 0-15,-1 3-1 0,0 0 1 16,-7 0 0-16,3 0 0 15,1 0-1-15,3-3 0 16,0 0 0-16,0-1 0 16,0 4-4-16,-4 0 1 15,-3-6 0-15,-10-6 0 16</inkml:trace>
  <inkml:trace contextRef="#ctx0" brushRef="#br0" timeOffset="68173.07">16175 10385 101 0,'-4'-15'50'0,"8"-14"-41"0,-4 29 50 0,0 0-54 31,0 0 0-31,-4 4 0 0,-6 5 1 0,-8 16-8 16,-10 13 0-16,-18 18 5 15,-17 16 0-15,-22 19-3 16,11 13 0-16,3-4-2 16,4 7 0-16,4-4-3 15,-1-9 1-15,1-9-10 16,3-10 1-16,-11-6-11 16,1-19 1-16,6-18 1 15,11-17 1-15</inkml:trace>
  <inkml:trace contextRef="#ctx0" brushRef="#br0" timeOffset="68372.96">15060 10837 96 0,'4'-28'48'0,"13"-13"-61"16,-3 38 91-16,8-13-75 16,2 0 0-16,1 7 4 0,7-3 1 15,6 24-9-15,12 4 0 16,-1 15 5-16,4 19 1 15,0 16-2-15,-7 6 0 32,28 63-11-32,-14-19 0 15,-14-22-21-15,-7-9 1 16,-8-29 0-16,-2-18 0 16</inkml:trace>
  <inkml:trace contextRef="#ctx0" brushRef="#br0" timeOffset="68944.63">17014 10664 95 0,'-91'-3'47'0,"-19"-12"-58"16,86 8 93-16,-5-2-76 16,5-4 1-16,6-5 0 15,8-1 1-15,6-9-12 0,15-4 1 16,24 1 6-16,14-4 1 16,18-2-4-1,4 9 0-15,-4 6-1 0,-4 3 1 16,8 9 0-16,-15 10 1 15,-3 10-1-15,-10 9 1 16,-8 3-1-16,-14 15 1 16,-10 4 0-16,-22 3 0 15,-7 15-1-15,-6 4 0 16,-12 6 0-16,-2 6 0 16,-19 1-1-16,-3-1 1 0,-10 6-1 15,6-8 1-15,4-8-1 16,18-11 1-16,3-4 0 15,11-16 0-15,7-5 0 16,7-7 1-16,3-4 0 16,7-2 0-16,12 0 0 15,13-1 1-15,14-5-1 16,14-4 0-16,11-3-1 16,-3-3 1-16,-1-3-1 15,1-3 0-15,13 0-5 16,-3-4 0-16,4-2-9 15,3-7 0-15,-4-6-1 16,-10 0 1-16</inkml:trace>
  <inkml:trace contextRef="#ctx0" brushRef="#br0" timeOffset="69272.44">14711 10467 112 0,'-32'-3'56'0,"-42"47"-66"0,49-29 79 0,-10 14-70 16,-7 18 1-16,-11 22-2 16,0 22 1-16,14 9-1 15,18 25 1-15,28 13-5 16,21-3 0-16,43-13-20 16,38-9 1-16,11-22 0 15,39-22 1-15</inkml:trace>
  <inkml:trace contextRef="#ctx0" brushRef="#br0" timeOffset="69671.47">17769 10467 89 0,'7'-25'44'0,"11"-10"-49"0,-14 26 83 16,3-4-74-16,-4-2 1 16,1-1 3-16,3 0 0 15,0 1-10-15,7 5 0 0,14 10 6 16,7 10 1-1,11 24-3-15,4 26 1 0,-1 43-2 16,-21 23 0-16,-28 8-1 16,-14 14 1-16,-21-1-1 15,-11-9 0-15,0-15-6 16,0-20 1-16,11-28-24 16,0-25 1-16,14-40-1 15,10-38 1-15</inkml:trace>
  <inkml:trace contextRef="#ctx0" brushRef="#br0" timeOffset="69886.35">18736 10072 112 0,'21'12'56'0,"18"48"-76"0,-28-57 112 16,3 3-92-16,0-3 0 16,7-6-8-16,21-9 1 15,4-7-4-15,4-6 0 16,-1-10-4-16,11 1 1 16</inkml:trace>
  <inkml:trace contextRef="#ctx0" brushRef="#br0" timeOffset="70104.22">18881 9837 99 0,'-14'-16'49'0,"14"10"-46"0,0 6 67 0,7 9-66 16,3 10 0-16,1 6-3 15,-1 9 1-15,1 23-5 16,-8 12 1-16,-3 9-1 15,-7 10 1-15,-3 6-12 16,-4 0 0-16,0 0 1 16,3-6 1-16</inkml:trace>
  <inkml:trace contextRef="#ctx0" brushRef="#br0" timeOffset="70408.05">19216 10890 110 0,'-4'16'55'0,"47"-22"-59"0,-33 3 82 16,4-1-77-16,7-5 1 15,8 0 0-15,10-17 0 16,20 5-4-16,8-11 1 15,11 1 0-15,-7 3 0 0,-1-4-3 16,-3 7 1-16,-7 3-2 16,11 3 1-16,-1 10-6 15,-10 3 0-15,-7 3-16 16,-14 6 0-16,-14 9 1 16,-11 16 1-16</inkml:trace>
  <inkml:trace contextRef="#ctx0" brushRef="#br0" timeOffset="70623.92">19438 11182 91 0,'-53'22'45'0,"32"-13"-53"16,21-9 88-16,0 0-76 16,0 0 0-16,4-6 3 15,13-3 1-15,15-7-10 16,31 3 0-16,22-9 6 0,3 4 1 15,15-4-3-15,9 6 0 16,12 7-2-16,-18-4 0 16,-11 4-3-16,-14-1 0 15,-14 4-7-15,-10 0 1 16,-12-1-1-16,-13-2 0 16</inkml:trace>
  <inkml:trace contextRef="#ctx0" brushRef="#br0" timeOffset="70880.78">19865 10329 113 0,'-7'-31'56'0,"32"9"-59"0,-15 18 74 0,4 4-69 15,4 13 0-15,3 9 0 16,-3 19 1-16,-8 15-4 15,-3 29 0-15,-7 18 2 16,-7 17 0-16,-7 2-1 16,4-6 0-16,-1 0-3 15,0-19 1-15,8-15-12 16,-1-13 0-16,1-13 0 16,6-18 0-16</inkml:trace>
  <inkml:trace contextRef="#ctx0" brushRef="#br0" timeOffset="71179.6">21671 10238 108 0,'-14'-25'54'0,"-7"9"-54"0,14 4 74 16,-4 12-72-16,-6 3 1 0,-1 6 0 16,-14 13 0-16,-10 19-5 15,-4 28 1-15,-17 28 2 16,3 22 1-16,7 13-2 16,10 9 0-16,15-9-3 15,14-4 1-15,32-21-6 16,13-22 1-16,29-19-1 15,11-32 1-15</inkml:trace>
  <inkml:trace contextRef="#ctx0" brushRef="#br0" timeOffset="71435.45">22920 10376 111 0,'4'3'55'0,"13"-3"-50"0,-20 3 64 16,-4 7-69-16,-18 8 1 15,-7 8 0-15,-14 5 1 16,-21 10-3-16,14-10 1 16,-38 54 0-16,24-23 0 15,-25 48-3-15,18-28 1 16,0 21-13-16,17-21 1 15,-13-1-1-15,17-18 1 16</inkml:trace>
  <inkml:trace contextRef="#ctx0" brushRef="#br0" timeOffset="71700.3">21703 10636 91 0,'14'-47'45'15,"99"-6"-38"-15,-88 43 55 0,6 4-57 16,8 9 0-16,3 10 0 16,-6 6 0-16,-5 12-6 15,1 13 1-15,-7 12 4 16,0 10 1-16,-8-3-5 16,4 3 0-16,1-7-3 15,6-8 1-15,-7-8-14 16,14-8 0-16,4-13-1 0,7-10 1 15</inkml:trace>
  <inkml:trace contextRef="#ctx0" brushRef="#br0" timeOffset="72244.99">23230 10505 106 0,'-3'21'53'0,"10"-21"-64"0,-4-3 80 0,5-6-65 16,-1 3 1-16,10-7 1 16,-3 4 1-16,32-13-9 15,-11 6 0-15,29-15 5 16,-11 9 0-16,14-6-2 15,-18 6 1-15,15 6-2 16,-15 3 0-16,22 10-1 16,-15 0 1-16,-6 19-1 15,-12-4 1-15,-2 29-1 16,-12-10 1-16,-31 26-1 16,0-16 1-16,-35 37 0 15,10-18 0-15,-35 18-1 16,14-22 1-16,-46 10-1 15,25-15 1-15,-10-1-1 16,17-13 1-16,-7 4-2 0,17-13 1 16,11-6 1-16,11-3 1 15,10-6 0 1,8-1 0-16,17-2 0 0,0-4 1 16,21-3 0-16,-4 0 1 15,36 0-2-15,-10 0 0 16,27-6 0-16,-10 0 0 15,14-6-1-15,-17 2 0 16,3-2-2-16,-11 3 1 16,4 3-6-16,-11-1 1 0,8 4-16 15,-11 0 0-15,-1-3 0 16,-2 0 1-16</inkml:trace>
  <inkml:trace contextRef="#ctx0" brushRef="#br0" timeOffset="72515.57">24670 10382 108 0,'32'-53'54'0,"24"9"-68"15,-42 35 93-15,0 2-77 16,-3 4 1-16,-1 19 0 15,1-4 0-15,-1 45-4 16,-2-13 1-16,-8 59 3 0,0-27 0 16,-18 52-2-16,4-28 1 15,-32 26-2-15,11-29 0 16,-32 7-12-16,17-26 0 16,-17-6-1-16,14-12 1 15</inkml:trace>
  <inkml:trace contextRef="#ctx0" brushRef="#br0" timeOffset="74077.81">5976 13935 119 0,'-3'-56'59'0,"3"-57"-57"0,-8 75 59 16,1-12-62-16,-14-10 0 31,-60-9-7-31,-4 26 0 16,1 17 8-16,-1 17 0 15,-7 25-5-15,11 15 1 16,4 7-1-16,20 6 1 0,15-1 2 16,21-5 0-1,10-3 1-15,25-17 1 0,21-8 1 16,8-7 0-16,17-3 1 15,0-6 0-15,-4 3 2 16,-6-1 0-16,3-5 0 16,3 0 1-16,-17 2-2 15,-4-2 1-15,0 3-2 16,-14-1 1-16,1 4-2 16,-12 3 1-16,1 10-2 15,-4 15 1-15,-18 9-1 16,-10 23 0-16,-4 24 0 15,-3 16 1-15,-4 16-1 16,1 6 1-16,-1 1-1 16,4-17 1-16,0-9-1 15,13-12 1-15,8-23-1 16,7-5 0-16,4-20 0 16,10-6 0-16,0-12 0 15,11-13 1-15,21-12-1 0,10-10 1 16,4-12-2-16,11-13 1 15,6-3-12-15,-3-4 0 16,-3-5 0-16,3 3 0 16</inkml:trace>
  <inkml:trace contextRef="#ctx0" brushRef="#br0" timeOffset="74392.63">6752 14471 120 0,'0'0'60'0,"-3"19"-72"0,3-16 84 0,-4 7-73 16,-3 5 1-16,4 20-4 16,-8 6 0-16,11 12 3 15,0 3 0-15,3 1-3 16,5-13 1-16,6 9-1 15,10-9 0-15,15-13 4 16,3-12 0-16,-3-13 3 16,-7-2 0-16,-4-14 2 15,-10-2 0-15,-11-14-1 16,-11-11 1-16,-3-4-9 16,-7-3 1-16,-3-15-3 15,17-17 0-15</inkml:trace>
  <inkml:trace contextRef="#ctx0" brushRef="#br0" timeOffset="74766.5">7793 14195 121 0,'-18'32'60'0,"15"-10"-67"0,6-16 72 0,11 3-65 16,0 4 1-16,32-7-1 15,28 4 1-15,32-10-1 16,25-4 0-16,38-8 0 16,11-7 0-16,18 0-1 15,-1 4 1-15,8 11 0 16,-29-2 0-16,-14 9-1 15,-35 4 1-15,-24 2 0 16,-26-3 0-16,-17 4-4 16,-14-4 1-16,-7-3-16 15,-11 0 0-15,-14-3 0 16,-14 0 0-16</inkml:trace>
  <inkml:trace contextRef="#ctx0" brushRef="#br0" timeOffset="74979.39">10047 13763 110 0,'21'-32'55'0,"-14"-15"-63"0,-3 32 91 15,-1 2-81-15,1 0 1 16,-4 4-1-16,0 3 1 16,0 12-5-16,0 13 1 15,-7 28 2-15,-4 28 1 0,1 29-3 16,-4 24 1-16,3 13-1 15,0 13 1-15,4-16-3 16,4-3 0-16,6-16-12 16,8-9 1-16,0-22-1 15,6-16 1-15</inkml:trace>
  <inkml:trace contextRef="#ctx0" brushRef="#br0" timeOffset="75677.28">10068 13339 125 0,'-24'-22'62'0,"38"29"-78"0,7-11 95 16,39 1-80-1,35-12 1-15,50-10-2 16,45-7 0-16,40-5 1 0,24-7 1 16,38-3-3-16,1-4 1 15,3 11 0-15,-6 8 1 16,-8 10 1-16,-24 10 0 16,-15 6 1-16,-28 6 0 15,-31 3 1-15,-5 9 0 0,-23 1-2 16,-15 9 1-16,-28 6-2 15,-29 13 1-15,-20 18-1 16,-22 7 1-16,-21 22-1 16,-10 19 0-16,-11 21 0 15,-4 13 1-15,1 16-1 16,-1-3 1-16,1-1 0 16,3-11 0-16,0-11 0 15,-4-12 0-15,-3-15 0 16,-10-13 0-16,-22-16-1 15,-11-12 0-15,-10-7-1 16,-35-15 1-16,-32-10-1 16,-17-12 1-16,-40-6-1 15,-20-4 1-15,-33-6 0 16,-24 0 1-16,-18 1 1 16,-24 2 0-16,17 6 1 15,8-2 0-15,13-1 0 16,36-3 1-16,21 1-1 0,17-4 0 15,36-3-1-15,28-3 1 16,24-7-2-16,22-12 1 16,21-3-1-16,18-9 0 15,14-7-1-15,14-15 1 32,42-35-2-32,7 6 0 15,4 3-9-15,7 10 0 16,10 3 0-16,1 3 0 0</inkml:trace>
  <inkml:trace contextRef="#ctx0" brushRef="#br0" timeOffset="75927.14">12136 13559 121 0,'52'12'60'0,"-59"1"-70"0,4-4 84 0,-18 13-74 16,-8 16 1-16,-9 9-1 15,-26 16 1-15,-3 21-2 16,-7 20 1-16,-11 18-1 16,1-3 1-16,-1 4-5 15,-7-11 1-15,8-11-17 0,3-20 1 16,14-21-1-1,-4-29 1-15</inkml:trace>
  <inkml:trace contextRef="#ctx0" brushRef="#br0" timeOffset="76153.53">11102 13957 104 0,'-4'-6'52'0,"11"-10"-58"0,-3 10 83 16,7 3-74-16,3 6 0 15,7 9 1-15,7 13 1 0,14 23-7 16,4 5 1-16,4 16 3 16,6 12 0-16,4 13-2 15,0-3 1-15,0 7-4 16,18-11 0-16,-1-11-14 16,-3-23 0-16,11-12 0 15,-4-26 0-15</inkml:trace>
  <inkml:trace contextRef="#ctx0" brushRef="#br0" timeOffset="76657.36">12654 13879 115 0,'-60'-3'57'0,"57"24"-67"0,3-21 89 16,7 7-79-16,17-7 1 16,12-7 0-16,10-5 0 15,24-4-2-15,11 7 0 16,14-1 0-16,-13 7 0 31,9 10 0-31,-17 11 1 16,-17 4-1-16,-18 16 0 15,-15 9 1-15,-17 9 0 16,-17 1 0-16,-25 9 0 0,-18 6 0 16,-21 0 1-16,-8 0-1 15,5-6 0-15,-8 0 0 16,18-13 1-16,11-6 0 16,13-15 0-16,12-4 0 15,16-9 1-15,23-1-1 16,9-8 0-16,15-4 0 15,24-6 0-15,15 0 0 16,21 0 0-16,-8-3-1 16,-3-3 0-16,-3 3-6 15,-4-1 0-15,-17-2 0 16,-15-3 1-16</inkml:trace>
  <inkml:trace contextRef="#ctx0" brushRef="#br0" timeOffset="78495.64">14489 14042 105 0,'-18'50'52'0,"-3"-25"-51"0,21-25 53 15,3 9-55-15,8 1 1 16,14-1 1-16,35-3 0 0,31 1-1 16,40-10 1-16,42-4 0 15,31-5 1-15,22 2-1 16,10 7 0-16,1 0 0 15,-29 3 0-15,-18 3-2 16,-20 4 1-16,-15-1-7 16,-35-3 0-16,-25-3-17 15,-21-13 1-15,-28-21 0 16,-28-19 0-16</inkml:trace>
  <inkml:trace contextRef="#ctx0" brushRef="#br0" timeOffset="78687.55">16630 13440 122 0,'-4'3'61'0,"15"-3"-92"15,-4 6 124-15,4 19-93 16,3 10 0-16,14 27 0 0,4 17 0 16,7 31-1-16,-1 9 1 15,-6 19-3-15,0-7 0 16,-4 1-7-16,4-13 1 15,0-22 0-15,-8-24 0 16</inkml:trace>
  <inkml:trace contextRef="#ctx0" brushRef="#br0" timeOffset="79295.62">16499 13051 117 0,'-98'12'58'0,"94"-2"-64"16,8-10 77-16,24 0-71 16,18-7 0-16,49-5-3 15,53-26 0-15,53-6 2 16,46-9 0 15,42-13-3-31,11-6 0 0,0 9 0 0,4 10 0 0,-26 12 3 16,-17 4 0-16,-14 18 1 15,-42 6 1-15,-25 13 2 16,-21 13 0-16,-22 12 0 0,-20 9 1 16,-22 17-2-1,-21 18 0-15,-28 28-1 0,-11 9 1 16,-10 10-2-16,-8 26 1 15,-3-1-2-15,1 9 0 16,-1 4 0-16,7 0 1 16,4-23-1-16,-8-5 1 15,-3-23-1-15,-14-15 1 16,-17-7 0-16,-15-15 0 16,-28-12-1-16,-14-23 0 15,-32 0-1-15,-39-6 0 0,-24-18 1 16,-36-4 0-16,-20 6 0 15,-19 1 0-15,-6-4 2 16,-1 0 0-16,22 10 0 16,-4-4 0-16,7-8 1 15,29-8 0 1,-40-21-3 0,54 7 1-16,49-8-12 15,39-8 0-15,52-10 0 16,33-6 0-16</inkml:trace>
  <inkml:trace contextRef="#ctx0" brushRef="#br0" timeOffset="79583.61">17995 13314 109 0,'-28'-9'54'0,"-64"12"-64"0,68 3 76 16,-12 0-66-16,-20 13 0 15,-8 10-1-15,-10 21 0 16,4 9 0-16,13 7 1 31,54 31-2-31,20 1 1 16,26-33 0-16,10-21 0 16,21-12 1-16,7-14 0 15,-4-8 2-15,1-10 1 0,-11-16 1 16,-18-9 0-16,-17-13-2 15,-21-9 0-15,-15-6-11 16,-10-13 0-16,-18 10-1 16,-10 9 0-16</inkml:trace>
  <inkml:trace contextRef="#ctx0" brushRef="#br0" timeOffset="80108.83">18570 13411 111 0,'32'-15'55'0,"21"-4"-56"16,-32 16 74-16,-3 0-72 15,-4 3 0-15,-11 0 0 16,4 3 0-16,-14 16-2 0,-7 18 1 16,-3 13 0-16,-1 23 1 15,-7 11-1-15,4 13 0 16,7 7 0-16,0 3 0 15,3-7 0-15,4-15 0 16,0-7 0-16,0-18 0 16,4-10 0-16,-1-13 1 15,4-12-2-15,0-9 1 16,0-25-1-16,0-13 1 16,0-19-1-16,7-31 1 0,0-13-1 15,4-3 0-15,-1-15 1 16,8-1 0-16,0 7 0 15,6 6 1-15,5 10-1 16,-1 5 0-16,3 11 0 16,1 14 1-16,0 8-1 15,3 14 0-15,15 10 0 16,-1 13 1-16,0 16-1 16,-6 8 0-16,-11 20 0 15,-11 19 0-15,-14 5 0 16,-25 7 0-16,-14 0 0 15,-6 3 0-15,-5-9-3 16,-3-13 0-16,8-9-11 16,-1-13 1-16,7-12-1 15,18-26 1-15</inkml:trace>
  <inkml:trace contextRef="#ctx0" brushRef="#br0" timeOffset="80397.34">20595 13640 111 0,'-28'60'55'0,"0"0"-59"0,24-51 78 16,1 3-73-16,6 7 1 31,96-12 0-31,17-7 0 0,50-19-3 15,18-6 1-15,24-7 1 16,10-5 0-16,5 2-1 16,-1 10 1-16,-31 6-1 15,-8 13 1-15,-21 6-1 16,-14 3 0 0,-24 3-10-16,-29 4 1 0,-14-10 0 15,-24-3 0-15</inkml:trace>
  <inkml:trace contextRef="#ctx0" brushRef="#br0" timeOffset="80649.2">22839 12922 121 0,'7'-28'60'0,"0"31"-66"15,7 3 77-15,4 13-71 16,3 13 1-16,4 18 0 0,3 16 1 15,-4 25-3-15,12 18 1 16,-1 7 0-16,-10 13 1 16,-1 6-1-16,-2-4 0 15,-1-2-1-15,-4-10 0 16,1-12-6-16,0-16 1 16,-4-16-16-16,-4-15 1 15,-3-13-1-15,-3-22 1 0</inkml:trace>
  <inkml:trace contextRef="#ctx0" brushRef="#br0" timeOffset="81277.37">22804 12881 105 0,'-46'-28'52'0,"70"0"-64"16,12 22 88-16,20-10-75 15,36 0 1-15,35-6 2 16,39 4 0-16,42-7-5 16,21-7 0-16,29 4 3 15,6-7 1-15,36 1-2 16,-25-1 0-16,14 1-1 16,-38-7 1-16,-8 13-1 15,-20 0 0-15,-33 6 0 16,-35 12 0-1,-10 4 0-15,-25 12 0 0,-18 16 0 0,-17 10 1 16,-15 9-1-16,-2 15 1 16,-9 10-1-16,-13 15 1 15,-7 23-1-15,-7 15 1 16,-7-3-1-16,-1 16 0 16,-6-1 0-16,-4 1 0 15,0-10-1-15,-3 1 0 16,-4-10-1-16,-4-19 1 15,-3-10-1-15,-21-12 0 0,-14-15 1 16,-32-10 0-16,-7-13-1 16,-18-8 1-16,-38-11 1 15,-12 4 0-15,-20-6 0 16,-21-4 0-16,3 4 0 16,-18-1 0-16,-3 1 0 15,-7-1 1 1,-4-2-2-16,11 5 1 0,0-9 1 15,4 4 1-15,13-4-1 16,8 0 1-16,10-9-1 16,4-3 1-16,31 0-3 15,15-4 1-15,13-12-10 16,8-6 0-16,14-9-1 16,18-14 1-16</inkml:trace>
  <inkml:trace contextRef="#ctx0" brushRef="#br0" timeOffset="81523.22">24472 13110 112 0,'95'4'56'0,"-42"11"-58"0,-42-12 73 16,0 7-71-16,-8-4 1 15,-3 7 0-15,-14 15 0 16,-21 9-2-16,-4 10 1 0,-7 16 0 15,-3 16 1-15,-8 12-2 16,-6-10 1-16,-4 4-4 16,-4-4 0-16,1-6-6 15,6-12 1 1,8-13-9-16,10-15 0 0,3-13-6 16,12-22 1-16,6-25 3 15,7-13 0-15</inkml:trace>
  <inkml:trace contextRef="#ctx0" brushRef="#br0" timeOffset="81719.11">23724 13346 104 0,'-14'-57'52'0,"18"20"-72"15,3 30 107-15,3 7-86 16,8 3 1-16,10 7 2 16,11 12 0-16,17 9-5 15,8 19 1-15,17 16 2 16,-10 3 1-16,-1 3-2 0,-3 7 0 15,14-1-7-15,1 0 1 16,9-12-18-16,-6-9 1 16,-4-13-1-16,-10-16 0 15</inkml:trace>
  <inkml:trace contextRef="#ctx0" brushRef="#br0" timeOffset="82170.98">24963 13164 111 0,'-29'3'55'0,"29"0"-70"0,4 3 99 0,10-3-82 16,25 4 0-16,14-4 1 15,28 3 0-15,11-12-5 16,20 3 1-16,1 0 2 15,0-1 0-15,-18 4-2 16,-13 7 1-16,-15-1-2 16,-14 13 1-16,-15 9 0 15,-16 10 1-15,-19 18-1 16,-28 10 1-16,-17 12 0 16,-25 10 0-16,-7 0 0 15,0 0 1-15,-11-4 0 16,4-8 0-16,10-11 0 15,19-11 1-15,9-13-1 16,15-13 0-16,21-3-1 0,28-16 1 16,21-2-2-16,29-17 1 15,21 1-1-15,10-16 0 16,-3 3-5-16,-7 0 0 16,3 3-14-16,-7 0 1 15,-10-3 0-15,-8-3 1 16</inkml:trace>
  <inkml:trace contextRef="#ctx0" brushRef="#br0" timeOffset="82515.78">27139 13471 113 0,'-17'16'56'0,"24"-19"-73"15,3 9 94-15,4 0-75 16,25 0 0-16,32 4 1 16,27-10 0-16,40 0-4 15,35-13 0-15,28-2 2 16,21 5 0-16,4-2-1 15,7 2 1-15,-29 4-1 16,-6 3 1-16,-4 0 0 16,-39 3 1-16,-24 3-1 0,-22 3 0 15,-24-6-7-15,-18 6 1 16,-14-9-1-16,-14-3 0 16</inkml:trace>
  <inkml:trace contextRef="#ctx0" brushRef="#br0" timeOffset="83597.61">31242 12938 111 0,'-7'-50'55'0,"-21"12"-57"0,17 29 59 16,-21 2-59-16,-13 7 1 16,-19 10-3-1,-28 24 1-15,-14 17 2 0,8 11 1 16,10 4-7-16,10 9 1 16,18-12-1-16,14-13 1 15,11-9 1-15,14-13 0 16,10-9 5-16,15-13 1 15,6-15 4-15,8-7 1 16,21-12 2-16,3-3 0 16,4-10 0-16,10 6 1 15,-3-2-4-15,-11 9 0 0,1 6-3 16,-8 9 1-16,-3 13-3 16,-4 19 1-16,-3 15-3 15,-8 20 1-15,-6 21-1 16,-7 16 1-16,-4 9-1 15,-11 13 1-15,0 6 0 16,-10 7 1-16,-7-13 0 16,0-1 0-16,3-14 1 15,7-20 1-15,4-15 0 16,7-13 0-16,4-12 0 16,20-13 0-16,8-16 0 15,10-15 1-15,11-16-2 16,25-16 0-16,10-15-1 15,7-10 0-15,-3 4-5 16,-8-4 1-16,-13 0-13 0,-11 0 0 16,-14 7 0-16,-8 9 1 15</inkml:trace>
  <inkml:trace contextRef="#ctx0" brushRef="#br0" timeOffset="83853.47">31687 13932 118 0,'24'9'59'0,"-13"4"-73"0,-11-10 95 16,0 3-81-16,-11 10 0 16,-10 15 0-16,0 1 0 15,0 12-4-15,3 6 1 0,4 0-2 16,7 6 1-16,10-2-2 16,26-4 1-16,13-9 2 15,21-7 1-15,5-12 5 16,-1-6 1-16,-7-7 2 15,-4-6 0-15,-17-6 0 16,-7-6 1-16,-15-10-7 16,-20-19 1-16,-22-15-4 15,-46-28 0-15</inkml:trace>
  <inkml:trace contextRef="#ctx0" brushRef="#br0" timeOffset="90724.71">22373 14688 88 0,'25'-13'44'0,"28"4"-34"15,-43 6 44-15,4-7-50 16,-3-2 0-16,7 2 4 16,-4-2 1-16,-11-4-10 15,-6 0 0-15,-8 7 7 0,-10 3 0 16,-28 18-3-16,-11 20 1 16,-29 27-3-16,-34 32 1 15,-22 28-2-15,-27 26 0 16,-8-8-1-16,17-11 1 15,-2-4-1-15,20-21 1 16,4-29-1-16,17-28 1 16,18-19 0-16,15-32 0 15,13-11 0-15,8-26 1 16,24-22 0-16,17-25 0 0,19 3 0 16,17-12 0-16,14-7 0 15,25 7 0-15,14 3 0 16,14 6 0-16,0 15-1 15,0 14 1-15,4 15-1 16,14 15 1-16,-8 13-1 16,8 13 0-16,-7 28 0 15,-1 16 0-15,4 18 0 16,11 16 0-16,7 22 0 16,-4 10 0-16,-3 6 0 15,18 6 1-15,-8-16-1 16,0 0 1-16,-3 1-1 15,-7-10 1-15,-7-13 0 16,-1-6 0-16,-6-12-1 16,-11-10 1-16,-7-9-1 15,4-1 0-15,-8-11 0 16,-13 2 0-16,-5-9 0 0,-9-3 1 16,-5-7-1-16,-2-2 0 15,-5-1 0-15,-6 1 0 16,0-1-1-16,-8-3 1 15,1 0 0-15,-1 4 0 16,1 2 0-16,-4 4 0 16,4 3 0-16,-4 3 0 31,3 16 0-31,1-4 1 16,-4-9-1-16,0-6 0 15,0 6-1-15,-3-9 1 0,-1 2 0 16,1 4 0-16,-1 0 0 15,4 0 0-15,0 0 0 16,0-3 0-16,-3-3-5 16,-1-10 0-16,-3-31 0 15,-10-60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2T08:26:04.7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7546 1144 108 0,'25'-9'54'0,"-15"9"-54"0,-3 0 55 16,-7 6-54-16,0 7 1 15,-14 24 0-15,-21 17 1 16,-11 21-4-16,-7 16 1 16,-21 34 1-16,0 10 1 15,-21 6-1-15,10-6 1 16,-3 6-3-16,7-16 0 16,-8-15-4-16,-2-6 0 0,3-23-13 15,-1-15 0-15,12-22-2 16,17-10 1-16</inkml:trace>
  <inkml:trace contextRef="#ctx0" brushRef="#br0" timeOffset="317.82">6177 1392 88 0,'-7'-31'44'0,"21"40"-44"15,-7-9 67-15,4 3-62 16,6 0 0-16,22 13 2 16,14 12 0-16,14 10-8 15,11 15 0-15,-11 0 6 16,0 26 0-16,0 2-3 0,3 20 1 16,1 2-1-16,-4 7 0 15,0 15-2 1,4 1 0-16,-18-4 0 15,3-3 0-15,-7-3-2 0,1-3 1 16,-1-6-5-16,4-19 0 16,0-13-23-16,3-22 1 15,1-22 0-15,3-24 1 16</inkml:trace>
  <inkml:trace contextRef="#ctx0" brushRef="#br0" timeOffset="2532.71">1944 2185 83 0,'42'-59'41'0,"-42"-51"-33"16,0 85 41-16,-10-28-43 15,-1 2 0-15,-17-5 3 16,7-13 0-16,-11 6-11 16,-3 0 0-16,3 7 9 15,-11 6 0-15,-2 12-3 16,-8 13 0-16,-14 31-3 16,-4 29 1-16,-7 9-2 15,8 12 1-15,-4 13-3 16,17 3 1-16,8-9-1 0,17-19 1 15,25-16-1-15,14-12 1 16,11-16 1-16,7-25 0 16,31-19 1-16,8-16 0 15,10 4 1-15,-11-7 1 16,4 0 0-16,-17 10 0 16,-8 16-1-16,-3-7 0 15,-11 15-1-15,-3 4 1 16,3 16-2-16,-11 3 1 0,5 15-1 15,-1 10 0 1,-11 12-1-16,-3 26 1 0,-3 21 0 16,-8 19 0-16,-6 22 0 15,-8 4 0-15,1 12 0 16,-8 6 0-16,-3-6 0 16,-11-10 1-16,7 0-1 15,4-18 0-15,7-16 0 16,0-13 1-16,14-15-1 15,14-25 1-15,3-7 0 16,15-28 0-16,14-12-1 16,10-32 1-16,29-12-1 15,10-23 1-15,14-5-1 16,-14-16 0-16,1-1-5 16,2 11 1-16,-13 2-18 15,-8 16 1-15,-10 6-1 16,0 10 1-1</inkml:trace>
  <inkml:trace contextRef="#ctx0" brushRef="#br0" timeOffset="2794.93">3217 2195 120 0,'-7'9'60'0,"-32"29"-81"0,22-29 104 16,-18 10-83-16,-1 9 1 15,1 16-1-15,-4 16 0 16,4-4-1-16,10 13 1 16,1-9 0-16,9-4 0 0,15 1-1 15,0-17 0-15,15-8 0 16,20-17 1-16,4-8 0 16,3-17 0-16,7-15 0 15,1-9 1-15,-22-13-1 16,4-13 1-16,-15 4-4 15,-6-4 1-15,-1 4-11 16,1 12 0-16,-11-3 0 16,11 12 1-16</inkml:trace>
  <inkml:trace contextRef="#ctx0" brushRef="#br0" timeOffset="3126.1">3930 1837 106 0,'-25'10'53'0,"-14"-10"-58"0,39 0 70 16,-7 0-64-16,4 3 1 16,3 3 0-16,10-6 1 15,1 0-3-15,17 0 0 16,11-6 2-16,35 3 1 15,25-7-2-15,0-5 1 16,10-4-1-16,15 0 0 16,3-6-1-16,-11 6 1 0,-21 0-1 15,-10 7 1-15,-15-1 0 16,-20 4 0-16,-11 2-4 16,-8-2 0-16,-13 0-19 15,-7-7 1-15,-8-3-1 16,4-6 0-16</inkml:trace>
  <inkml:trace contextRef="#ctx0" brushRef="#br0" timeOffset="3664.43">5613 947 107 0,'-4'-29'53'0,"8"20"-65"0,3 9 91 0,-7 0-77 16,3 9 0-16,1 10 1 16,-4 16 0-16,-4 27-4 15,1 29 0-15,3 41 3 16,-7 25 0-16,7 28-1 16,-4 0 0-16,4 12-1 15,0-5 0-15,0-23-1 16,0-3 1-16,0-31-3 15,0-13 1-15,-7-31-8 16,7-15 0-16,7-33 0 16,4-21 0-16</inkml:trace>
  <inkml:trace contextRef="#ctx0" brushRef="#br0" timeOffset="4326.22">5440 1000 118 0,'-60'19'59'0,"70"-19"-73"0,8 0 81 0,24-16-68 15,8-3 1-15,38-9-1 16,32-10 0-16,10-15 0 16,50 0 1-16,7-1-2 15,25 4 0-15,0 3 0 16,6 3 1-16,8-3 1 16,-25 22 0-16,0 0 1 15,-21 16 0-15,-10 9 2 16,-26 6 1-16,-24 7-2 15,-10 18 1-15,-12 22-1 16,-24 19 0-16,-10 19-1 16,-18 10 1-16,-14 30-3 15,-8 20 1-15,-13 12 0 0,-4 22 0 16,-11-6 0-16,4 9 0 16,7 0 0-16,4-9 0 15,-4-7 0-15,4-15 0 16,3-13 0-16,-4-18 0 15,-6-13 0-15,-11-19 1 16,-14-16-1-16,-18-9 1 16,-4-16-1-16,-24-9 1 15,-38-16-1-15,-15-9 0 16,-14-9 0-16,-32-10 0 0,4-10 0 16,-8 1 0-16,-27-19-1 15,17 6 1-15,-11 0 0 16,-3-3 0-16,18 0-1 15,-1-1 1-15,1 4-2 16,31 4 1-16,22-4-3 16,28 3 1-16,10 0-15 15,25 3 1-15,21-2-1 16,25-1 0-16</inkml:trace>
  <inkml:trace contextRef="#ctx0" brushRef="#br0" timeOffset="4625.64">8520 2088 114 0,'67'9'57'0,"74"10"-70"0,-99-16 92 15,11-3-78-15,28-3 1 16,21 3-1-16,4 0 1 16,-3-9-3-16,6-1 1 15,4 1 0-15,-4-13 1 0,-3 0-3 16,-11-6 0-16,-7 3-2 16,18-3 0-16,-10 3-8 15,-12-1 1-15,-6 4 0 16,-11 7 0-16</inkml:trace>
  <inkml:trace contextRef="#ctx0" brushRef="#br0" timeOffset="4868.51">10319 1169 112 0,'-11'-19'56'0,"4"10"-58"16,7 9 76-16,0 0-74 15,-3 9 1-15,3 20 0 16,0 15 0-16,7 28-1 16,0 15 0-16,7 30 1 15,3 8 0-15,1 19-1 16,0-12 1-16,3-4-4 16,7-5 1-16,-3-23-9 0,-4-12 0 15,4-25-1-15,-1-19 1 16</inkml:trace>
  <inkml:trace contextRef="#ctx0" brushRef="#br0" timeOffset="5527.4">10368 840 117 0,'-46'-19'58'0,"43"19"-68"0,10 0 80 0,14-6-69 16,11 3 0-16,14-7 0 15,10-5 1-15,36-4-3 16,28-16 1-16,28 7 1 16,39-16 0-16,7 0-2 15,42-12 1-15,-6 3-1 16,24-1 1-16,-29 20-1 15,-6 6 1-15,-7 2-1 16,-36 20 1-16,-24 12 0 16,-11 13 0-16,-11 16 0 15,-13 2 0-15,-1 23-1 16,-20 22 1-16,-15 24 0 16,-11 1 0-16,-6 37-1 15,-11 7 1-15,-11-1 0 0,-7 16 0 16,-7 10 0-16,-3-16 0 15,-11 9 0-15,-3-9 1 16,-4-13-1-16,-7-15 0 16,-4-10 0-16,-10-15 1 15,-10-3-2-15,-22-10 1 16,-18-16 0-16,-24-12 0 0,-11-10 0 16,-35-15 1-16,-28-10 0 15,-18-15 0 1,-25-10 0-16,-10-15 0 0,0 3 0 15,10-10 0-15,15 3-1 16,3-12 1-16,11 7-1 16,24-11 0-16,14-2-1 15,11 0 1-15,11-7 0 16,-1-3 0-16,15-3-1 16,10-3 1-16,18-12-4 15,11-4 0-15,13 7-18 16,12-4 1-16,16-6 0 15,15-9 0-15</inkml:trace>
  <inkml:trace contextRef="#ctx0" brushRef="#br0" timeOffset="6005.89">11070 1473 114 0,'-14'16'57'0,"28"-6"-78"0,0-10 99 16,7-7-76-16,8-2 1 15,24-10 0-15,14 0 0 16,10-6-5-16,-3-3 1 16,4 9 2-16,-4-6 1 15,11 16-2-15,-8-1 0 16,-3 10 0-16,0 0 0 0,-3 10-1 15,-15 2 1-15,-6 10 0 16,-11 6 0-16,-8 1 0 16,-9 8 0-16,-15 13 0 15,-18-3 1-15,-21 16 0 16,-24 6 0-16,-11 6 0 16,-7 4 0-16,3-7 0 15,1 0 0-15,6-9-1 16,8-10 1-16,13-12-1 15,12-10 0-15,6-6 0 16,11-9 0-16,14-4 0 16,14-2 0-16,7-4 0 15,11 0 0-15,10-2 0 16,22-4 0-16,6-4 0 16,18-2 0-16,8-10-3 15,2 4 1-15,12-4-9 0,-4 4 0 16,3-4 0-16,-3-3 0 15</inkml:trace>
  <inkml:trace contextRef="#ctx0" brushRef="#br0" timeOffset="6357.09">13769 2000 118 0,'-42'7'59'0,"102"5"-69"16,-39-6 81-16,14-6-71 15,36 3 1-15,38 4 0 16,14-7 0-16,57 0-2 15,4-7 1-15,20 7 1 16,12-12 0-16,9 6-1 16,-6-10 0-16,-18 3-1 15,-7-2 1-15,-14-4-5 16,-25 0 1-16,-24-6-25 16,-22-13 1-16,-10-15 0 15,-11-6 0-15</inkml:trace>
  <inkml:trace contextRef="#ctx0" brushRef="#br0" timeOffset="6590.54">16418 802 120 0,'11'22'60'0,"66"66"-87"0,-55-44 121 0,6 19-93 16,4 18 0-16,-1 42 0 15,5 24 1-15,9 35-3 32,1 9 1-32,-3 29 1 0,3-10 0 0,3-10-3 15,14-11 1-15,-6-30-8 16,-4-30 0-16,-4-25-1 16,8-29 1-16</inkml:trace>
  <inkml:trace contextRef="#ctx0" brushRef="#br0" timeOffset="7252.16">16644 724 114 0,'21'-28'57'0,"142"-13"-57"0,-89 38 69 15,46-7-68-15,38 4 0 16,43 3 0 0,39-6 1-16,53-1-3 0,25-5 0 15,17-4 1-15,28 0 0 16,7-6-1-16,-17 6 0 16,7 3 0-16,-28 7 0 15,-22 9 0-15,-52 16 0 16,-15 2 1-16,-28 4 0 0,-31 22 0 15,-26 16 1-15,-9 6-1 16,-19 18 0-16,-13 1 0 16,-1 19 1-16,-14 21-1 15,-10 10 1-15,-7 18-1 16,-11 23 1-16,-7-7-1 16,3 10 0-16,-6 12 0 15,-8-15 1-15,1 6-1 16,-1-10 0-16,-24-15 0 15,-11-22 0-15,-21-3-1 16,-21-35 1-16,-39-16 0 16,-35-12 0-16,-46-25-1 15,-43-25 1-15,-49-9 0 16,-56-17 0-16,-35-5-1 16,-33-10 1-16,-13 0 0 15,-18-6 0-15,10 3-1 16,11-4 1-16,4 4 0 0,31 0 0 15,4 3 0-15,50 0 0 16,13 0 0-16,29-9 1 16,35 3 0-16,45-7 1 15,36 7-1-15,25 0 1 16,28-10-3-16,18 7 1 16,21-4-5-16,20-2 0 15,23-7-20-15,27-3 0 16,25-16 0-16,18 3 0 0</inkml:trace>
  <inkml:trace contextRef="#ctx0" brushRef="#br0" timeOffset="7551.99">19099 1615 121 0,'7'-26'60'0,"-3"-2"-86"15,-8 19 114-15,-6-4-88 16,-25 4 0-16,-11 6-1 15,-7 3 1-15,-28 12 0 16,-4 23 0-16,-10 18-1 16,7 16 0-16,13 9 0 15,19 4 0-15,21-16-1 16,17-3 0-16,36-13 0 16,13-6 0-16,22-22 1 15,7-16 0-15,0-12 1 16,-3-13 1-16,-8-16 1 15,-10-21 0-15,-7-7-6 0,-11-6 0 16,-7 3-23-16,-3-3 1 16,-4 7-2-16,-4 8 0 15</inkml:trace>
  <inkml:trace contextRef="#ctx0" brushRef="#br0" timeOffset="8017.8">19368 1599 121 0,'24'19'60'0,"15"9"-88"0,-21-19 124 0,-8 13-96 16,1 6 0-16,-4 20 0 16,0 21 1-16,-4 9-2 15,-3 3 1-15,-3 10-1 16,-1 16 1-16,-3 0-1 16,0-1 0-16,4-9 0 15,-1-15 1-15,1-10-1 16,-1-12 1-16,1-13-1 15,-1-22 0-15,1-6 0 16,-8-19 1-16,7-10-1 16,-3-24 1-16,0-20 0 15,0-27 0-15,0-7 0 16,4-12 0-16,3-29 0 16,0-9 1-16,7 3-1 15,3-6 0-15,8 6-1 16,24 10 1-16,1 18 0 15,10 13 0-15,14 28 0 16,-4 7 0-16,4 18 0 0,-3 16 0 16,6 16 0-16,-3 27 0 15,-21 20 0-15,-18 15 0 16,-28 26 0-16,-17 2 1 16,-19 20-1-16,-31-4 1 15,-17 6-2-15,-5-21 0 16,8-10-9-16,14-19 0 15,14-18 0-15,22-13 0 16</inkml:trace>
  <inkml:trace contextRef="#ctx0" brushRef="#br0" timeOffset="8526.62">22751 2154 113 0,'-14'25'56'0,"24"-9"-59"0,4-7 72 16,29-6-68-16,27-3 1 15,22-3-1-15,31-6 1 16,36-4-3-16,21 1 0 16,32-7 1-16,-11 9 0 0,39 4-1 15,-25 0 1-15,7 12-1 16,-17 0 0-16,-29 4-1 16,-28-1 0-16,-21 1-19 15,-21-1 0-15,-25-18 0 16,-35-20 0-16</inkml:trace>
  <inkml:trace contextRef="#ctx0" brushRef="#br0" timeOffset="10129.7">7811 6488 111 0,'3'12'55'0,"1"-31"-53"0,-4 19 56 0,3 0-55 15,-3 3 0-15,0 13 1 16,-10 15 1-16,-22 26-7 16,-32 34 1-16,-20 31 3 15,-26 29 0-15,-27 21-1 16,-12 7 0-16,15 3-4 16,4-19 1-16,13-22-11 15,12-25 1-15,9-28 0 16,8-29 0-16</inkml:trace>
  <inkml:trace contextRef="#ctx0" brushRef="#br0" timeOffset="10405.54">6410 6930 108 0,'35'-72'54'0,"36"-10"-59"0,-46 66 71 16,10 1-63-16,4 5 1 15,-1 7 1-15,12 9 0 16,20 20-7-16,11 14 1 16,8 29 4-16,2 10 1 15,8 18-3-15,0 16 1 0,10 9-2 16,-6 7 1-16,-8 2-1 16,-3 1 1-16,-15-10-2 15,4-9 1-15,-10-16-5 16,-4-15 0-16,-11-19-18 15,-6-16 0-15,6-25 0 16,-13-22 1-16</inkml:trace>
  <inkml:trace contextRef="#ctx0" brushRef="#br0" timeOffset="10906.48">8421 6691 111 0,'-25'10'55'0,"25"-13"-65"16,0 3 95-16,21 0-84 0,-3 0 0 16,24 3 0-16,8 0 1 15,10 3-3-15,3 4 1 16,1 5 0-16,-4 4 1 15,-8 12-1-15,-2 1 0 16,10 9-2-16,-11-1 1 16,-6 7-2-16,-19 7 1 15,-17 5 0-15,-14 13 0 16,-10 10 1-16,-12 6 0 0,-16 3 1 16,-15 6 1-16,-7-3 1 15,0 0 0-15,7-9 0 16,14-19 1-16,10-13-2 15,19-9 1-15,17-7-1 16,17-8 1-16,15-17-2 16,18-9 1-16,10-9-1 15,17-13 0-15,29 0 0 16,10-6 0-16,4 0-1 16,18-3 0-16,14-3-6 15,-22 6 0-15,-13-1-23 16,-19 5 0-16,1-11 0 15,-21 1 1-15</inkml:trace>
  <inkml:trace contextRef="#ctx0" brushRef="#br0" timeOffset="11114.36">10164 6622 118 0,'-22'-15'59'0,"79"18"-88"0,-43 3 121 16,14 4-92-16,14 15 1 16,15 28 0-16,3 22 0 15,0 26-1-15,-7 15 0 16,-11 28 0-16,-14 16 1 16,-21 3-6-16,-21 3 0 0,-42 6-1 15,-43-5 1 1</inkml:trace>
  <inkml:trace contextRef="#ctx0" brushRef="#br0" timeOffset="11428.18">5891 6149 120 0,'-10'50'60'0,"-1"97"-65"16,11-93 70-16,-3 30-66 16,-4 48 1-16,-15 25 0 0,-9 53 0 15,6 22 0 1,11 25 0-16,14-3-3 0,39-9 1 15,42-26-7-15,18-31 0 16,59-34-15-16,36-50 0 16,36-60 0-16,24-38 0 15</inkml:trace>
  <inkml:trace contextRef="#ctx0" brushRef="#br0" timeOffset="11701.03">11077 6237 121 0,'-14'37'60'0,"42"-18"-88"0,-7-9 119 0,18 5-90 15,25 1 0-15,24 0-1 16,7-7 1-16,22-9-5 16,6-9 0-16,8-10-12 15,-8-16 0-15,11-15-1 16,-10-3 1-16</inkml:trace>
  <inkml:trace contextRef="#ctx0" brushRef="#br0" timeOffset="12149.77">12026 5409 107 0,'-39'22'53'0,"25"9"-58"0,14-15 77 16,0 12-69-16,4 16 0 16,3 9 0-16,0 19 1 15,7 19-6-15,0 0 1 0,0 25 2 16,7 7 1-1,4-1-1-15,-7-3 0 0,-1 3-1 16,1 1 1-16,-4-14 0 16,-3-8 1-16,-1-13-1 15,-3-16 1-15,0-13-1 16,-7-15 1-16,4-9-2 16,-8-7 1-16,4-9-1 15,-3 0 1-15,-1-10-1 16,1 0 1-16,3-12-1 15,-4 6 1-15,1-3-1 16,3 0 0-16,0 0 0 16,0 3 0-16,0-3 0 15,0-3 0-15,0 3 0 16,-4 0 0-16,4 0-1 16,-3 7 1-16,-1-11 0 15,-3 11 0-15,4-4-2 16,-8-3 1-16,0 0-10 15,-3-10 1-15,-3-5 0 16,10-10 0-16</inkml:trace>
  <inkml:trace contextRef="#ctx0" brushRef="#br0" timeOffset="12417.74">13123 7403 110 0,'4'13'55'0,"10"-10"-49"0,-7-9 65 0,7 3-70 15,4-7 1-15,10 4 0 16,14-16 0-16,29 0-3 16,31-6 0-16,4-7 2 15,0 1 0-15,14-1-2 16,-7 7 0-16,3 3-3 15,-24 6 0-15,-15 3-9 16,-13 1 1-16,-15 2-1 16,-17 4 1-16</inkml:trace>
  <inkml:trace contextRef="#ctx0" brushRef="#br0" timeOffset="12630.62">12732 7921 123 0,'17'25'61'0,"79"-25"-73"0,-43-13 90 15,28 1-78-15,7-4 0 16,25-3 0-16,21-3 0 31,85-19-11-31,-29 1 1 16,-24-1-1-16,-25-3 1 15</inkml:trace>
  <inkml:trace contextRef="#ctx0" brushRef="#br0" timeOffset="13364.78">15797 6776 113 0,'-45'9'56'0,"30"-27"-60"0,8 18 68 15,7 0-62-15,7-3 1 16,11-1 0-16,24-2 1 0,25-3-6 15,36-4 1 1,24 1 3-16,7-7 0 0,10 3-2 16,8 0 1-16,-7 13-1 15,-18 3 0-15,-14 0-1 16,-11 10 0-16,-10 2-1 16,-18 4 0-16,-21 15-1 15,-18 7 1-15,-28 12-1 16,-21 10 1-16,-18 6 0 15,-35 9 1-15,-32 13 1 16,-10 12 1-16,-25-6 1 16,-11 0 0-16,8 0 0 15,10-12 0-15,7-7 0 16,21-19 1-16,18 4-1 16,21-19 1-16,14-10-2 15,14-3 0-15,18-9 0 16,25 0 0-16,13-6-1 15,19-4 1-15,27 0-1 16,29-9 1-16,3 13-1 0,1-7 1 16,20-6-1-16,8-6 0 15,-8-4-3-15,-10-2 0 16,7-4-4-16,-14 1 1 16,-14-1-16-16,-15-3 0 15,-17-12 0-15,-18-4 0 16</inkml:trace>
  <inkml:trace contextRef="#ctx0" brushRef="#br0" timeOffset="13625.63">17272 6187 118 0,'7'6'59'0,"67"16"-79"16,-39-19 105-16,29 0-85 16,-4 0 0-16,3-3 0 15,1 0 0-15,10 6-5 16,-7-12 0-16,0-3-16 16,-11-7 0-16,4-9 0 15,-14-9 0-15</inkml:trace>
  <inkml:trace contextRef="#ctx0" brushRef="#br0" timeOffset="13846.51">17784 5697 99 0,'-39'-31'49'0,"3"47"-57"0,29-16 80 16,0 6-70-16,0 0 0 16,0 10 2-16,0 9 0 15,7 13-5-15,4 9 1 16,3 15 3-16,7-5 0 15,3 18-2-15,1 7 0 16,-4 9-1-16,0 9 1 0,-3-3-2 16,-4 7 1-16,-3 8-3 15,-1-5 0-15,1-13-11 16,3-3 1-16,0-19-1 16,-4-12 0-16</inkml:trace>
  <inkml:trace contextRef="#ctx0" brushRef="#br0" timeOffset="14505.14">18782 6738 110 0,'-7'-9'55'0,"7"9"-65"15,0 0 82-15,7 3-70 16,0 3 0-16,11 26 1 15,10 12 1-15,32 25-5 16,35 18 0-16,0 20 3 0,8 12 1 16,17 0-1-16,3 1 0 15,-7-1-2-15,-13-13 1 16,-15 1-2-16,-14-16 1 16,4-16-9-16,-15-12 0 15,-17-16-20-15,-11-16 1 16,-7-21-1-16,-6-20 1 15</inkml:trace>
  <inkml:trace contextRef="#ctx0" brushRef="#br0" timeOffset="14760.6">19904 6920 106 0,'-14'-81'53'0,"0"27"-77"0,14 45 106 0,-4 0-82 16,-7 6 1-16,-10 15 0 15,-11 16 0-15,-3 19-1 16,-21 25 0-16,-1 13 2 16,-3 22 0-16,-3 18 0 15,-15 4 1-15,1 6-1 16,-8-7 0-16,7-12-1 16,11-9 0-16,14-23-6 15,15-11 1-15,9-20-19 16,15-22 0-16,32-24 1 15,3-26 0-15</inkml:trace>
  <inkml:trace contextRef="#ctx0" brushRef="#br0" timeOffset="15120.39">20031 6259 101 0,'-29'25'50'0,"26"-6"-58"0,6-19 88 0,8 6-77 16,17 0 0-16,15 0 1 16,24-6 1-16,7 0-10 15,7-6 1-15,11-13-2 16,6-6 1-16,12-3-10 16,-15 3 0-16,-10 3-9 15,-11 0 1-15,-14 0 2 16,0 3 0-16</inkml:trace>
  <inkml:trace contextRef="#ctx0" brushRef="#br0" timeOffset="15435.19">20366 5920 107 0,'-60'-31'53'0,"49"49"-75"0,11-14 107 16,0 8-83-16,0 19 0 15,-3 13 1-15,6 16 1 16,1 22-5-16,-1 18 1 16,4 6 2-16,8 4 0 15,2-3 0-15,1-10 0 16,-1-9-1-16,-2-10 0 0,2-6 0 16,-3-12 0-16,4-13 0 15,-4-6 1-15,-3-10-1 16,-1-3 0-16,1-9 0 15,-4 3 0-15,0-9-2 16,-4-4 0-16,-6-12-23 16,-4-13 1-16,-14-15-1 15,-22-13 0-15</inkml:trace>
  <inkml:trace contextRef="#ctx0" brushRef="#br0" timeOffset="17129.34">13085 10153 110 0,'-145'63'55'0,"81"-38"-44"15,61-25 55-15,-1 0-65 16,4-3 1-16,4-3-1 15,28-7 1-15,28-12-3 16,10-3 0-16,15-3 1 16,24-1 1-16,4 1-2 15,11 6 1-15,-12-7-1 16,12 10 0-16,-1 0 0 16,4 4 0-16,-17-4-4 0,-15 3 0 15,-10-6-21-15,-8 6 0 16,-20 3 0-16,-33 10 0 15</inkml:trace>
  <inkml:trace contextRef="#ctx0" brushRef="#br0" timeOffset="17332.24">13219 10646 111 0,'-4'6'55'0,"43"13"-78"0,-21-19 105 0,6 6-82 16,26-6 1-16,17-3-1 16,28-3 1-16,7-4-8 15,36-5 0-15,13-17 1 16,1-9 0 0</inkml:trace>
  <inkml:trace contextRef="#ctx0" brushRef="#br0" timeOffset="18379.95">15632 8473 102 0,'-11'21'51'0,"29"-64"-48"15,10 46 57-15,11 12-58 16,24-2 1-16,8 6 2 0,10 3 0 15,39 0-6-15,14-10 1 16,11 1 3-16,17-10 0 16,-3-3-1-16,-15-10 0 15,4-2-1-15,-17-7 0 16,-18 10-2-16,-7-13 1 16,-25 3-5-16,-11 3 0 15,-20 4-18-15,-15 2 0 0,-24 4 0 16,-11 19 0-16</inkml:trace>
  <inkml:trace contextRef="#ctx0" brushRef="#br0" timeOffset="19279.22">19293 8598 83 0,'25'-9'41'0,"-28"-1"-48"16,-1 10 65-16,-21-9-58 15,-10 2 1-15,-7-5 0 16,-22-1 0-16,4 4 0 0,4-10 1 15,6 3 2-15,8 1 1 16,7 2 1-16,14 1 0 16,10 2 1-16,18-2 1 15,32 2-3-15,17 1 1 16,18 3-3-16,8 3 1 16,-1 3-2-16,21 0 0 15,0 0-2-15,8 0 1 16,-15-4-1-16,-3 1 1 0,-4-3-1 15,4 0 0-15,-4-7 0 16,-14 7 1-16,0-3-1 16,-14 5 1-16,-7-2 0 15,-11 3 0-15,-7 3-1 16,-6 0 1-16,-8-3-1 16,-3 3 1-16,-4 0-1 15,-4 0 1-15,1 0-1 16,-4 0 0-16,0 0 0 15,-7 0 1-15,0 0-1 16,0 0 1-16,0 0 0 16,0 0 0-16,0 0-1 15,0 0 0-15,10 0 0 16,-6-3 1-16,-4 3-2 16,0 0 1-16,4-10 0 15,-4 10 0-15,0-9 0 16,0 9 0-16,0 0-1 0,-4 0 1 31,4 3 0-31,4 3 0 16,-4 4 0-16,0-4 0 15,0 0 0-15,0-3 0 16,0 1 0-16,0-4 1 16,0 0-1-16,0 0 0 15,0 3 0-15,0-3 0 16,0 0 0-16,3 0 0 15,4 3 0-15,0 0 0 0,0 0-1 16,0 0 1-16,0-3 0 16,0 0 0-16,-3 3 0 15,-4-3 0-15,0 0-1 16,0 0 1-16,0 0-1 16,0 0 0-16,0-9-8 15,-4-4 0-15,1-9 0 16,-1 0 0-16</inkml:trace>
  <inkml:trace contextRef="#ctx0" brushRef="#br0" timeOffset="20724.68">15494 9799 103 0,'4'6'51'0,"20"13"-44"16,-13-6 51-16,3-7-58 15,7 6 1-15,21-2 0 16,18-1 1-16,18-6-3 0,7-6 1 16,28-6 0-16,3-7 1 15,11-3-1-15,-11-3 1 16,-3 4-1-16,0 5 0 16,-21 10 0-16,-11 3 1 15,-17 3-1-15,-12 10 0 16,-16 5-1-16,-15 11 1 15,-14-1-1-15,-25 6 1 16,-17 7-1-16,-14 16 0 0,-22 8 0 16,-21 14 1-16,-17-4 0 15,-7 7 0-15,-8-4 1 16,-17 0 0-16,14 1 1 16,11-13 1-16,24-7-1 15,11-12 1-15,10 0-1 16,18-15 1-16,18-7-2 15,14-6 1-15,10-1-1 16,15-5 0-16,17-4-1 16,35-6 1-16,26-9-1 15,9-3 1-15,4-4-1 16,36-6 1-16,3 4-1 16,-7-4 1-16,4 3-1 15,-4-3 1-15,-4 7-1 16,-17 2 1-16,-18 4-1 15,-17-3 0-15,-11 6 0 16,-18-4 1-16,-7 11-1 16,-10-8 0-16,-7 1 0 15,-8 0 1-15,-6 6 0 0,-8-9 0 16,-3 12-1-16,-7-6 1 16,3 7 0-16,4-14 0 15,0 10-1-15,4-6 0 16,-4 6 0-16,7-3 0 15,3 7 0-15,1-4 0 16,-1 3 0-16,1 0 0 16,-1-3 0-16,4 1 0 15,-7-1-3-15,0-3 1 0,0 0-22 16,0-10 1-16,-7-21-1 16,-3-19 1-16</inkml:trace>
  <inkml:trace contextRef="#ctx0" brushRef="#br0" timeOffset="21206.4">19470 8328 97 0,'0'3'48'0,"14"7"-118"15,0-20 75-15,11-8-6 16,-1-11 1-16</inkml:trace>
  <inkml:trace contextRef="#ctx0" brushRef="#br0" timeOffset="22146.86">18800 9717 106 0,'17'-28'53'0,"15"22"-61"16,-25 6 88-16,0 3-78 15,-3 13 1-15,-8 9 0 16,-7 16 1-16,-6 12-6 16,-29 10 1-16,-11 18 2 15,-17 13 0 1,-35 69-3 0,0-18 1-16,3-20-4 0,18-25 0 15,-15-15-7-15,15-13 0 16,11-19-12-16,10-15 0 15,7-19 2-15,3-19 0 16</inkml:trace>
  <inkml:trace contextRef="#ctx0" brushRef="#br0" timeOffset="22676.56">17692 9978 86 0,'7'-47'43'0,"3"9"-45"0,-3 29 76 0,4-1-71 16,3 4 1-16,4 6 3 15,3 6 0-15,18 7-7 16,3 6 0-16,8 6 5 16,9 3 1-16,1 10-2 15,4 5 0-15,-1 11-2 16,19 2 0-16,2 1-2 16,4 5 1-16,-3-2-1 15,-11 0 1-15,-7-1 0 16,-10-9 0-16,-8 7 0 15,-10-13 0-15,-7-4 0 16,-8-5 0-16,-6-4-1 16,-4-6 1-16,-3-6-1 15,-4-13 1-15,-4 7-1 16,1-4 0-16,-1 1 0 16,1-7 0-16,-1 6 0 15,-3-9 1-15,4 3-1 0,-1 1 0 16,-3-1 0-16,0 0 0 15,4 0-1-15,-4-3 1 16,0 3 0-16,3 0 0 16,1 0 0-16,-4 1 0 15,0-1 0-15,0-3 0 16,0 3 0-16,0-3 1 16,4 3-1-16,-4-3 0 15,0 3 0-15,0-9 0 0,-4 6 0 16,0 0 0-16,1 0-3 15,-1 0 1-15,1-10-24 16,3-8 1-16,0-42 0 16,39-25 0-16</inkml:trace>
  <inkml:trace contextRef="#ctx0" brushRef="#br0" timeOffset="26362.44">991 5017 87 0,'-70'16'43'0,"10"-23"-29"15,60 4 44-15,0-3-57 16,7 6 1-16,14-10 1 15,18 1 0-15,10 0-4 16,22 6 0-16,28-7 2 16,31 7 1-16,11 0-2 15,46-3 0-15,14-4 0 16,57-9 0-16,24-9-1 16,25-9 1-16,42-14 0 15,36-21 0 1,373-44 0-1,-116 32 0-15,-60 21 0 16,-31 9 0-16,-47 14 0 16,1 8 0-16,-15-2 0 0,4 3 0 15,-18-1 0-15,14-5 0 16,4-14 0-16,4-5 0 16,-4 9-1-16,-170 16 1 15,159-13 0-15,-27 22 0 16,-40 3 0-16,-49 3 0 15,-18 7 0-15,-32 2 0 16,-20 1 0-16,-26 0 1 0,-24-3 0 16,-21-10 0-16,-25-6 0 15,-31-16 0-15,-33 3 0 16,-6-6 0-16,-25-12 0 16,-18-13 0-16,-21-3 0 15,-18 0 0-15,-14-7-1 16,-10-9 1-16,-11-15-1 15,-3-10 1-15,-11-22-1 16,0-18 1-16,0-17-2 16,-11-15 1-16,-3-12 0 15,0-1 0-15,-4-9 0 16,-3 22 0-16,0 0 0 16,0 6 0-16,3 10 0 15,1 12 0-15,2 7-1 16,1-1 1-16,4 7 0 15,-1 12 0-15,-3 7-1 16,-14 9 1-16,3 9-1 0,-10 1 0 16,-11 15 0-16,-14 19 1 15,-7 9 0-15,-4 10 0 16,-20 18 0-16,-26 10 0 16,4 12 0-16,-3 7 1 15,-18 12-1-15,-11 4 0 16,4-1 0-16,-7 16 0 15,-21-6 0-15,-1 3 0 16,-10 9 0-16,-21-2 0 0,0 5 0 16,-21 4 0-1,7-4 0-15,-7 4 1 0,-8 0-1 16,1-4 0-16,-11 1-1 16,4-1 1-16,-15 1-1 15,4 2 0-15,-14-2 0 16,0-7 0-16,-14 6-1 15,0 1 1-15,-21-7 0 16,6 0 0-16,-10 7 1 16,-17-7 0-16,28 0 0 15,-22 4 1-15,36-14-1 16,-25 1 1-16,21-3-1 16,-17 3 0-16,14-7 0 15,-18 10 0-15,7-3-1 16,0 0 0-16,-3 0 0 15,3 18 1-15,-3-5-1 16,7-4 1-16,21-9 0 16,7 6 0-16,21-25 0 15,-4 0 0-15,33-19 0 16,9 3 0-16,12-3 0 0,-4 1 0 16,32-4 0-16,-4 0 0 15,4-3 0-15,20 15 1 16,15-9-1-16,25 1 1 15,25 8-1-15,-1 4 1 16,4 0 0-16,24 3 0 16,1 6-1-16,17 9 1 0,-6 7-1 15,9 19 0-15,8 21 0 16,-7 7 1-16,-4 25-1 16,4 16 0-16,-14 24-1 15,-4 14 1-15,3 21-1 16,12 13 1-16,-5 9-1 15,5 19 0-15,2-4 0 16,-2 1 0-16,9-3 1 16,-6-7 0-16,0-9 1 15,0 0 0-15,3-12 1 16,8-7 0-16,-5-9 0 16,12-13 0-16,3-9-1 15,7-3 1-15,7-16-2 16,7-7 1-16,4-5-1 15,3-7 1-15,14 0-1 16,25-12 0-16,21-13-3 16,32-9 0-16,63-19-19 0,32-38 1 15,64-34 0-15,14-57 0 16,-2110 624 42 46</inkml:trace>
  <inkml:trace contextRef="#ctx0" brushRef="#br0" timeOffset="27582.89">1937 13527 105 0,'-53'-43'52'0,"35"-17"-48"16,8 35 53-16,-1-3-55 0,-10-7 0 16,-7-6 1-16,-15 7 0 15,-3-1-4-15,-6 4 1 16,-15 6 2-16,3 12 0 15,0 13-2-15,12 13 0 16,-8 15-2-16,0 19 0 16,0 25-2-16,17 7 1 15,5 2-2-15,20-5 0 0,18 2 1 16,10-9 0 0,8-9 2-16,3-17 0 0,7-11 3 15,22-10 0-15,-8-10 2 16,15-12 1-16,-4-9 1 15,-1-10 1-15,5-9-2 16,-8-10 1-16,1-9-2 16,-11-6 0-16,3 3-2 15,-14 6 1-15,0 9-2 16,-7 7 0-16,-10 9-1 16,0 4 1-16,-1 5-1 15,-10 13 1-15,0 19 0 16,0 16 0-16,0 12 0 15,-7 19 1-15,4 16 0 16,-4 9 0-16,3 16-1 16,-7 12 0-16,4-3 0 15,4 10 0-15,-4-4-1 16,-4-3 0-16,1-6 0 16,3-22 0-16,3-12 1 0,4-13 0 15,11-13 0-15,-8-18 0 16,15-16 1-16,-1-13 0 15,5-18 0-15,16-16 0 16,12-16-1-16,10-9 0 16,-7-13-6-16,7-6 0 15,0 3-20-15,-4 0 1 16,-7 7-1-16,4-4 1 0</inkml:trace>
  <inkml:trace contextRef="#ctx0" brushRef="#br0" timeOffset="27896.24">2872 14556 107 0,'-18'6'53'0,"-7"1"-73"16,18-4 102-16,-14 9-83 15,0 10 1-15,-7 0-3 16,-1 3 1-16,8 7 0 15,4 5 0-15,6 1-6 16,8-4 1-16,6 1-1 16,15-10 0-16,10 0 2 15,-3-6 1-15,3-10 5 16,0-9 1-16,0-9 6 0,-7-10 1 16,1 3 1-1,-12-12 1-15,-3-3-2 0,-14-4 0 16,4-2-14-16,-11-1 1 15,3-3-4-15,-3-18 1 16</inkml:trace>
  <inkml:trace contextRef="#ctx0" brushRef="#br0" timeOffset="28708.65">3888 14098 104 0,'49'3'52'0,"4"16"-51"16,-25-19 52-16,29 0-53 15,24-3 0-15,7-3 0 16,7 6 0-16,29-7 0 16,10 7 0-16,3-3 1 15,33 3 0-15,-1-6 0 0,-3 0 1 16,0 3-1-16,-1-13 1 15,-34 3-1-15,-15 1 1 16,-24 2-3-16,-14 10 0 16,-18-6-13-16,-18 3 1 15,-3 6-1-15,-22 10 0 16</inkml:trace>
  <inkml:trace contextRef="#ctx0" brushRef="#br0" timeOffset="29053.03">6301 12869 109 0,'-25'3'54'0,"25"54"-63"16,0-36 82-16,0 27-71 16,0 20 1-16,-11 20 0 15,4 28 1-15,-3 22-6 0,-1 19 1 16,1 9 1-16,-1 0 0 15,0-12-6-15,11-10 1 16,4-12-16-16,6-25 0 16,1-19-1-16,24-23 1 15</inkml:trace>
  <inkml:trace contextRef="#ctx0" brushRef="#br0" timeOffset="29789.18">6350 12794 120 0,'-25'-16'60'0,"39"3"-84"15,1 10 108-15,9 3-85 16,26-3 1-16,20 0-4 16,40-13 0-16,38-2 3 15,25-4 0-15,31-3-3 16,-10-4 1-16,28 4 0 16,-17-3 1-16,-14 15 1 15,-8 1 1-15,-14 9 2 16,-31 0 0-16,-25 3 1 0,-21 3 0 15,-18 3 0-15,-14 3 0 16,-11 10-1-16,-7 6 0 16,-6 10-1-16,-1 9 0 15,-10 22-2-15,3 18 0 16,-7 20-1-16,-10 12 0 16,-4 28 0-16,0 13 1 15,-7 6 0-15,0 0 0 0,0-3 0 16,0-10 1-16,0-15 0 15,0-9 0-15,-7-13-1 16,0-16 1-16,-4-6-2 16,-3-7 0-16,-7-15 0 15,-4-6 0-15,-14-10 1 16,-7-9 0-16,-14-12 0 16,-17-10 1-16,-4-13 1 15,-22 0 0-15,-24-9-1 16,-14-3 0-16,-7-3 0 15,-21 3 0-15,-1 3-1 16,1-3 1-16,-21-4 0 16,13 1 0-16,11-3 1 15,1-1 1-15,6-2 0 16,28-10 1-16,25 0 0 16,25 0 1-16,11-6-2 15,24-7 1-15,18-9-2 16,17 0 1-16,18-9-4 15,32-6 0-15,3-4-8 0,25 0 0 16,-14-3 0-16,4-18 0 16</inkml:trace>
  <inkml:trace contextRef="#ctx0" brushRef="#br0" timeOffset="30045.03">8068 13352 119 0,'11'25'59'0,"-29"16"-68"0,11-29 81 0,-18 23-72 16,-3 15 1-16,-4 16-1 16,-14 9 1-16,-14 13-2 15,-3 12 1-15,-22 10-3 16,11 3 1-16,4-13-7 15,3-9 0-15,14-6-19 16,-4-16 1-16,15-19 0 16,-7-12 0-16</inkml:trace>
  <inkml:trace contextRef="#ctx0" brushRef="#br0" timeOffset="30300.88">7133 13578 101 0,'32'-82'50'0,"-4"23"-65"0,-21 46 98 16,7 4-79-16,4 2 1 15,3 10 1-15,7 10 0 16,1 21-9-16,16 17 1 16,12 18 5-16,6 12 0 15,4 20-2-15,0 8 0 16,4 1-2-16,-11 6 1 15,18-12-5-15,-1 5 0 0,-3-18-12 16,-7-16 0-16,-3-12-1 16,-8-13 1-16</inkml:trace>
  <inkml:trace contextRef="#ctx0" brushRef="#br0" timeOffset="30615.7">8985 14092 114 0,'-10'16'57'0,"13"-10"-74"0,4-3 92 15,4 6-75 1,17-2 0-16,14-1-1 0,11-3 1 16,18-3-1-16,10-6 1 15,25-10-1-15,10-12 0 16,1-3-4-16,-4-1 1 16,3-9-16-16,-7 7 1 15,-17-7 0-15,-18 4 0 16</inkml:trace>
  <inkml:trace contextRef="#ctx0" brushRef="#br0" timeOffset="30870.57">10485 13095 120 0,'-15'15'60'0,"19"4"-81"15,-4-6 108-15,-7 15-87 16,7 19 1-16,-7 22 0 16,7 16 0-16,-4 24-2 15,11 7 1-15,4 10-1 16,0-4 0-16,6-12-5 16,1-7 1-16,3-12-16 15,4-15 0-15,-4-17 0 16,7-18 0-16</inkml:trace>
  <inkml:trace contextRef="#ctx0" brushRef="#br0" timeOffset="31499.2">10530 13032 110 0,'-14'-13'55'0,"14"7"-65"0,0 6 92 16,4-6-81-16,6 0 1 0,12 3 0 16,34-7 0-16,39-9-3 15,22-6 0-15,49 0 2 16,10-6 0-16,28-1-2 16,19 1 1-16,-5 3-1 15,5 12 1-15,-36 10-1 16,-22 9 0-16,1 10 1 15,-18 8 0-15,-17 14 0 16,-18 12 0-16,-18 6 0 16,-14 16 1-16,-10 10-1 15,-11 2 1-15,7 13-1 16,-11 10 1-16,-3 6-2 16,-10 2 1-16,-5 11 0 15,-6-4 0-15,-7 0-1 16,-8-3 1-16,-2-9-1 15,-5-7 1-15,-6-6-1 16,-4-12 0-16,-4-13-1 16,-6-7 0-16,-22-8-1 0,-7-7 0 15,-14-19 0-15,-32-3 1 16,-31 0 0-16,-11-3 1 16,-28-3 1-16,-25 0 1 31,-120 6 1-31,32-19 1 15,21 0-2-15,39-6 1 16,38-6-2-16,15-7 1 16,7-5-1-16,7-7 0 0,25-4 0 15,17-2 0-15,18-3 1 16,17-4 1-16,18-3-1 16,11-6 1-16,17-3-6 15,11-7 0-15,28-2-2 16,15-7 1-16</inkml:trace>
  <inkml:trace contextRef="#ctx0" brushRef="#br0" timeOffset="31927.32">11395 13474 119 0,'-29'16'59'0,"44"6"-61"16,-1-19 70-16,10 0-68 15,15-6 1-15,11-3 0 0,10-4 0 16,21-2-2-16,7-1 1 16,11 1-1-16,-8 2 1 15,-9 4-1-15,-8 6 0 16,3 9 0-16,-10 13 0 15,-14 10 0-15,-18 12 0 16,-31 12 0-16,-18 16 1 16,-14 19 0-16,-29 9 0 15,-13-2 1-15,-19 5 0 0,8-6 0 16,7-12 0-16,14-10 0 16,14-21 0-16,11-11-1 15,10-11 1-15,15-10-4 16,17-13 0-16,28-12-5 15,25-19 0-15,28-16-19 16,29-9 1-16,20-6 0 16,15-6 0-16</inkml:trace>
  <inkml:trace contextRef="#ctx0" brushRef="#br0" timeOffset="32259.15">13554 13960 103 0,'-64'10'51'0,"40"-4"-70"0,24-6 99 16,21 3-77-16,10 0 0 16,29-3 3-16,15-3 1 15,34-3-8-15,32-7 0 16,11-12 4-16,28-6 0 31,14-1-1-31,10 1 0 0,4 3-3 0,-17 6 1 16,-1 6-1-16,-3 7 1 15,-17 3-1-15,-15 2 1 0,-3 8-4 16,-4 2 0 0,-25-6-20-16,-17 0 1 0,-21-13-1 15,-22-2 1-15</inkml:trace>
  <inkml:trace contextRef="#ctx0" brushRef="#br0" timeOffset="32494">16133 12819 118 0,'3'0'59'0,"43"50"-81"15,-18-22 109-15,11 19-86 16,3 19 0-16,15 19 0 16,-8 24 0-16,0 14-2 15,-10 24 1-15,-3 4 0 0,-5 9 0 16,-6-4-3-16,0-8 0 16,-4-10-10-16,-3-10 1 15,-1-18 0-15,1-19 0 16</inkml:trace>
  <inkml:trace contextRef="#ctx0" brushRef="#br0" timeOffset="33213.62">16429 12640 121 0,'-18'-3'60'0,"8"-13"-72"15,10 16 87-15,14-3-76 16,21 3 1-16,11 3-1 16,35 0 1-16,46 0-1 15,39-6 1-15,46-6-2 16,34-7 0-16,19-6 0 15,35-9 0-15,3 0 0 16,-3-4 1-16,-7-3 1 16,-14 7 0-16,-43 6 2 15,-21 6 0-15,-35 7 0 16,-18 2 0-16,-28 4 0 0,-28 6 0 16,-18 16-2-16,-17 9 1 15,-11 12-2-15,-11 14 1 16,-10 14-1-16,0 17 1 15,-11 28-1-15,0 21 0 16,-3 4 1-16,0 19 0 16,14 9 1-16,-4 0 0 15,7 3-1-15,4 0 1 16,14-9 0-16,-3-19 0 0,-5-12-1 16,5-17 0-16,-11-18-1 15,-11-15 0-15,-7-14 0 16,-10-5 0-16,-15-17 0 15,-17-8 0-15,-35-7 0 16,-43-6 1-16,-14-7-1 16,-45-5 1-16,-26-4 0 15,-31-3 0-15,-14 0 0 16,-22 0 0-16,-2 0 0 16,-12 6 0-16,4-9-1 15,7 6 1-15,7-3 0 16,32 0 1-16,25-3-1 15,20-3 1-15,29 2 0 16,18-5 0-16,24 3 0 16,15-4 0-16,13 4-3 15,15 0 0-15,10-4-15 16,4-12 1-16,10-6 0 0,4-22 0 16</inkml:trace>
  <inkml:trace contextRef="#ctx0" brushRef="#br0" timeOffset="33548.42">17914 13245 120 0,'-21'-12'60'0,"0"12"-76"0,14-7 96 0,-7 7-80 16,-11 10 0-16,-7 6-1 15,-17 12 0-15,-4 16-1 16,0 9 1-16,7 7-3 16,21 5 1-16,15-2-2 15,31-6 1-15,11-17 1 16,14 7 0-16,13-15 4 16,12-10 0-16,0-10 2 15,6-9 1-15,-13-6 1 16,-8-16 0-16,-10-9-4 15,-11-16 0-15,-6-9-23 16,-12-4 0-16,-17-8-1 16,-21-1 0-16</inkml:trace>
  <inkml:trace contextRef="#ctx0" brushRef="#br0" timeOffset="34052.14">18397 13142 121 0,'39'3'60'0,"18"-13"-81"0,-40 14 109 16,4-1-88-16,1 6 0 15,2 1 0-15,5 8 0 16,-5 4-1-16,1 22 0 16,-4 16 0-16,-3 21 1 0,-4 17-1 15,-7 11 0-15,-7 26 0 16,-11 0 1-16,1 0 0 15,-1-10 1-15,1-6-1 16,-1-12 1-16,4-19-1 16,3-22 1-16,-3-16-2 15,4-16 1-15,-4-12-1 16,-4-22 0-16,-3-19-1 16,3-15 0-16,8-22 0 15,3-23 1-15,7-15 0 16,7-13 1-16,21-5 0 15,4-4 1-15,3 9 0 16,1 7 1-16,-1 12-2 16,11 16 1-16,-4 12 0 15,1 16 0-15,-8 7-1 16,-3 18 1-16,0 9 0 16,3 13 0-16,-7 23-1 15,-13 8 1-15,-15 19-1 16,-11 13 1-16,-6 6-1 0,-12-6 0 15,-2 0-5-15,-8-3 1 16,-3-4-22-16,-1-15 1 16,1-12-1-16,7-20 1 15</inkml:trace>
  <inkml:trace contextRef="#ctx0" brushRef="#br0" timeOffset="34442.91">20856 13907 102 0,'-120'28'51'16,"32"-44"-62"-16,70 16 92 0,1 0-78 16,3 0 1-16,3-3 1 15,11-3 0-15,25-7-7 16,28 4 1-16,31-7 3 16,40-2 1-16,38 2-2 15,22-3 0-15,20 13-1 0,-10 9 1 16,-7 0-1-16,-17 13 0 15,-15 3 0-15,-32-1 0 32,-20 1-24-32,-26-3 1 15,-17-22-1-15,-18-7 1 16</inkml:trace>
  <inkml:trace contextRef="#ctx0" brushRef="#br0" timeOffset="34895.72">22828 12803 113 0,'-60'-41'56'0,"50"26"-67"0,10 15 96 15,0 0-85-15,3 9 0 16,1 10 0-16,6 28 1 16,19 19-1-16,-1 31 0 15,0 28 0-15,0 17 0 16,-7 21 0-16,-6 6 0 16,-5 7-1-16,-6-10 1 15,-1-16-1-15,4-9 0 16,-3-15-7-16,3-26 0 0,-4-28 0 15,1-22 0-15</inkml:trace>
  <inkml:trace contextRef="#ctx0" brushRef="#br0" timeOffset="35492.37">23005 12703 123 0,'-4'-3'61'0,"68"3"-68"16,-33-4 79-16,19-2-73 16,41-6 1-16,36-4-2 15,36-6 1-15,20-6-1 16,8-4 1-16,31-5-2 0,-25-4 0 15,1 3 1 1,-11 7 1-16,-21 6 0 0,-18 9 1 16,-25 10 2-16,-10 6 0 15,-14 9 1-15,-21 10 0 16,-11 6-2-16,-21 10 0 16,-15 15 0-16,-9 10 0 15,-22 9-2-15,-11 9 1 16,-3 25 0-16,0 10 0 0,3 6-1 15,4 23 1-15,7 5-1 16,11 4 0-16,20 8 1 16,12-2 0-16,-4-6-1 15,14-20 0-15,-8-8-1 16,-9-17 0-16,-8-15 0 16,-11-19 1-16,-24-9-1 15,-10-16 1-15,-18-12 1 16,-29-13 0-16,-14-7 1 15,-45-12 1-15,-29 1-1 16,-24-14 0-16,-25-2 0 16,-21-4 0-16,-15-3-2 15,1 3 0-15,3-2-2 16,32 2 1-16,42-3-6 16,36-3 1-16,20-9-16 15,33-7 1-15,27-9 0 16,26-6 1-16</inkml:trace>
  <inkml:trace contextRef="#ctx0" brushRef="#br0" timeOffset="35929.54">23760 13161 121 0,'-22'-19'60'0,"29"0"-86"0,1 6 116 0,9-9-91 16,15-3 1-16,28 7-1 15,28-11 1-15,0 4-1 16,4 10 1-16,14 8-2 16,-4 10 1-16,-17 13-1 15,-8 15 0-15,-27 13 1 16,-18 19 0-16,-22 3 0 15,-20 15 1-15,-29 17 1 16,-14 8 0-16,-25 1 1 16,-3-4 0-16,-18 7-1 15,18-22 0-15,11-7 0 16,13-15 0-16,18-12-1 16,11-4 1-16,11-19-1 15,34-9 1-15,15-9-1 16,24-10 0-16,8-13-1 15,6-5 1-15,15-4-3 16,7-12 0-16,14-1-8 16,-4 4 1-16,-3 0 0 0,17-4 0 15</inkml:trace>
  <inkml:trace contextRef="#ctx0" brushRef="#br0" timeOffset="36143.42">25633 13687 108 0,'-81'10'54'0,"63"-23"-55"0,18 13 69 0,0 3-68 16,7 1 1-16,18 2-1 16,14 3 0-16,10-6-3 15,22-3 0-15,6 0-8 16,18-12 0-16,11-7-1 15,11-12 1-15</inkml:trace>
  <inkml:trace contextRef="#ctx0" brushRef="#br0" timeOffset="36515.74">27115 12693 112 0,'-15'54'56'0,"15"-36"-61"0,4-2 80 15,-4 15-74-15,3 17 1 16,5 24-1-16,2 19 1 0,1 12-3 16,-1 29 0-16,1 3 1 15,6 15 1-15,12 13-2 16,-5-6 0-16,1-10-2 16,-4-21 1-16,0-7-6 15,-6-16 0-15,-1-27-20 16,-4-23 0-16,-3-18 0 15,0-45 1-15</inkml:trace>
  <inkml:trace contextRef="#ctx0" brushRef="#br0" timeOffset="37025.44">27160 12590 114 0,'22'-41'57'0,"90"-3"-81"16,-66 35 118-16,14-1-93 0,11 4 1 16,3 3 0-16,18 3 1 15,13 3-5-15,5 7 1 16,6 5 1-16,8 7 0 16,10 3-3-16,-11 7 1 15,-6 8-2-15,-4 7 1 16,-15 0-1-16,-9 16 1 15,-12 12 3-15,-3 4 0 16,-3-1 2-16,-15 4 1 16,-6-4 0-16,-8 4 1 0,-3-1-1 15,-8 4 1-15,-2-7-3 16,-1 1 0-16,-3-1-2 16,-4 0 1-16,-4 4-2 15,1-4 1-15,-7 7-1 16,-4 6 1-16,-4 3 0 15,-6-6 0-15,-11 12 1 16,-11-6 0-16,-21-12 0 16,-17-10 1-16,-19-13 0 15,-6-11 1-15,-21-14-2 16,-22-21 1-16,-3-13-1 16,-3-16 0-16,-11-15-1 15,3-10 0-15,21 0-7 16,19-12 0-16,16 3-21 15,22-4 1-15,21-2 0 16,18-4 0-16</inkml:trace>
  <inkml:trace contextRef="#ctx0" brushRef="#br0" timeOffset="37288.3">28600 13389 118 0,'39'-6'59'0,"-54"-3"-87"0,15 9 122 16,4 0-94-16,-15 0 0 16,-6 6 0-16,-12 10 0 0,-16 21-1 15,-12 1 1-15,-10 18-1 16,-3 4 0-16,-12 6-3 16,-2 6 0-16,-8 6-6 15,7-5 1-15,8-14-18 16,10-6 0-16,10-9 0 15,4-15 1-15</inkml:trace>
  <inkml:trace contextRef="#ctx0" brushRef="#br0" timeOffset="37489.78">27566 13211 106 0,'0'-25'53'0,"7"15"-76"15,-7 10 106-15,7 10-81 16,4 8 1-16,10 11 1 16,11 11 1-16,24 26-7 0,15 19 1 15,27 6 2-15,19 9 0 32,84 51-27-32,-39-32 1 15,-14-22-2-15,-21-18 1 16</inkml:trace>
  <inkml:trace contextRef="#ctx0" brushRef="#br0" timeOffset="37773.62">29161 13675 123 0,'42'44'61'0,"-3"-25"-88"16,-15-13 120-16,26 0-93 15,20-3 0-15,26 0-1 16,2-6 1-16,26-9-1 16,17-4 1-16,-3-3-3 15,-4-3 0-15,0-3-3 16,-7 6 0-16,-7 1-9 15,-25 5 1-15,-14 0 0 16,-17 1 0-16</inkml:trace>
  <inkml:trace contextRef="#ctx0" brushRef="#br0" timeOffset="38856.99">31588 12675 105 0,'-18'-19'52'0,"-10"16"-60"16,17 6 73-16,-6 6-65 16,-5 13 0-16,-20 6-2 15,0 7 1-15,3 15-1 16,4 10 0-16,10-13-3 15,11-4 0-15,10-2-2 16,8-6 0-16,21-10 0 16,3-10 1-16,4-11 4 15,3-8 0-15,0-11 5 16,4-4 1-16,10-12 4 16,1-1 0-16,-8 1 0 0,-7 6 1 15,-3 3-3-15,-11 6 1 16,-3 4-5-16,-4 9 0 15,-10 15-2-15,-12 26 0 16,-9 21-1-16,-15 23 0 16,4 21 0-16,-4 13 1 15,4 10 0-15,0 9 0 16,7-1 1-16,6-8 1 0,8-10 0 16,7-13 1-16,7-21-1 15,4-13 1 1,3-16 0-1,18-18 0-15,10-20-1 0,15-15 0 0,6-22-1 16,4-21 0-16,4-11-2 16,-8-5 0-16,8-4-4 15,-15 22 0-15,-17 4-8 16,-21 8 1-16,-18 10-17 16,-11 19 1-16,-7 10 0 15,1-1 1-15</inkml:trace>
  <inkml:trace contextRef="#ctx0" brushRef="#br0" timeOffset="39141.83">32286 14039 105 0,'36'-35'52'0,"-5"35"-73"16,-24 0 109-16,-7 6-88 0,-3 10 1 15,-11 15-1 1,-15 7 0-16,-6 6-1 0,7 6 1 15,7-3 0-15,17 0 0 16,18-3 0-16,15-9 0 16,24-10 0-16,10-13 1 15,8-12 0-15,17-15 1 16,-11-7 0-16,-10-10 1 16,-14-12-1-16,-21-3 1 15,-25-6-5-15,-35 6 1 0,-21 6-19 16,-36 10 0-16,-28 9-1 15,11 3 0-15</inkml:trace>
  <inkml:trace contextRef="#ctx0" brushRef="#br0" timeOffset="42433.54">1139 16278 69 0,'-59'43'34'0,"27"-46"-18"16,21-3 35-16,4 6-45 15,7-6 1-15,0 0 2 16,7-1 1-16,4-5-13 15,17-1 0-15,-3-3 8 16,13 1 0-16,22-4-4 16,22 0 1-16,16-6-1 15,12 3 0-15,27 0-1 16,22-6 0-16,21 0 0 16,21 3 0-16,7 0 1 15,32-10 1-15,18 7 0 0,10-4 0 16,21 11 0-16,7-5 1 15,36 8-1 1,-15 2 1-16,22 7-3 0,10 2 1 16,8 4-1-16,2-9 0 15,19 2-1-15,7-15 1 16,-8 13-1-16,18-14 0 16,25 1 1-16,-4 7 0 15,7 2 0-15,-6 0 1 0,17 4-1 16,10 2 1-1,-3 4-1-15,4 0 1 0,13-4 0 16,15-5 0-16,10-7-1 16,11-7 0-16,4-5 1 15,-1-4 0-15,-21 7 0 16,-7 0 0-16,-20 6-1 16,13 3 1-16,7 0 0 15,11 3 1-15,6 6-2 16,1 7 0-16,4 6 0 15,10 6 1-15,-4 4-1 16,-35 8 0-16,4 4 0 16,-1 13 0-16,-38-10-1 15,-24 19 1-15,13 0-1 16,-11-10 1-16,8-2 0 16,0-1 1-16,17 10 0 15,15-4 1-15,-15 4-1 0,1 0 0 31,274 37-1-31,-147-21 1 16,-82-20-3 0,-35 1 0-16,-32-13-1 0,-14-3 0 15,-35-6 0-15,17-1 1 16,-13-8 1-16,-15 8 0 16,-3-5 2-16,-36 2 1 31,145 4-2-31,-84 0 1 15,-68-4-1-15,-21-2 0 0,-31-4-2 16,-22 0 0-16,-17-3 0 16,-8-3 1-16,-20 3 2 15,-11 1 1-15,-18-1 0 16,-3 0 0-16,-29 0 0 16,-17 0 0-16,-14 0 0 15,-11 0 0-15,-11 1-2 16,-3-4 0-16,-7 3 1 15,-10-3 0-15,-4 0-1 16,-4-3 1-16,-3 3 0 16,0-4 0-16,3-2 0 15,-3-3 0-15,-8-4-1 16,-2-2 0-16,-1-7 0 16,0 0 0-16,-3-13-1 0,-4 1 1 15,-3-4-1-15,-1-12 1 16,-3-7 0-16,0 1 0 15,1-16-1-15,-5-3 1 16,-3-13 0-16,-3 0 0 16,-1 3 0-16,1 7 0 15,-4-10 0-15,0 0 1 16,0-9-1-16,0-6 1 16,0-1 0-16,0-6 0 15,0-12-1-15,0-10 0 16,-4 13 0-16,1-6 1 0,-4 6-1 15,-4-1 0-15,0-5 0 16,1 9 0 0,3 0 0-16,0-9 1 0,0 2-1 15,3-2 1-15,4 3-1 16,0-1 0-16,0 1 0 16,-3 3 0-16,-1 9 0 15,-3 19 0-15,0 13-1 16,-4 6 1-16,1 9 0 15,-8 10 0-15,-6 5 0 16,2 14 0-16,1 3 0 16,-7 9 0-16,3-3 0 15,1 0 0-15,-12 3 0 16,1 0 0-16,0 3 0 16,0 0 0-16,-4 0 0 15,-4 0 0-15,-6 4 0 16,-11-7 0-16,-7 6 0 0,-14-3 0 15,0 0-1-15,-4-9 1 16,-10 0 0-16,-11 0 0 16,-10 0 0-16,-11-1 1 15,-22 4-1-15,-16-3 0 16,-26 0 0-16,-17 3 0 16,-18-7 0-16,-10 4 1 15,3-3-1-15,-28-7 0 16,10 4 0-16,-20 2 0 15,20-2 0-15,-27 2 0 0,6 4 0 16,-17-9 0-16,-15 11 0 16,-3-5 0-16,-31 0 0 15,13 6 0-15,-13 6 0 16,-5 3 0-16,12 4 0 16,-15-1 0-16,4 4 0 15,7-4 0-15,-4-3 0 16,21 4 0-16,-24-10 0 15,14 9 0-15,-7 1 0 16,-28-4 0-16,6 4-1 16,1 9 1-16,-21-7 0 15,13 4 0-15,11 9 0 16,-17 3 0-16,24 4 0 16,11 5 0-16,25-2-1 15,-4-1 1 1,-222 23-1-1,91 6 1-15,22-4-1 0,31 1 1 16,18 6 0-16,-7-3 0 16,25-1-1-16,17-8 1 15,18 2 0-15,14-2 0 16,18-10 0-16,0 3 0 16,17-3 0-16,0-7 0 15,11 7-1-15,-14 0 1 16,7 0-1-16,-18 0 1 15,4 0-1-15,-18 3 1 16,0 16-1-16,11-13 1 0,7 0-1 16,10-6 1-16,11 0 0 15,7-6 0-15,11 0 0 16,-11-4 1-16,25 4-1 16,-8-7 0-16,-6 4-1 15,-1 2 1-15,-13 4-1 16,3 3 1-16,-14 0-1 15,14 0 1-15,-14-6 0 16,38-1 1-16,-24-5-1 16,28-7 1-16,8-9 0 15,-4-1 0-15,17-2-1 16,-10 0 1-16,-4 2-1 16,-3 1 1-16,-18 6-2 15,11 6 1-15,-25-3 0 16,24 1 0-16,4-4 0 15,-3-4 0-15,21-2 0 16,3-9 0-16,11 2 0 0,18-6 0 16,-15 0 0-16,1 1 0 15,-4 5-1-15,-25-3 1 16,18 10 0-16,-18 3 0 16,1 3 0-16,10-3 1 15,6 3-1-15,12 0 0 16,21-10 0-16,10-2 0 15,7-1 0-15,-3-9 0 16,24 4 0-16,12-1 0 0,6 3-1 16,-14 3 1-16,0 4 0 15,14 3 0-15,14 3-1 16,-3 3 1-16,3 3 0 16,11 3 0-16,10 0-1 15,4 4 1-15,7 2 0 16,11 1 0-16,13 3-1 15,-6 5 1-15,10 1 0 16,0 16 0-16,7 0 0 16,-17 9 0-16,0 12 0 15,6 1 0-15,-6 3 0 16,7 6 1-16,3 3 0 16,11 6 0-16,-1-6-1 15,15 13 1-15,-3-10-1 16,-1 0 1-16,14 13-1 15,-3 13 1-15,-3-7-1 16,-11 6 0-16,-1 10 0 16,-6 6 0-16,7 3 0 15,-25 13 0-15,14 2 0 0,4-2 0 16,7 3 0-16,-113 599 0 16</inkml:trace>
  <inkml:trace contextRef="#ctx0" brushRef="#br0" timeOffset="42773.34">0 16293 247 0,'131'57'0'16,"-121"-48"0"-16,11 0 0 0,-3-2-1 15,-4-1 1-15,14 7 0 16,0-10 0-16,4 0 0 16,7-3 0-16,3-6 0 15,15-10 0-15,3-3 0 16,0-3 0-16,10-3 0 16,1 3 0-16,6 3 0 15,-17 4 0-15,0 5-3 16,-7 1 0-16,-14 3-14 15,0-1 1-15,0-5-1 16,3-26 0-16</inkml:trace>
  <inkml:trace contextRef="#ctx0" brushRef="#br0" timeOffset="47907.46">5719 11006 113 0,'-117'19'56'0,"18"0"-56"16,85-3 56-16,-7 12-56 15,7 31 0-15,10 32 1 16,8 32 1-16,14 46-1 0,10 32 0 16,-4 40 1-16,5 35 0 15,-5 28 0-15,-2 29 1 16,-8 15-2-16,-7-3 1 16,0 6-2-16,-4-12 1 15,1-13-2-15,3 3 1 16,0-25-5-16,4-94 1 15,-1 50-10-15,4-46 0 16,11-54-1-16,-11-44 1 0</inkml:trace>
  <inkml:trace contextRef="#ctx0" brushRef="#br0" timeOffset="49238.79">5281 11640 109 0,'-137'-66'54'0,"77"-9"-61"15,56 46 78-15,-3-5-71 16,14-13 0-16,14 0-1 16,39-10 0-16,32 4 1 0,35-7 0 15,53-9-1-15,31-3 0 16,40-6-1-16,31 0 1 16,29 9 0-16,17 3 1 15,39 0-1-15,3 0 1 16,-10 0 0-16,24-12 0 15,-10-4 0-15,-14 4 1 16,11 6 0-16,-33 12 1 16,-17 4-1-16,-39 15 1 0,-20 6-1 15,-30 17 0-15,-38 2-1 16,-7 7 1-16,-17 2-1 16,-15 1 0-16,-25 0 0 15,-13 3 0-15,-25-4 0 16,-8 7 1-16,-6 0 0 15,-15 3 0-15,-13 1 0 16,-11 5 1-16,-8 4-1 16,-6 5 0-16,0 17 0 15,-1-1 1-15,1 10-2 16,0-3 1-16,3 0-1 16,0 3 0-16,7 3 0 15,-3 6 0-15,0 3 0 16,0 23 1-16,3 12-1 15,0 12 0-15,4 16 0 16,18 26 0-16,2 21 0 16,12 19 1-16,3 12-1 0,-7 1 0 15,-7 6 0-15,-3 6 0 16,-12 3 0-16,-6 10 0 16,-3-10 0-16,-5 10 1 15,12-1-1-15,-5 1 1 16,1 3 0-16,0-7 0 15,0-2 0-15,-4-7 0 16,7-19-1-16,1-6 1 0,-11-25-1 16,-8-16 0-16,-6-22 0 15,-8-15 0-15,-6-16 0 16,3-16 0-16,-7-12 0 16,-3-3 0-16,3-7 0 15,7 0 0-15,0 7 0 16,0-10 1-16,0-3-1 15,0-3 0-15,-4-6 0 16,-3-4 0-16,-10-6-1 16,-18 0 1-16,-18-2-1 15,-28-1 1-15,-15-3-1 16,-34 3 1-16,-32 0-1 16,-22 3 1-16,-34 3 0 15,-15 1 0-15,-14 12 0 16,-11-4 0-16,-6-2-1 15,-15-3 1-15,-6-1-1 16,-12-3 1-16,1 4-1 16,-25-10 0-1,-190 13-1-15,73-10 0 16,57 3 0-16,39-6 1 16,49 0-1-16,11 7 0 15,28-1 1-15,18 0 0 16,17 10 0-16,4-3 1 15,32 3-1-15,3 2 1 16,4-2 0-16,24-3 1 16,25-1-1-16,14-2 0 15,18-7 0-15,3-3 1 0,18-9-2 16,14 0 1-16,8-4 0 16,2-2 0-16,8-7-1 15,3 0 1-15,0-9 1 16,1-13 0-16,2-13 0 15,-9-24 0-15,-1-7 0 16,11-12 1-16,24 0-1 16,-14-4 0-16,8 4-2 15,10 9 1-15,7 0-16 16,-18 1 0-16,1-26 0 16,-1-3 0-16</inkml:trace>
  <inkml:trace contextRef="#ctx0" brushRef="#br0" timeOffset="50018.32">6766 10084 114 0,'-42'-44'57'0,"31"44"-58"0,11 4 58 16,4 14-58-16,3 20 0 16,7 25-2-16,4 18 1 15,21 10 2-15,10 35 0 0,0-7-2 16,1-6 0-16,-12-4 0 16,5-8 1-16,-4-7 1 15,-11-6 0-15,4-16 0 16,-11-16 1-16,7-6 1 15,4-18 0-15,24-17 1 16,29-33 1-16,31-26-1 16,25-28 0-1,184-138-2 1,-53 40 0-16,-50 26-1 16,-18 28 1-16,-13 12-13 15,-32 23 0-15,-18 15-1 16,7-9 1-16</inkml:trace>
  <inkml:trace contextRef="#ctx0" brushRef="#br0" timeOffset="50760.86">21788 11185 123 0,'0'0'61'16,"95"395"-61"-16,-56-235 61 0,3 78-61 15,-10 60 0-15,-8 66-1 16,-13 9 1-16,-4-22 0 16,-14-34 0-16,-7 6 0 15,0 3 0-15,-7 0-1 16,3-18 1-16,4-32 0 16,3-41 0-16,11-28-7 15,0-41 1-15,7-44-22 16,7-40 0-16,4-57 0 15,0-53 1-15</inkml:trace>
  <inkml:trace contextRef="#ctx0" brushRef="#br0" timeOffset="51851.89">21579 10539 109 0,'-67'-34'54'0,"50"30"-78"0,20 1 108 0,11-6-85 15,25-10 1-15,46-15 0 16,45-23 0-16,75-12 0 16,38-3 0-16,47-6-1 15,52-7 0-15,42 7 0 16,4 5 0-16,4 14 0 16,7 12 0-16,17 9 0 15,-17 10 1-15,-15-10 0 16,8 1 0-16,-22-1 1 15,-21 4 0-15,-31 8 0 16,-36 8 0-16,-46 5 0 16,-45 10 1-16,-25 9-1 15,-32 13 0-15,-25 16 0 16,-21 5 1-16,-3 20 0 16,-11 12 0-16,0 25-2 15,-7 16 1-15,0 19 0 0,14 15 0 16,4 16-1-16,-4 13 0 15,7 18-1-15,-6 4 0 16,-12 12 1-16,-6 0 0 16,-8 0-1-16,-3 0 1 15,14 7-1-15,-7-1 0 16,0 4 0-16,14 8 1 16,-10 1 0-16,-8-3 0 0,-10-3 1 15,-7 6 0-15,-8-10 0 16,-6-6 0-16,-7-6 0 15,-4-6 1-15,0-3-1 16,-3-17 0-16,3-11-1 16,0-23 1-16,0-6-1 15,-4-6 0-15,5-9 0 16,-5-14 0-16,8-5-1 16,-11-13 1-16,-4-15-1 15,-3-10 0-15,0-16-1 16,-3 0 1-16,-4-12 0 15,-7-10 0-15,-11-9 0 16,-24 6 1-16,-18-6 0 16,-32-3 0-16,-32 0 0 15,-38-6 0-15,-29 5-1 16,-31 1 0-16,-32-3 0 16,-25-4 0-16,-38-2 0 15,-1-7 0-15,-6-3-1 0,-19-3 1 16,8-3 0-16,-4-7 0 15,-10 10-1-15,3 3 0 16,-3 9 0-16,7 13 0 16,-1 6 0-16,-6-2 1 31,-99 24 2-31,109-16 0 16,75-9 1-16,63-12 0 15,28-13 0-15,42 0 0 0,25-10-1 16,21-2 1-1,15-7-1-15,17-9 0 0,14-7-1 16,11-18 1-16,14-10-1 16,10-12 0-16,11-10-9 15,14-12 1-15,14-22-1 16,-7-10 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2T08:27:39.3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3789 1985 86 0,'32'-22'43'0,"-15"-19"-30"16,-10 38 43-16,-7-7-52 15,0 1 1-15,0-4 0 16,14 1 0-16,15 2-7 16,13-8 0-16,57-7 5 15,31-4 1-15,50-5-3 16,35-1 0-16,53 1 0 15,32 2 1-15,18 1-1 16,20 3 0-16,15 3 1 16,-18 3 0-16,11-3 0 15,-25-10 0-15,-17-2 0 0,-50 2 0 16,-18-3-5 0,-46-5 1-16,-38 2-15 0,-35 9 1 15,-43 7-1-15,-36 7 1 16</inkml:trace>
  <inkml:trace contextRef="#ctx0" brushRef="#br0" timeOffset="422.75">4096 3242 94 0,'-127'16'47'15,"67"6"-48"-15,39-22 64 0,-8 3-62 16,8-3 0-16,4 0 1 16,2 3 0-16,15-3-2 15,4 0 0-15,24-9 3 16,22-7 0-16,41 3-1 15,36-9 1-15,36 0 1 16,34-9 0-16,32 3 0 16,29 0 0-16,31-1-1 15,8 1 0-15,6 12 0 16,0-18 1-16,-3 12-3 16,-21-9 0-16,0 6-1 15,-50 3 1-15,0 0-1 0,-24 0 0 16,-39 3-6-16,-29-9 1 15,-34 3-22-15,-26-4 1 16,-27 4-1-16,-50 0 0 16</inkml:trace>
  <inkml:trace contextRef="#ctx0" brushRef="#br0" timeOffset="763.56">4195 4832 114 0,'-71'44'57'0,"53"-25"-79"16,25-19 108-16,15 6-85 15,-1-6 0-15,28-10 0 16,22-11 1-16,31-11-4 15,43-15 1-15,6-9 0 16,57-4 1-16,11-3-1 16,39-2 0-16,10 2-1 15,3 6 1-15,-2 7 1 16,-1 3 1-16,-39 10 0 16,-17 2 0-16,-4 7-3 15,-39 3 1-15,-35 0-8 0,-21 9 0 16,-32 7-1-16,-21-1 0 15</inkml:trace>
  <inkml:trace contextRef="#ctx0" brushRef="#br0" timeOffset="1139.52">4233 6346 108 0,'-24'29'54'0,"84"-14"-60"16,-36-18 70-16,19 0-63 15,24-9 1-15,35 2 0 16,36-6 1-16,41-5-3 15,30-11 1-15,41 1 2 16,8-7 1-16,41 1-1 16,-6-1 0-16,0 3-1 15,-21 4 1-15,-11 0-4 16,-46 2 1-16,-53 11-10 16,-31-7 0-16,-47 6-1 15,-41-6 1-15</inkml:trace>
  <inkml:trace contextRef="#ctx0" brushRef="#br0" timeOffset="2117.96">2611 1486 111 0,'-29'-19'55'0,"-13"-12"-61"15,24 15 67-15,-13 0-62 16,2 4 1-16,-9 21-2 16,-15 10 1-16,-11 25 1 0,-6 9 0 15,-1 19-1 1,8 7 0-16,6-7 0 0,15 0 0 15,21-15 0-15,21-17 0 32,53-37 0-32,7-15 1 15,-4-23 1-15,4 4 0 16,3 0 1-16,-3-10 1 16,0 10 0-16,-10 5 1 15,-4 8-1-15,-4-1 0 16,-3 3-1-16,-7 10 0 0,-1 3-2 15,5 6 0-15,-5 3-1 16,-13 10 0-16,3 21 0 16,-10 7 1-16,-18 22 0 15,-4 9 1-15,-10 7 0 16,-7 9 1 0,-22 44-1-1,8-29 1-15,14-24-1 16,7-19 0-16,10-13-1 15,11-16 1-15,11-15-1 16,6-9 1-16,15-20-1 16,17-15 0-16,1-19-1 15,10 0 1-15,17-3-2 16,15-6 1-16,-4 3-2 16,4 3 1-16,-14 9 0 0,-4 4 0 15,-7 5 0-15,-14 11 0 16,-8 5 2-16,-16 4 0 15,-8 5 1-15,-7-5 1 16,-7 12 0-16,-7 3 0 16,-7 7 0-16,-7 6 0 15,3 6-1-15,-6 6 1 16,-5 7-2-16,12 6 0 16,-11 9-1-16,21-6 1 15,0 0-2-15,10-12 1 16,1-13 0-16,-1-10 1 0,12-6 0 15,-5-24 1-15,15-7 0 16,-14-10 0-16,13-3 1 16,-20-2 0-16,-4 2-1 15,-7 4 0-15,-7 5-5 16,-4 1 0-16,1 19-12 16,-8 2 1-16,1 14-1 15,2 11 1-15</inkml:trace>
  <inkml:trace contextRef="#ctx0" brushRef="#br0" timeOffset="2731.61">2621 3079 109 0,'4'-53'54'0,"6"-7"-62"0,-10 41 81 15,-3 0-71-15,-18 1 0 16,-8 2-3-16,-9 7 0 16,-1 2-2-16,0 17 1 15,7 12-3-15,-7 0 1 16,8 9-3-16,9 0 1 15,1-6 1-15,14 0 1 0,0-15 3 16,14-7 0-16,0-6 4 16,4-3 1-16,10-4 2 15,-3-2 0-15,6 2 0 16,-2 1 1-16,2-1-3 16,-10-2 1-16,4 2-3 15,0 1 0-15,-4 0-2 16,3 15 0-16,-6-3-2 15,-11 13 0-15,-11 9 1 16,-6 12 0-16,-4 7 0 16,-1 10 1-16,-6 2 1 15,-4 13 0-15,1 0 0 16,2-3 1-16,12-10-1 16,6-5 1-16,1-17-1 15,10-3 0-15,3-15-1 16,11-6 1-16,7-10-1 15,1-13 1-15,27 0-1 0,0-9 1 16,1-6-1-16,10 3 0 16,-7 0-4-16,3-3 0 15,-7 0-13-15,-6 3 1 16,-1-4-1-16,4-2 0 31</inkml:trace>
  <inkml:trace contextRef="#ctx0" brushRef="#br0" timeOffset="2891.52">3133 3214 105 0,'17'0'52'0,"-6"22"-52"0,-4-19 77 16,4 0-75-16,-8 13 1 0,4-4 0 15,-7 4 0-15,0 9-6 16,-10-3 1-16,-1 19-1 16,-17 12 1-16,0-6-12 15,6 10 1-15,1 8 0 16,0 1 0-16</inkml:trace>
  <inkml:trace contextRef="#ctx0" brushRef="#br0" timeOffset="3483.18">2702 4637 101 0,'-21'-6'50'0,"21"-25"-49"0,0 15 65 16,0-12-62-16,0-13 0 16,0-18 0-16,0-1 0 15,-7-3-7-15,-4 1 1 16,-6 15 2-16,-8 9 0 15,-3 19-3-15,-14 10 1 16,3 24-2-16,0 17 1 0,7 12 0 16,4 9 1-16,7-9-1 15,3 6 1 1,8-9 0-16,10-4 0 0,0-12 2 16,10-15 0-16,8-7 2 15,14-6 1-15,-4-3 1 16,4-4 1-16,-4-2 0 15,0-4 0-15,-7-6-2 16,4 9 1-16,0 4-3 16,-11 0 1-16,3 2-3 15,-6 7 1-15,-4 13-1 16,-7 6 0-16,-7 12 0 16,-14 13 1-16,0 12 0 15,-18 7 0-15,11 0 1 16,-1 3 1-16,8-10 0 15,11-9 0-15,10-9-1 16,17-16 1-16,8-10-2 0,10-12 1 16,15-9-2-16,-8-7 0 15,0-3-5-15,4-6 0 16,-14 0-18-16,-4-3 0 16,0-6-1-16,-7 5 1 15</inkml:trace>
  <inkml:trace contextRef="#ctx0" brushRef="#br0" timeOffset="3798">2999 4791 111 0,'-29'38'55'0,"29"-29"-74"0,0-9 102 0,4 0-83 15,14 0 0-15,-1 0-1 16,15 3 1-16,0 0-1 15,3 1 1-15,-3 2-1 16,-1 0 1-16,-9 13-1 16,-5 6 0-16,-10 0 1 15,-14 6 1-15,-14 10 0 16,0 0 1-16,-7 9 0 16,7-9 1-16,14 3-1 15,14-19 0-15,7 0-3 16,21-12 1-16,14-4-6 15,4-12 0-15,-3-3-16 16,10-1 0 0,0 1-1-16,-22 9 1 0</inkml:trace>
  <inkml:trace contextRef="#ctx0" brushRef="#br0" timeOffset="4487.64">2925 5895 109 0,'-4'0'54'0,"-7"-3"-70"16,1 3 98-16,-8 9-82 16,-3 1 1-16,-18 5-2 15,0 1 1-15,-3 15-2 16,-4 1 1-16,11 2-2 15,-4 1 0-15,11-4-1 16,7 0 1-16,0-6-1 0,14-3 0 16,7-6 1-1,0-3 1-15,0-13 2 0,7-4 1 16,3-2 2-16,4-3 1 16,4-1 0-16,3-2 1 15,7-7-1-15,1 7 1 16,2-7-3-16,-10 6 1 15,8 1-3-15,-12 5 1 16,4 4-2-16,-10 13 1 16,-7 8-2-16,-4 11 1 0,-11 21 0 15,-3 13 0-15,-11 6 1 16,0 6 0-16,-3 0 1 16,7-9 0-16,0 0 0 15,3-19 0-15,11-6-1 16,4-13 1-16,3-6-1 15,10-16 0-15,8-9 0 16,7-7 1-16,10-12-2 16,-3-6 1-16,-1-12-3 15,8-1 1-15,4-6-6 16,13-3 1-16,-3-1-20 16,3 4 0-16,-3 16 0 15,-7-4 1-15</inkml:trace>
  <inkml:trace contextRef="#ctx0" brushRef="#br0" timeOffset="4912.41">3373 6491 108 0,'-4'3'54'0,"4"-9"-80"0,0 2 110 31,11-8-85-31,6-1 1 15,4 1 0-15,1-7 0 16,6 3 0-16,11 1 0 16,-4-1 0-16,4 0 0 15,0 7 0-15,-1-1 0 0,-9 4 0 16,2 6 1-16,-13 6-1 16,3-6 1-16,-17 7 0 15,3 12 0-15,-18 6 1 16,-10 3 0-16,-18 6 0 15,0 7 1-15,8 0-1 16,2 0 1-16,1-4-2 16,14-2 0-16,0 9-1 15,10 0 0-15,4 12-1 16,11 0 1-16,-4 4-1 16,-3 3 1-16,-8-1 0 15,-14-2 1-15,-3 0-3 16,-7-16 1-16,-14-4-9 15,-8-11 0-15,-6-23-1 16,6-25 0-16</inkml:trace>
  <inkml:trace contextRef="#ctx0" brushRef="#br0" timeOffset="5407.16">8407 787 107 0,'10'-38'53'0,"15"32"-50"16,-11 15 54-16,18 16-54 15,7 13 1-15,-11 15 1 16,-3 16 0-16,-8 19-7 0,-13 15 1 16,-11 20 3-16,-11-7 1 15,0 9-6-15,1-2 1 16,3-7-8-16,7-16 1 15,3-12-1-15,1-26 1 16</inkml:trace>
  <inkml:trace contextRef="#ctx0" brushRef="#br0" timeOffset="6051.3">8216 642 107 0,'-14'0'53'0,"81"-15"-58"0,-46 12 66 0,15-7-61 15,27-5 0-15,29-4 0 16,14-6 1-16,21-13-2 16,14 7 1-16,7-7 0 15,-7 0 1-15,11-12-1 16,14 6 0-16,-18 4 0 16,3-1 0-16,-13 13 0 0,-4 2 0 15,-25 14 0-15,-24 12 1 16,-18 12-1-16,-18 14 1 15,-13 11-1-15,-19 13 1 16,-17 13-1-16,-3 0 1 16,-4 18 0-16,3 7 0 15,8 9-1-15,13 4 1 16,12 5-1-16,-5 4 1 16,8 3-1-16,0-3 0 0,0-7-1 15,-4-12 0-15,-4 0-1 16,-6-3 1-16,-7-19 0 15,-4-13 1-15,-14 4 0 16,-14-19 0-16,-22-7 0 16,-27-3 1-16,-33-2 0 15,-20-1 0-15,-36-9-1 16,0 6 1-16,-24 0-1 16,-8-3 0-16,1-6 0 15,10-4 0-15,7-9-1 16,21 0 1-16,29-6-3 15,17-3 1-15,14-3-19 16,15-1 1-16,20-9-1 16,8 7 1-16</inkml:trace>
  <inkml:trace contextRef="#ctx0" brushRef="#br0" timeOffset="6415.1">8269 2932 108 0,'-32'-60'54'0,"25"35"-71"0,11-3 101 15,10 12-80-15,-11-3 0 16,8 0 1-16,3 4-8 16,-3 5 1-16,3 13 4 15,-4 13 0-15,1 28-2 16,-4 12 0-16,0 26-1 16,-7 12 0-16,-3 6-1 15,-1 1 0-15,-7-7-4 16,4-10 0-16,4-18-7 15,3-12 1-15,0-14-1 16,0-14 1-16</inkml:trace>
  <inkml:trace contextRef="#ctx0" brushRef="#br0" timeOffset="6999.81">8368 2627 109 0,'-18'10'54'0,"36"-23"-63"0,-8 7 78 16,12 3-68-16,27-7 1 16,15-2-1-16,20-1 0 15,15-5-2-15,31 2 0 0,19-3 0 16,-8 0 0-16,18 0-1 15,10 1 1-15,-21 5 0 16,7 1 0-16,-7 5 1 16,-3-5 1-16,-21 2 1 15,-19 4 1-15,-16 0 0 16,-12 3 1-16,-13 3-2 16,-18 9 1-16,-15 7-2 15,-6 6 1-15,-11 18-3 16,-7 11 1-16,-10 8-1 15,-8 20 1-15,0 15-2 16,-6 9 1-16,3 4-1 16,-7-1 1-16,-4 1 0 15,4 0 1-15,3-16 0 16,0 6 0-16,-3-19 1 16,0-3 1-16,-11-9-1 15,-14-12 0-15,-10-7-1 0,-11-10 1 16,-18 7-1-16,-24-25 1 15,-11-7-1-15,0-5 0 16,-14-7 0-16,-7-7 1 16,7-5-1-16,21 3 0 15,-7-7-1-15,11 6 1 16,-1-5-4-16,4 12 0 16,18-7-7-16,11 10 0 15,13-6 0-15,15 3 0 16</inkml:trace>
  <inkml:trace contextRef="#ctx0" brushRef="#br0" timeOffset="7349.61">7825 4267 107 0,'-22'-37'53'0,"19"-38"-54"15,3 56 70-15,3 0-67 16,1-3 1-16,3 6 0 16,4 7 0-16,3 3-5 15,-4 21 1-15,1 14 2 0,-1 27 1 16,-2 10-2-16,-5 15 0 15,-3 26 0-15,0 3 0 16,0 6-1-16,0-10 1 16,4 4-5-16,-1-16 1 15,4-19-16-15,7-18 1 16,4-16-1-16,14-29 1 16</inkml:trace>
  <inkml:trace contextRef="#ctx0" brushRef="#br0" timeOffset="7988.25">7828 4104 110 0,'-10'7'55'0,"34"5"-71"15,-6-18 91-15,17 12-75 16,29-6 1-16,13 0 0 16,15-12 0-16,31 5-2 15,22-5 1-15,7-1-1 16,21 4 1-16,3-7-1 16,-7 7 1-16,8 3-1 15,-1-4 1-15,-24 7-1 16,-11 3 1-16,-3 6 1 0,-15-6 0 15,-21 3 0-15,-13 1 0 32,-33 14 0-32,-14 4 1 15,-21 3-1-15,-13 13 0 16,-12 6-1-16,-3 9 0 16,-4 1-1-16,-3 2 1 15,0 13 0-15,11 3 0 16,3-3 1-16,0 6 0 15,0-6-1-15,-7 7 1 0,0-11-1 16,-1-2 0-16,-6 0-1 16,0-4 0-16,-3-8 0 15,-5-7 0-15,-2-4 1 16,-5-5 0-16,-13-10 1 16,-18-6 0-16,-28-4 0 15,-4-5 1-15,-10-1-1 16,-32-6 0-16,-11 0-1 15,-17-12 0-15,-11 6 0 16,7 0 0-16,-3 3-1 16,7-10 0-16,3 4 0 15,18 0 0-15,28 3-4 16,14-7 1-16,4 1-19 16,21-1 1-16,14 1 1 15,11 0 0-15</inkml:trace>
  <inkml:trace contextRef="#ctx0" brushRef="#br0" timeOffset="8256.82">7909 5785 110 0,'-14'-25'55'0,"18"31"-73"0,-4-3 98 0,-4 10-78 16,1 12 1-16,-4 3-1 16,0 13 1-16,-1 6-6 15,1 10 1-15,4 12 1 16,3 0 0-16,-7 3-5 16,7 3 1-16,0-12-16 15,-4-4 1-15,4-9 0 16,-7-3 1-16</inkml:trace>
  <inkml:trace contextRef="#ctx0" brushRef="#br0" timeOffset="8967.41">7870 5685 106 0,'0'-35'53'0,"8"26"-68"0,2 3 91 16,15-1-75-16,21-2 0 15,3-7 0-15,22 1 0 16,10 2-2-16,25-6 1 16,10 4 0-16,11 8 0 15,0-5-1-15,11 9 1 16,13 3 0-16,-17 0 0 15,0 9 1-15,4 0 0 16,3 4 0-16,-17-4 0 0,-15 4 0 16,-14 6 0-16,-10 15-1 15,-4 7 0-15,-21 9-1 16,-18 7 1-16,-24 8-1 16,-8 8 1-16,-6 8 0 15,0-2 0-15,-4 2 0 16,3 4 1-16,4 3-1 15,4 2 1-15,3 5-2 16,7-8 1-16,0-5-1 16,-3-4 0-16,-4-6 0 15,-3-12 0-15,-4-10 0 16,-14-12 1-16,-11-4 0 16,-3-9 1-16,-11-9 0 15,-10-10 0-15,-25-6-1 16,-32-6 1-16,-7-7-1 15,-7-2 0-15,-10-1-1 16,-15-6 1-16,4 3-1 16,0-6 1-16,0 6-1 0,-4-2 1 15,8 2 0-15,13 3 0 16,1 7 1-16,0-1 0 16,-8 10 0-16,22 0 0 15,14 6 0-15,10-6 0 16,11 7 0-16,21-7 1 15,14 3-1-15,-3-6 0 16,21-4-1-16,3-11 0 0,4-7-3 16,14-19 0-16,-3-13-13 15,3-15 0-15,-7-9 0 16,0-23 1-16</inkml:trace>
  <inkml:trace contextRef="#ctx0" brushRef="#br0" timeOffset="9657.02">9246 733 106 0,'0'-25'53'16,"-3"-3"-62"-16,-4 25 80 0,-7 3-71 15,-15 0 1-15,-6 9-1 16,0 1 1-16,-4 18-2 16,0 6 1-16,4 10 0 15,3 10 0-15,0 8-1 16,1 4 0-16,2 3-2 16,15 3 1-16,14-9-2 15,11-6 0-15,7-17 0 16,10-5 1-16,18-16 1 15,3-10 1-15,4-9 2 16,0-19 0-16,7-3 2 16,-7-9 1-16,-7-4-1 0,-4-2 1 15,-7-7-1-15,-7-6 0 16,-3 6-2-16,-11 3 0 16,-7 7-2-16,-7-1 1 15,-10 7-3-15,-18 3 1 16,-1 9-11-16,-10 3 1 15,1-2 0-15,6 21 0 16</inkml:trace>
  <inkml:trace contextRef="#ctx0" brushRef="#br0" timeOffset="9934.85">9687 1053 100 0,'14'0'50'0,"4"3"-50"0,-18-3 70 0,4 7-66 16,-4-4 0-16,0 3 1 16,-7 10 1-16,7-4-8 15,-4 7 0-15,-3 12 4 16,7 7 1-16,0 6-6 15,0-6 0-15,0 6-9 16,-4-1 1-16,1-5-1 16,3 6 1-16</inkml:trace>
  <inkml:trace contextRef="#ctx0" brushRef="#br0" timeOffset="10794.88">9416 2903 101 0,'-18'-22'50'0,"-24"13"-41"0,28 3 51 0,-4-4-58 15,-7 1 0 1,-3-7 0-16,-18-3 0 0,0 10-5 16,-3 9 1-16,-8 9 0 15,-10 29 1-15,-3 12-2 16,-1 22 0-16,-6 0 0 15,20 1 0-15,8-8 0 16,14-5 1-16,17-7 0 16,18-18 0-16,11-19 0 15,6-13 0-15,11-10 1 16,11-11 0-16,0-8 2 16,3-5 0-16,-10-7 2 15,3 4 0-15,-3-1 0 16,3-5 1-16,11 8-1 15,-3 1 0-15,-1 0-2 16,0-1 1-16,1 1-2 16,6 0 1-16,-7 9-2 15,-3-3 1-15,-7 9 0 0,-7 13 0 32,-11 28 1-32,-11 6 1 15,-6 19 0-15,-8-6 1 16,-3-3-4-16,0 0 0 15,3-4-12-15,-6-2 1 16,-5-7-2-16,-2-3 1 16</inkml:trace>
  <inkml:trace contextRef="#ctx0" brushRef="#br0" timeOffset="11138.68">9521 3126 87 0,'15'-9'43'0,"-1"15"-34"0,-7 3 53 0,0-9-59 15,17 10 0-15,1-7 1 16,0 6 0-16,0-3-6 16,-4 1 1-16,7 2 3 15,-14 4 1-15,-3 2-3 16,-15-2 0-16,-17 12-1 15,-11 10 1-15,-3-1-1 16,0-9 1-16,3 13 0 16,4-7 0-16,7 0 1 15,10-5 1-15,7 2-1 16,15-16 0-16,14 1-1 0,17-10 1 16,18-3-2-16,0-6 0 15,-4-4-7-15,-3-2 1 16,-7-10-1-16,0 0 0 15</inkml:trace>
  <inkml:trace contextRef="#ctx0" brushRef="#br0" timeOffset="11637.4">8946 2838 107 0,'-3'0'53'0,"14"-32"-56"15,-8 29 68-15,-3-6-64 16,-3-1 1-16,-5 1-1 15,-2 9 1-15,-1 3-4 16,-13 6 1-16,-5 7 1 16,-2 12 0-16,-1 10-2 15,0 12 1-15,4 16-2 16,3 0 1-16,4 3-1 16,14-7 0-16,7-5 1 0,7-1 0 15,21-18 2-15,8-13 1 16,6-16 1-16,0-2 0 15,8-17 1-15,13-8 0 16,-6-4 1-16,-5-7 0 16,-6 1-2-16,-7-13 1 15,-4 10-3-15,-6-13 1 16,-8 3-1-16,0-6 0 16,-10 3-5-16,-8 7 1 15,-3-4-12-15,-7 10 1 0,-14-4 0 16,-14 16 0-16</inkml:trace>
  <inkml:trace contextRef="#ctx0" brushRef="#br0" timeOffset="12176.08">9211 4427 100 0,'-18'-37'50'0,"-10"15"-57"0,21 9 72 16,-21 1-64-16,-4 2 1 16,-7 1 0-16,-3 6 0 15,-18 3-3-15,-11 12 1 0,-6 7 1 16,3 9 0-16,7 10-2 15,3 12 1-15,11 10-1 16,15-16 1-16,2 21-2 16,15-8 0-16,14-4-1 15,11-9 1-15,20-13 0 16,15-12 1-16,3-6 1 16,8-13 0-16,6-16 2 15,-6-9 1-15,-8-9 1 16,-7-10 0-16,-7-3-1 15,-3 0 0-15,-4-4-10 16,0 8 0-16,-3-1-2 16,3 6 1-16</inkml:trace>
  <inkml:trace contextRef="#ctx0" brushRef="#br0" timeOffset="12718.77">9469 4499 104 0,'-11'4'52'0,"11"-1"-55"0,0-3 65 0,7 0-62 16,4-3 1-16,3-4-2 15,3 1 1-15,1-3-2 16,14-7 1-16,-1-3-1 16,5 10 0-16,-1 2 0 15,-3 4 0-15,-4-6 0 16,-7 3 1-16,-3 12 1 16,-4-15 1-16,-11 12 1 15,-6 6 0-15,-11 7 0 16,-4-4 0-16,-10 7 0 15,-4-3 0-15,4 3-2 16,0-1 1-16,3 4-1 16,4-12 0-16,3 9-1 15,4-1 0-15,11-2-1 16,-4 3 1-16,7 6 0 16,0-3 1-16,7 6 0 15,-4-3 1-15,1 3 1 16,-1 4 0-16,-3-7 0 0,-3 3 0 15,-4-12-1-15,-7 0 0 16,-4-4-7-16,-7-3 1 16,-14 1-20-16,-10 2 0 15,0 1 0-15,-22-1 0 16</inkml:trace>
  <inkml:trace contextRef="#ctx0" brushRef="#br0" timeOffset="13242.48">8798 6124 102 0,'-24'-19'51'0,"24"-15"-71"15,-4 18 101-15,1 0-80 16,-5-3 1-16,-2-3-1 15,-8 4 1-15,1-1-3 0,-8 6 0 16,-7 10 1-16,-3 16 0 16,0 12-1-16,3 6 0 15,4 4 0-15,3 12 0 16,11 0 0-16,7-3 0 16,3 3-1-16,15-4 1 15,14-8-1-15,6-7 0 16,5-15 0-16,2-4 1 0,8-9 1 15,-3-9 1-15,-5-7 2 16,-6-6 0-16,-4-3 2 16,-14-3 0-16,1-13-1 15,-5 3 1-15,-3 1-5 16,-7-4 0-16,-3 0-13 16,-8 0 1-16,-3 1-2 15,7 2 1-15</inkml:trace>
  <inkml:trace contextRef="#ctx0" brushRef="#br0" timeOffset="13503.33">9585 6027 111 0,'7'22'55'0,"18"28"-66"0,-25-41 81 16,0 7-71-16,0 6 1 16,-4 9-1-16,1 7 0 15,-1 12 0-15,1-3 1 16,-1-3-7-16,1-3 0 16,-5-13-18-16,1 0 0 15,-3-19 0-15,-4-9 1 16</inkml:trace>
  <inkml:trace contextRef="#ctx0" brushRef="#br0" timeOffset="13811.66">9447 6092 91 0,'0'-15'45'0,"0"12"-55"16,0 3 88-16,0 3-77 15,-3 3 1-15,-8 7 0 16,-17 5 0-16,-4 14-3 16,-3-1 1-16,0 4 1 15,3-1 1-15,4 1-1 16,7-4 0-16,3-6-1 16,11 0 1-16,3-3 0 15,15 0 0-15,10 0 0 0,18-3 0 31,21-10-2-15,-4-6 1-16,18 0-15 16,-7-9 0-16,-3-9-1 0,-4 2 1 15</inkml:trace>
  <inkml:trace contextRef="#ctx0" brushRef="#br0" timeOffset="14641.24">6008 11342 85 0,'32'-50'42'0,"10"-22"-33"0,-35 50 55 15,0-7-61-15,-3-8 1 16,-15-7 2-16,0 0 0 0,-6-9-8 16,-8-1 1-16,-3 1 4 15,-11 3 1-15,-10 6-3 16,-4 9 0-16,3 17-1 16,1 21 0-16,-29 22-1 15,-3 22 0-15,-14 22 0 16,10 16 1-16,1 18-1 15,20 4 1-15,15 5-1 16,17-2 1-16,14-6-1 16,15-16 1-16,17-7-1 15,18-15 0-15,13-13-1 16,5-9 1-16,10-9 0 16,0-4 0-16,-11-9 0 15,4-10 1-15,14-8 0 16,4-11 1-16,6-5 0 15,8-23 1-15,0-2-1 16,-15-17 0-16,4-8 0 0,-3-7 0 16,-15 0 0-16,-17 0 0 15,-18 6 1-15,-14 7 1 16,-14 5-1-16,-7 1 1 16,-3 0-5-16,-8 6 1 15,-10 0-23-15,-15-3 0 16,1 3-2-16,-1-6 1 15</inkml:trace>
  <inkml:trace contextRef="#ctx0" brushRef="#br0" timeOffset="15389.51">7116 11345 108 0,'21'-13'54'0,"85"-9"-53"16,-75 16 54-16,26-6-55 16,24-4 0-16,4 0 0 0,6-3 0 15,26 1 0-15,13-4 0 16,-3-7 0-16,-10-2 1 16,3 0-2-16,-18 6 1 15,-7 0-6-15,-14 6 1 16,-17 3 0-16,-15 0 0 15</inkml:trace>
  <inkml:trace contextRef="#ctx0" brushRef="#br0" timeOffset="15599.91">7313 11627 111 0,'-10'35'55'0,"20"-20"-61"0,1-15 69 0,20 0-63 16,19-6 0-16,20-3 0 16,12 2 0-16,13-5-1 15,28-7 1-15,15-6-5 16,-8 0 0-16,15-10 0 16,-4 1 0-16</inkml:trace>
  <inkml:trace contextRef="#ctx0" brushRef="#br0" timeOffset="16664.08">10650 10658 111 0,'-3'-31'55'0,"6"-38"-52"15,-3 53 55-15,-3-9-58 16,-4 0 0-16,-4 6 0 16,-10-3 1-16,-14 10-1 15,-8 12 0-15,-9 19 0 16,-23 12 0-16,8 25 0 16,4 20 0-16,6 21-1 0,8 19 1 15,14 12-1-15,14 1 1 16,14-13-2-16,14-16 1 15,24-15 0-15,15-16 0 16,18-28 1-16,-1-10 0 16,4-18 1-16,7-10 1 15,11-19 1-15,-4-18 0 16,-7-13 0-16,0-13 1 0,-10-3-2 16,-15-21 1-16,-24-1-2 15,-11-6 1-15,-18-3-3 16,-13 12 1-16,-4 7-6 15,-1 12 0-15,-6 13 0 16,7 9 0-16</inkml:trace>
  <inkml:trace contextRef="#ctx0" brushRef="#br0" timeOffset="16993.89">11518 11078 120 0,'11'4'60'0,"35"5"-62"0,-36-6 71 16,1 3-69-16,-4-3 1 15,3 4-1-15,-3 2 1 16,1 4-2-16,-5 9 1 16,-3 18 0-16,-3 17 0 15,-8 6-1-15,0 2 1 16,-6-2-5-16,3-3 1 0,7-10-7 16,10-9 0-16,4-7 0 31,0-12 0-31</inkml:trace>
  <inkml:trace contextRef="#ctx0" brushRef="#br0" timeOffset="17310.66">13624 10442 124 0,'25'34'62'0,"-29"-24"-76"16,1-1 89-16,-8 16-75 0,-24 19 0 15,-11 13-1-15,-10 12 1 16,-11 9-2-16,-7 3 1 15,0-5-6-15,-4-4 1 16,0-6-17-16,8-16 1 16,-1-12 0-16,-10-20 0 15</inkml:trace>
  <inkml:trace contextRef="#ctx0" brushRef="#br0" timeOffset="17539.53">12382 10853 107 0,'0'-22'53'0,"39"-38"-72"0,-21 44 93 0,3-2-74 16,14-1 0-16,11 13 0 15,4 18 1-15,3 10-2 16,-1 16 1-16,12 12 0 16,-1 13 0-16,1-1-1 15,3 13 1-15,0-15-10 16,-3-3 0-16,-4-20 0 15,-1-15 1-15</inkml:trace>
  <inkml:trace contextRef="#ctx0" brushRef="#br0" timeOffset="17903.32">13765 10247 117 0,'-49'-53'58'0,"3"-38"-69"0,25 75 85 16,-25 4-75-16,-14 6 1 16,-7 9 0-16,-21 12 0 15,-18 17 0-15,7 18 0 16,8 10 0-16,9 15 0 16,-2 22-1-16,10 10 0 15,14 15-1-15,17 3 0 0,19-15-1 16,24-3 1-16,17-13-1 15,19-16 1-15,27-18 1 16,25-19 0-16,1-19 3 16,2-19 0-16,12-16 2 15,-8-9 0-15,-11-9 0 16,-9-13 1-16,-26-13-1 16,-14-15 0-16,-21-19-6 15,-17-6 1-15,-22 0-16 16,-3 3 0-16,0 3-1 15,3 16 0-15</inkml:trace>
  <inkml:trace contextRef="#ctx0" brushRef="#br0" timeOffset="18340.99">14676 10150 112 0,'-4'19'56'0,"-3"-16"-63"0,0-3 85 0,-14 10-77 16,-4-1 1-16,0 7-1 15,-3 9 1-15,0 9-3 16,0 10 0-16,-4 9 1 16,0 10 1-16,-10 9-2 15,0 10 1-15,3-1-1 16,-4 4 1-16,5-16-2 15,-12 0 1-15,8-9-4 16,7-17 0-16,10-5-15 16,4-13 1-16,17-9-1 15,15-13 1-15</inkml:trace>
  <inkml:trace contextRef="#ctx0" brushRef="#br0" timeOffset="18859.91">14252 11169 96 0,'28'29'48'0,"29"-11"-49"16,-50-11 74-16,4 5-68 15,-1 1 0-15,1-4 1 0,6 1 1 16,1-4-9-16,10-9 0 16,-3-10 6-16,10-6 1 15,4-6-4-15,0-9 1 16,3-13-2-16,-3-7 1 16,-7-2-2-16,-1-7 0 15,5 7-2-15,-5-4 1 0,-6 7 0 16,-7 6 1-16,-8-6 0 15,-3 9 0-15,-10 0 2 16,-1 0 0-16,1-3 2 16,-1 0 0-16,-6-7-1 15,-1 1 1-15,-3 6-2 16,0 3 1-16,-4 7-1 16,1 2 0-16,-1 7-1 15,0 6 1-15,-13 6-2 16,2 4 1-16,-2 9 0 15,-8 12 0-15,-3 19 0 16,-4 10 0-16,-11 9 0 16,1 22 0-16,13 3 0 15,8 25 0-15,10 7 0 16,11 2 0-16,14 1-1 16,14-16 1-16,8-10-1 15,2-5 0-15,5-17 0 16,2-18 1-16,1-16 0 15,3-16 0-15,15-15 0 0,-1-19 0 16,0-19 1-16,1-12 0 16,-4-13-1-16,-11-6 1 15,-14-4-2-15,-7 7 1 16,-14 3-6-16,-7 3 0 16,-10 10-1-16,-1-1 1 15</inkml:trace>
  <inkml:trace contextRef="#ctx0" brushRef="#br0" timeOffset="19270.29">14990 10991 121 0,'7'31'60'0,"14"-37"-63"15,-11 6 70-15,4-7-67 16,18 1 1-16,7 0-1 16,10-7 0-16,15 1-2 15,-4 2 1-15,-7 1-2 16,-7 3 1-16,-4 6-1 16,-10 3 1-16,-15 9 0 15,-13 13 1-15,-25 16 1 16,-18 3 1-16,-10 16 2 15,-15 6 0-15,4-1 0 16,7-2 0-16,11-16-1 0,7 0 0 16,13-6-1-16,12-7 0 15,6-5-1-15,15-4 0 16,21-10 0-16,13-8 0 16,22-7-5-16,4-13 1 15,3-15-20-15,32-16 0 16,21-22 0-16,-11-9 1 15</inkml:trace>
  <inkml:trace contextRef="#ctx0" brushRef="#br0" timeOffset="19503.15">17120 10614 111 0,'43'-6'55'0,"-8"-32"-73"0,-28 32 98 0,0 0-78 16,-3 0 1-16,-8 2 0 15,-10 11 0-15,-11 5-5 16,-17 13 1-16,-11 19 3 16,-7 6 0-16,-4 13-2 15,1 6 0-15,3 6 0 16,4 1 0-16,-11 8-5 16,0-8 1-16,7-17-21 15,0-21 1-15,0-10-1 16,10-15 1-16</inkml:trace>
  <inkml:trace contextRef="#ctx0" brushRef="#br0" timeOffset="19730.58">16365 10592 108 0,'-7'-9'54'0,"14"-7"-76"0,0 10 100 15,8 0-77-15,2 12 1 16,22 3 3-16,-4 10 0 15,8 9-6-15,2 19 1 16,5 7 3-16,10 8 1 0,3-5-2 16,8 6 1-16,3-7-6 15,-4-6 0-15,-6-9-18 16,-8-13 0-16,-6-6-1 16,-4-19 1-16</inkml:trace>
  <inkml:trace contextRef="#ctx0" brushRef="#br0" timeOffset="20089.89">17212 10539 107 0,'-35'-63'53'0,"-8"-40"-71"0,12 68 90 0,-5 1-72 16,-13-7 1-16,-15 10-1 15,-3 3 1 1,-45 37-1-1,2 10 0-15,1 12 1 0,14 19 1 16,3 13-2 0,14 19 1-16,15 15-1 0,6 16 1 15,26 6-1-15,16-3 1 16,19-3-2-16,17-13 1 16,36-12 0-16,27-22 0 15,1-16 0-15,3-28 1 16,14-16 2-16,-6-18 0 15,2-20 1-15,-13-5 0 16,-11-20-1-16,-10-15 1 16,-11-16-6-16,-15-15 1 0,-9-4-23 15,-8 0 0-15,-4 4-1 16,-2 18 1-16</inkml:trace>
  <inkml:trace contextRef="#ctx0" brushRef="#br0" timeOffset="20470.66">18189 10351 118 0,'74'19'59'0,"-53"-44"-81"16,-17 18 108-16,-4 1-86 16,-7 0 1-16,-14 0 0 15,-18-1 0-15,-7 7-2 16,-10 10 0-16,-8 8 1 15,4 11 1-15,0 5-2 16,-3 23 1-16,-1 18-1 16,11 6 1-16,14 4 0 15,25 0 0-15,14-10 0 0,18-12 0 16,14-13 0-16,31-12 0 16,29-17 0-16,3-14 0 15,-7-20 1-15,11-6 0 16,-14-6 0-16,-15-12 0 15,-10-10 0-15,-14-10 0 16,-14-9-1-16,-18-3 1 0,-10 0-5 16,-22 7 0-1,0 8-20-15,-3 4 0 0,-7 9-1 16,7 10 1-16</inkml:trace>
  <inkml:trace contextRef="#ctx0" brushRef="#br0" timeOffset="20995.37">18888 10570 120 0,'49'29'60'0,"53"-14"-84"16,-77-12 111-16,3 1-87 15,1-1 1-15,2 0-1 16,1 0 1-16,-4 0-1 15,-3 3 0-15,0-2 0 16,3 2 0-16,4-3 0 16,3 0 0-16,-3 0 0 15,10 0 0-15,4 4 0 0,-11 2 0 16,-3 4 0-16,-7-1 0 16,-8 1 0-16,-6 9 1 15,-11 0-1-15,-18-1 1 16,1 1 0-16,-1 0 0 15,-3 0-1-15,0-6 1 16,3 3-1-16,0-3 1 16,1 2-1-16,-1-2 0 15,7 3-1-15,4 0 1 0,4 9-1 16,3 9 1-16,0-2-1 16,0 6 1-16,0 3 0 15,-7 3 0-15,-4 0 0 16,-6-3 1-16,-26-4-1 15,-10-11 0-15,-21-1-1 16,0-16 1-16,4-2-5 16,6-13 1-16,-10-7-6 15,18-2 0-15,24-7-12 16,21-12 1-16,15-4-7 16,17 1 0-16,25-10 3 15,24 0 1-15</inkml:trace>
  <inkml:trace contextRef="#ctx0" brushRef="#br0" timeOffset="21331.71">19879 10743 27 0,'173'-82'13'0,"67"16"-5"16,-184 51 19-16,1-4-10 15,17 0 1-15,-11 7 13 16,-10 2 1-16,-10 4-38 16,-8 3 1-16,-11-3 25 0,-2-1 1 15,-8 1-8-15,-11-3 0 16,-6-7-7-16,-22 3 1 15,-3 1-5-15,0 2 1 16,-1 4-2-16,-2 6 0 16,-1 3-1-16,4 4 1 0,-4 2-1 15,4 7 0-15,-1-1-1 16,1 4 1-16,11 0 0 16,10 0 0-16,-8 0 0 15,5 3 1-15,-4 12-1 16,-4 1 0-16,0 8 0 15,-3 8 0-15,0-4-1 16,0 0 1-16,3-3-4 16,1-4 1-16,6-5-7 15,-10-4 1-15,-7-12-1 16,-4-6 0-16</inkml:trace>
  <inkml:trace contextRef="#ctx0" brushRef="#br0" timeOffset="21606.07">19957 10451 106 0,'17'3'53'0,"29"35"-46"0,-28-22 62 15,14 2-68-15,6 4 1 16,8 4 0-16,14 5 1 16,0 3-5-16,0 4 1 15,-3-7-4-15,13 1 1 16,-3-7-21-16,-3 0 1 0,-8-3-1 16,8-6 0-16</inkml:trace>
  <inkml:trace contextRef="#ctx0" brushRef="#br0" timeOffset="21977.41">20824 10414 107 0,'0'-51'53'0,"-21"-8"-76"16,7 37 98-16,-14 0-75 15,-11 3 0-15,-7 3 0 16,-7 4 0-16,-17 3 0 15,-4 9 0-15,0 9 0 16,0 7 1-16,7 9 0 16,7 9 0-16,3 10 1 15,4 13 0-15,4 8-1 0,6 4 1 16,-9 16-1-16,13-3 0 16,28-1-1-16,15-6 1 15,17-9-1-15,25-12 0 16,21-14 0-16,25-12 1 15,3-18 0-15,11-10 1 16,3-16 1-16,-14-6 0 16,-7-6 0-16,-14-13 0 15,-14-15-1-15,-17-4 0 16,-33-9-13-16,-10-6 1 0,-7 6-2 16,-3 3 1-16</inkml:trace>
  <inkml:trace contextRef="#ctx0" brushRef="#br0" timeOffset="22329.21">21692 10244 121 0,'92'7'60'0,"-18"-7"-68"16,-63-4 82-16,-1 4-74 15,-3 0 0-15,-14 4 0 16,-24 8 0-16,-8 10-1 15,-11 9 1-15,-3 7-1 16,-17 15 0-16,-4 16 0 16,3 10 0-16,4 2 0 15,11 7 0-15,35-13 0 16,21-6 1-16,17-12 0 0,26-16 0 16,17-23 0-16,14-15 0 15,0-15 1-15,3-13 0 16,-3-22 1-16,-7-13 0 15,-10-12-1-15,-15-19 1 16,-7 0-4-16,-13 3 0 16,-26-3-19-16,-6 16 0 15,-5 16-1-15,1 5 0 16</inkml:trace>
  <inkml:trace contextRef="#ctx0" brushRef="#br0" timeOffset="22583.16">22571 10630 125 0,'60'22'62'0,"-14"22"-83"0,-32-35 108 0,-4 10-87 16,1 3 0-16,-1 12-1 16,1 10 1-16,0 13 0 15,-1 15 0-15,-3 19-1 16,4 0 0-16,-4-3-3 15,0-7 1-15,0-12-7 16,0-9 1-16,4-10-8 16,-8-19 1-16,-6-12-10 15,-4-10 1-15,-8-12 2 16,-6-9 0-16</inkml:trace>
  <inkml:trace contextRef="#ctx0" brushRef="#br0" timeOffset="22926.64">22504 11251 101 0,'-11'-63'50'0,"18"-37"-65"0,0 72 101 15,7-1-83-15,4-2 1 16,-4 3 0-16,-3 3 1 16,-1 12-7-16,-3-3 1 15,0 10 3-15,0 0 0 16,-7 6-2-16,-3 6 1 16,-11 13-2-16,-4 9 1 0,-3 7 0 15,-7 9 1 1,0-4-1-16,-8 4 1 0,1 6 0 15,3-9 1-15,4-3-1 16,7-10 0-16,7-6 0 16,3-3 1-16,1-3-2 15,13-13 1-15,15 0-1 16,10-6 1-16,28 3-1 16,11-10 1-16,4 10-1 15,14-3 1-15,6 3-2 16,12 0 1-16,-15 3-6 15,-14-3 0-15,-18-6-1 16,-17-16 1 0</inkml:trace>
  <inkml:trace contextRef="#ctx0" brushRef="#br0" timeOffset="25268.06">11035 1276 73 0,'-11'-6'36'16,"29"2"-29"-16,-11-11 37 0,0-4-41 16,-3 3 1-16,3 4 0 15,-4-1 1-15,1 1-7 16,3 2 1-16,0 1 4 15,3 3 0-15,4-4-2 16,8 1 1-16,24-7-1 16,24-15 1-16,25-13-1 15,39-19 1-15,32-31-1 16,11 0 1-16,17-3-2 16,-11 9 1-16,-24 6-4 15,-18 10 1-15,-18 19-14 16,-20 3 1-16,-22 22-1 15,-21 9 1-15</inkml:trace>
  <inkml:trace contextRef="#ctx0" brushRef="#br0" timeOffset="25852.92">11137 3333 99 0,'-7'9'49'0,"18"-27"-65"0,-8 14 85 16,1-5-69-16,6 9 1 16,4-13-1-16,25 1 0 15,11-7 0-15,27-15 0 16,11-17 0-16,36-8 1 15,24-20-1-15,-3-2 1 16,21-4-1-16,-18 13 1 16,-14 6-2-16,-25 13 1 0,-17 0-9 15,-25 18 1-15,-14 10-16 16,-14 3 1-16,-8 6-1 16,-6 7 1-16</inkml:trace>
  <inkml:trace contextRef="#ctx0" brushRef="#br0" timeOffset="26286.61">10386 4954 95 0,'7'28'47'0,"14"-43"-63"0,-14 12 96 0,4-7-77 16,-1 4 0-16,8-10 0 15,7-9 1 1,10-9-6-16,32-10 0 0,21-22 1 16,18 0 0-16,0-3-7 15,28-3 0-15,3 0-6 16,-17 0 0-16,-10 9-11 15,6 0 1-15,-14-3 2 16,-10 4 1-16</inkml:trace>
  <inkml:trace contextRef="#ctx0" brushRef="#br0" timeOffset="27115">10724 6553 95 0,'-45'26'47'0,"41"-17"-72"15,4-6 101-15,0 0-75 16,0 3 0-16,4-2 0 15,-4-4 1-15,14 0-3 16,10 0 1-16,12-10 1 16,10-9 0-16,21-18 0 0,10-7 0 15,18-9 0-15,18-10 1 16,4 0-1-16,-8 7 1 16,0-4-1-16,-6 19 1 15,-12-3-1-15,-9 13 1 16,-12 6-2-16,-13 6 1 15,-1 0 0-15,-14 10 0 16,-6 0-1-16,-8 5 1 16,-10-2-1-16,-1 3 1 15,-6-3 0-15,-4 9 1 16,0-3-1-16,-7 0 1 0,0 0 0 16,3 3 1-16,-3-3-2 15,-3 3 1-15,-1-3-1 16,4 0 1-16,0 0-1 15,4 0 0-15,-4 0-1 16,3 0 1-16,-3 0-2 16,0 0 1-16,0 0-2 15,0 6 1-15,-7-6-4 16,4-6 1-16,-8 3-19 16,1-6 1-16,-4-26-1 15,-8 1 1-15</inkml:trace>
  <inkml:trace contextRef="#ctx0" brushRef="#br0" timeOffset="31620.92">6907 8353 107 0,'-38'7'53'0,"13"18"-50"0,25-25 54 15,0 0-57-15,0-7 0 16,-7-11-1-16,3-14 1 16,4-12-1-16,-7-9 1 15,4-10 0-15,-1-6 0 16,1-6-1-16,-4 3 0 16,0-3 1-16,0-1 0 15,-1-11 0-15,-2-4 0 16,-1 0 0-16,1-10 0 0,-1-2 0 15,1-7 0-15,-8-9 0 16,7 0 1-16,4-3 0 16,-7-1 0-16,4 1 0 15,-1 0 1-15,-10 3-1 16,7-1 0-16,10-5-1 16,-6 6 1-16,10-7-1 15,-11 1 1 1,11-82 0-1,0 22 0-15,0 16 0 16,4 2 1-16,3 17 0 16,3 9 0-16,-3 0 0 15,0-7 0-15,4 10-1 16,-4 3 0-16,0-6-1 16,4 0 1-16,-1-9-1 15,-6 12 0-15,6-10 0 16,-3 1 0-16,4 0 0 0,-4-1 0 15,4-9 0-15,-11 13 0 16,10 0-1-16,-6 3 1 16,3 0 0-16,0 6 0 15,3 6-1-15,1-6 1 16,-8 7-1-16,8 2 1 16,-4 7 0-16,7-6 0 15,11 3 0-15,-4-4 0 16,7 7-1-16,-7 12 1 0,11-5 0 15,0 11 0 1,3 10-2-16,-7-6 1 16,8 19 0-16,-1-1 0 0,-7 13 0 15,4 7 0-15,-4 5 0 16,4 11 1-16,3 2-1 16,15-3 1-16,6 0-1 15,8 6 1-15,10-2 0 16,-4 5 0-16,-3 7-1 15,14 3 1-15,11 3 0 16,7 12 0-16,0 1 0 16,-8 3 0-16,19-4-1 15,13 1 1-15,11-7-1 16,-7 4 1-16,14-10-1 16,15 3 0-16,-12 0-1 15,-10 3 1-15,0 7 0 16,7 6 1-16,-17-3-1 0,-15 3 1 15,-6 6 0 1,13 3 0-16,0-6 0 16,-3 3 0-16,-7-3 0 0,-7 0 0 15,10-3 0-15,-13 6 1 16,-12 3-2-16,-10-6 1 16,-7 0 0-16,-7 3 0 15,-10 10 0-15,-8 0 1 16,-10 2-1-16,-4-5 0 15,-3 8 0-15,-4-2 1 16,-4 3 0-16,-2 9 0 16,-5 0-1-16,-3 13 0 0,0-3 0 15,-3 15 1-15,-1 16-1 16,1-6 0-16,-1 3 0 16,-3 3 0-16,4 6 0 15,-4 0 0-15,3 7-1 16,1 2 1-16,-1 20 0 15,1 6 0-15,-4 21-1 16,0 1 1-16,0 6 0 16,0 13 1-16,4-1-1 15,-4 10 1-15,0-13-1 16,3 10 1-16,4-3-1 16,0 3 1-16,0-4-1 15,4 1 0-15,-1 9 0 16,1-3 0-16,0 9 0 15,-1-3 0-15,-3 7-1 0,-3 6 1 16,-1 6 0-16,-3-7 0 16,4 1 0-16,-1 9 1 15,4-9-1-15,8-7 0 16,9 1 1-16,-3-4 0 16,4-6-1-16,-4-9 0 15,-3 0 0-15,-4-4 1 16,0-2-1-16,-7-1 0 15,-3 3 0-15,-8-2 1 0,1-7 0 16,-1 0 0-16,4 0 0 16,0-12 0-16,4-7 0 15,-1-15 0-15,1-1-1 16,3-5 1-16,-4-10-1 16,4-7 0-16,-3-12 0 15,3 0 0-15,-4-12 0 16,-6-4 0-16,-4-5 0 15,0-7 1-15,-4 6-1 16,-10-13 0-16,-7 7 0 16,0-6 0-16,-4-4 0 15,-3-5 0-15,-4 2-1 16,-18-3 1-16,-3-6 0 16,-24 6 0-16,-1-6-1 15,-3-3 1-15,-14 0 0 16,-8 6 0-16,-10-3 0 15,-3 3 0-15,-8 3 0 16,-17 4 0-16,10-1 0 0,4-3 0 16,-7 10 0-16,-3-7 0 15,-1 1 0-15,14 2 0 16,-10-3 0-16,-7 1 0 16,11-1 0-16,10 4 0 15,0-4 0-15,-14 0 1 16,10 4-1-16,15-7 0 15,10-3 0-15,0-3 0 16,7 6-1-16,14-12 1 16,-6-7 0-16,20 7 0 0,4-7 0 15,14 4 0-15,4-4-1 16,-1 1 0-16,8-1 0 16,14-2 1-16,0-4-1 15,7 0 1-15,-1 3 0 16,8 0 0-16,4-3 0 15,-1 1 0-15,8-1 0 16,-8 0 0-16,11-6 0 16,-7 6 0-16,3-3-1 15,1-3 1-15,3-4 0 16,-4 1 0-16,4-6 0 16,-3 5 0-16,-1-5 0 15,4-1 0-15,-3-2 0 16,-1-1 0-16,-3 0 0 15,-3 1 0-15,-1-4 0 16,-3-3 0-16,3 3 0 16,-3-6 1-16,4 0-1 0,-8 3 0 15,7-3 0-15,1 6 1 16,-1 0 0-16,-6 0 0 16,6-3-1-16,-3 4 0 15,0-1 0-15,3 3 0 16,-3 0-1-16,3 1 1 15,1-1 0-15,-8 0 0 16,8-2 0-16,-15-4 0 16,4-7 1-16,0-2 0 0,3 0 0 15,4-7 0-15,-7-3-1 16,3-6 0 0,8-9-12-16,-8-26 0 0,4-15 0 15,3-19 0-15</inkml:trace>
  <inkml:trace contextRef="#ctx0" brushRef="#br0" timeOffset="33539.46">5362 10345 72 0,'-3'40'36'0</inkml:trace>
  <inkml:trace contextRef="#ctx0" brushRef="#br0" timeOffset="34738.94">10552 9997 100 0,'-11'12'50'0,"4"1"-50"0,7-17 51 15,0 4-51-15,0 0 0 16,0-6 1-16,0 6 0 0,7-6-1 16,0 6 1-16,0-6 0 15,0 6 0-15,4-3 1 16,3-1 1-16,7 1-1 15,18 0 1-15,17-3 0 16,15-7 1-16,3-2-1 16,4-4 0-16,-8 0-1 15,8-3 0-15,-8 0-4 16,-13 10 1-16,-11 2-9 16,-15 1 1-16,-10-7-1 15,-13 4 0-15</inkml:trace>
  <inkml:trace contextRef="#ctx0" brushRef="#br0" timeOffset="35760.05">6519 13324 111 0,'-63'22'55'0,"-54"0"-56"16,93-16 56-16,-12 9-56 16,-13 29 1-16,-11 19-1 15,-3 12 0-15,3 19 1 16,-11 22 0-16,15 4-2 16,6 18 1-16,22-16-1 15,14 0 1-15,24-9-1 16,12-16 1-16,16-21 0 15,22-20 1-15,-3-28 1 0,13-22 1 16,22-24 2-16,-4-14 0 16,8-24 0-16,-12-7 1 15,-13-6-1-15,-22-12 1 16,-17-4-2-16,-11 3 0 16,-14-9-5-16,-28 4 0 15,-14 2-14-15,-15 7 0 16,-6-7 0-16,3 10 0 0</inkml:trace>
  <inkml:trace contextRef="#ctx0" brushRef="#br0" timeOffset="36021.91">6967 13051 119 0,'4'25'59'0,"21"0"-74"15,-8-12 92-15,-3-7-77 16,15 6 0-16,2-5-3 16,5-4 0-16,-5-6-3 15,8-4 0-15,3-11-21 16,15-20 0-16,-8-9 0 15,-6-13 0-15</inkml:trace>
  <inkml:trace contextRef="#ctx0" brushRef="#br0" timeOffset="36215.8">6967 12631 118 0,'-31'22'59'0,"38"18"-88"0,-7-21 119 15,10 9-89-15,8 10 0 0,7 25-1 16,6 3 1-16,5 12-4 16,2 10 0-16,-2 6-11 15,-1 6 0-15,-3 7 0 16,-4-7 0-16</inkml:trace>
  <inkml:trace contextRef="#ctx0" brushRef="#br0" timeOffset="36497.99">7811 13797 119 0,'3'28'59'0,"43"16"-70"0,-32-34 89 16,32 2-78-16,-4-2 1 16,15-10-1-16,13-4 1 15,-6-11-4-15,3-7 0 16,0-13-6-16,3-5 1 16,-3 5-20-16,-10-6 0 15,-11 7 0-15,-11 6 1 16</inkml:trace>
  <inkml:trace contextRef="#ctx0" brushRef="#br0" timeOffset="36691.87">7863 14236 110 0,'-28'44'55'0,"28"-31"-82"0,7-1 110 0,11 4-84 16,21-1 1-16,24 4 0 15,22 0 0-15,7-9-1 16,28-10 1-16,21-10-7 16,-4-12 0-16,8-15-1 15,3-20 1-15</inkml:trace>
  <inkml:trace contextRef="#ctx0" brushRef="#br0" timeOffset="36978.75">10336 12869 118 0,'-74'31'59'0,"-46"92"-66"0,92-80 81 16,-14 30-74-16,-15 21 1 15,-6 19-1-15,-11 31 1 0,17 13-2 16,22 15 0 0,21 7-2-16,32 15 0 15,34 4-9-15,44-23 1 0,48-12-1 16,33-28 1-16</inkml:trace>
  <inkml:trace contextRef="#ctx0" brushRef="#br0" timeOffset="37435.55">22878 12935 121 0,'74'75'60'0,"56"123"-72"0,-98-136 85 0,0 51-73 15,-8 44 0-15,-9 44 0 16,-19 21 0-16,-31 10-4 15,-22-12 0-15,-34-19-22 16,-43-26 1-16,-39-21-1 16,-32-41 0-16</inkml:trace>
  <inkml:trace contextRef="#ctx0" brushRef="#br0" timeOffset="37956.25">12629 13966 107 0,'-88'13'53'0,"60"-7"-78"0,28-6 98 16,0 0-74-16,11 3 0 0,6 1 0 16,22-4 1-16,17-4 0 15,36 1 0-15,35-6 0 16,-28 3 1-16,137-19 0 15,68-1 1-15,24 1 0 16,49-6 0-16,15 9 0 16,45 0 1-16,25 3-1 15,32 0 0-15,18-6-1 16,10 3 1-16,4-6-2 16,-4-3 1-16,0-10 0 15,-49 10 0-15,-47-4 1 16,-16 4 0-16,-51 9 0 15,-45 3 0-15,-56 3 0 16,-46 4 0-16,-43 2-3 16,-24 4 1-16,-25-3-10 15,-22-1 0-15,-13-15-1 0,-4-3 1 16</inkml:trace>
  <inkml:trace contextRef="#ctx0" brushRef="#br0" timeOffset="38224.1">23502 12496 118 0,'25'-6'59'0,"98"-32"-66"0,-87 32 79 0,2-4-72 16,12 1 0-16,6 6-1 16,1-4 1-16,6-2-4 15,4 6 1-15,-3-10-11 16,-1-6 1-16,1-2-1 16,10-11 1-16</inkml:trace>
  <inkml:trace contextRef="#ctx0" brushRef="#br0" timeOffset="38446.97">24035 12110 104 0,'-92'16'52'0,"43"-26"-58"0,45 4 71 16,1 3-63-16,-1 3 0 16,1 0 1-16,6 0 0 15,11 6-3-15,14 13 0 16,8 9 3-16,2 7 0 15,1 27-1-15,7 14 0 16,-14 18-2-16,-7 19 1 16,-18 18-14-16,-11 14 1 15,-10-1-1-15,-11 6 0 0</inkml:trace>
  <inkml:trace contextRef="#ctx0" brushRef="#br0" timeOffset="40160.99">8438 15948 113 0,'0'0'56'0,"18"-19"-50"15,-7 7 56-15,10-1-62 16,11-9 1-16,13 0-1 16,12-18 0-16,6-1-2 15,1 0 1-15,6 0-5 16,15 1 1-16,3 5-13 15,-7 10 0-15,-6 13 0 16,-15 18 0-16</inkml:trace>
  <inkml:trace contextRef="#ctx0" brushRef="#br0" timeOffset="40372.87">8424 16560 108 0,'32'72'54'0,"152"-88"-69"0,-128 7 89 16,15-10-79-16,31-9 0 16,25-4-29-16,-4-5 1 15,15-7 35-15,3-16 1 16</inkml:trace>
  <inkml:trace contextRef="#ctx0" brushRef="#br0" timeOffset="40750.19">11038 15525 118 0,'-63'-16'59'0,"3"-9"-76"0,32 25 101 0,-18 3-85 16,-4 10 1-16,1 6-2 15,-4 6 1-15,-7 19-1 16,4 12 0-16,3 7-4 16,11 9 0-16,6 16-2 15,12-7 0-15,9 10 2 16,26-3 0-16,17-13 4 15,11-9 1-15,17-19 4 0,26-12 0 16,9-13 5-16,-6-19 0 16,-7-13-1-16,-8-15 0 15,-13-6-2-15,-15-7 0 16,-10-18-5-16,-15-10 1 16,-10-6-18-16,-7-10 0 15,-7 4-1-15,-17-7 1 0</inkml:trace>
  <inkml:trace contextRef="#ctx0" brushRef="#br0" timeOffset="40974.07">11705 16174 124 0,'18'31'62'0,"7"13"-80"16,-22-31 101-16,-3 9-84 15,0 6 1-15,-3 13-6 16,-5 15 1-16,1 7-2 16,-3 0 0-16,-1 6-3 15,1-10 1-15</inkml:trace>
  <inkml:trace contextRef="#ctx0" brushRef="#br0" timeOffset="41229.92">11733 15221 120 0,'-7'6'60'0,"4"0"-68"0,10-6 79 0,3 7-71 16,12 2 1-16,13 4-2 16,11-4 0-16,14 0-5 15,10-15 1-15,-6-13-21 16,-4-3 0-16,-7-9 0 16,10-19 0-16</inkml:trace>
  <inkml:trace contextRef="#ctx0" brushRef="#br0" timeOffset="41391.83">12234 14901 110 0,'-38'28'55'0,"-47"-22"-72"15,67 4 105-15,1 6-87 16,-5 9 0-16,5 9-1 16,3 13 1-16,7 16-5 15,7 12 1-15,7 10-15 16,3 6 0-16,1 6 0 15,10 10 0-15</inkml:trace>
  <inkml:trace contextRef="#ctx0" brushRef="#br0" timeOffset="41795.6">13808 15585 120 0,'-36'47'60'0,"-20"-22"-78"0,45-19 100 0,-10 13-82 16,-7-4 0-16,-7 1 0 16,-1 3 0-16,8-7 0 15,4-2 0-15,-1 6 0 16,0 9 0-16,0 6 0 16,-6 16 0-16,-8 16 0 15,-14 9 1-15,0 3-3 16,4 4 0-16,6-10-7 15,5-13 0-15,9-12 0 16,5-10 0-16</inkml:trace>
  <inkml:trace contextRef="#ctx0" brushRef="#br0" timeOffset="42011.47">13018 15817 105 0,'3'-25'52'0,"25"-4"-50"0,-17 29 59 0,10 3-61 16,14 1 1-1,1 11-1-15,-1 17 1 0,4 2-2 16,-1 13 1-16,1 10-3 16,14-1 1-16,0-3-16 15,7 7 0-15,-7-16 0 16,7-16 0-16</inkml:trace>
  <inkml:trace contextRef="#ctx0" brushRef="#br0" timeOffset="42430.23">13847 15114 120 0,'-46'6'60'0,"-46"-2"-81"0,67 2 106 16,-17 10-85-16,-7 5 0 15,-4 14-2-15,0 9 0 16,3 3 0-16,-17 9 0 16,4 7-2-16,6 12 0 15,4 10-1-15,-3 6 0 16,3 9 0-16,11 4 1 15,10-1 2-15,28 1 1 16,12-1 1-16,9-12 1 0,25-19 0 16,11-6 0-16,11-19 0 15,24-25 1-15,14-19-2 16,15-18 1-16,-11-17-1 16,10-18 0-16,-10 0 1 15,-7-16 0-15,-18-6 1 16,-14-7 0-16,-21-2 0 15,-18-4 1-15,-14 4-8 16,-17-1 0-16,-22 13-2 16,-14 7 1-16</inkml:trace>
  <inkml:trace contextRef="#ctx0" brushRef="#br0" timeOffset="42833">15208 15296 110 0,'-7'16'55'0,"-67"6"-56"0,60-19 67 15,-7 9-66-15,-11 4 0 16,-14 9 0-16,0 6 0 15,-10 7-1-15,7 6 1 16,3 6-1-16,-11 7 0 16,8 5 0-16,10 10 0 0,7 10 0 15,11-10 0-15,18-3 0 16,17-12 1-16,10-10 0 16,12-7 0-16,17-15 1 15,0-12 0-15,3-13 0 16,0-13 1-16,15-15 0 15,-18-9 1-15,-11-7-1 16,-14 0 0-16,-10 0-3 16,-18-9 0-16,-7 2-12 15,-4 1 0-15,-3 6 0 16,-3-6 0-16</inkml:trace>
  <inkml:trace contextRef="#ctx0" brushRef="#br0" timeOffset="43266.33">15459 15920 89 0,'35'-3'44'0,"-10"-25"-35"0,-15 25 51 15,1-7-58-15,-1 4 1 16,1 3 2-16,0 3 0 15,-1 3-7-15,1-3 1 16,-1 3 3-16,1 3 1 16,-4 4-2-16,-3 2 0 15,-8 10-1-15,-7 6 0 0,-6 10 0 16,-8 6 0 0,-24 44 2-1,6-16 0-15,12-9 0 16,2-7 1-16,12-9-1 15,6-6 0-15,4-10 0 16,14-3 0-16,7-9-2 16,0-6 0-16,8-4-1 15,2 1 1-15,8-10-1 16,17-7 0-16,11-2-1 16,4-4 1-16,10-2-3 15,-7 8 1-15,-11 1-10 16,-13-3 1-16,-4 2 0 15,-15 1 1-15</inkml:trace>
  <inkml:trace contextRef="#ctx0" brushRef="#br0" timeOffset="43552.8">15886 15061 119 0,'3'-3'59'0,"4"-4"-71"0,-3 7 89 0,3 4-77 15,-7 5 0-15,-4 19 0 16,-10 4 0-16,-7 15-2 16,-14 12 0-16,-8-2-3 15,5 2 1-15,2 1-4 16,5-4 0-16,6 7-2 15,7-10 0-15,4-9-7 16,3-9 1 0,8-10 2-16,3-13 0 0</inkml:trace>
  <inkml:trace contextRef="#ctx0" brushRef="#br0" timeOffset="43779.67">15642 15105 101 0,'-3'-3'50'0,"3"-1"-62"16,0 4 83-16,0 4-70 15,-4 14 0-15,1 8 0 16,6 5 1-16,8 7-3 0,10-4 1 16,7 4 0-16,7-4 1 15,1-3-5-15,6 1 0 16,4-7-11-16,-7 0 1 15,-1-9-1-15,-9-1 0 16</inkml:trace>
  <inkml:trace contextRef="#ctx0" brushRef="#br0" timeOffset="44633.18">15131 15434 101 0,'0'9'50'0,"-11"-9"-60"0,15-3 79 16,3-3-70-16,7-3 1 15,0-4-3-15,0 1 1 16,-3-1 1-16,-1 7 0 16,-3 3-3-16,-3 9 1 15,-4 10 2-15,-4 12 0 16,-13 16 1-16,-5 22 1 16,5-7 1-16,3 4 0 15,0-10-12-15,3 0 1 0,0-6-3 16,1-15 1-16</inkml:trace>
  <inkml:trace contextRef="#ctx0" brushRef="#br0" timeOffset="45234.83">15607 15296 99 0,'-4'0'49'0,"4"-9"-60"16,0 9 72-16,4-7-62 15,-4 7 1-15,3-6-1 16,4 0 1-16,1 0 0 15,20 9 1-15,0 0-1 16,11 0 1-16,3-6 0 16,15 0 1-16,-8-4-1 15,0 1 0-15,-3-3-7 16,-7-7 1-16,-11 10-14 16,-3 0 1-16,-11-1-1 0,-10-2 1 15</inkml:trace>
  <inkml:trace contextRef="#ctx0" brushRef="#br0" timeOffset="45430.72">15794 14942 100 0,'-50'-10'50'0,"-20"4"-63"0,63 6 92 16,-4 6-78-16,4 7 1 16,0 9 1-16,7 6 0 0,4 13-5 15,17 0 1-15,0 12 2 16,0-6 1-16,0 12-5 15,4-2 1-15,-4 9-16 16,-3-16 0-16,-4 25 0 16,-3-15 0-16</inkml:trace>
  <inkml:trace contextRef="#ctx0" brushRef="#br0" timeOffset="45811.51">17268 15619 115 0,'-10'3'57'0,"10"-6"-71"0,0 3 98 16,0 0-84-16,0 0 0 15,-4 6-1-15,-6 4 0 16,-4 18-1-16,-8 13 1 15,-6 15-2-15,4 19 0 0,-15 7-7 16,4 3 0-16,3-4 1 16,0-9 0-16</inkml:trace>
  <inkml:trace contextRef="#ctx0" brushRef="#br0" timeOffset="46049.36">16612 15716 106 0,'4'-31'53'0,"10"31"-55"16,-3 3 66-16,3 10-63 16,7 2 1-16,14 7-1 15,0 13 1-15,4 9-4 0,7-1 1 16,7 5-3-16,7 5 1 15,-4-3-19-15,4-12 1 16,4-10 0-16,10-12 0 16</inkml:trace>
  <inkml:trace contextRef="#ctx0" brushRef="#br0" timeOffset="46449.14">17522 15421 103 0,'-28'-72'51'0,"-28"16"-63"0,24 40 90 0,-3-3-77 15,-4 1 0-15,-7 14 0 16,-14 4 0-16,-10 10-2 16,-8 2 0-16,0 7 0 15,11 13 1-15,4 2-2 16,10 13 0-16,11 6 0 15,6 20 0-15,8 5 0 16,10 10 1-16,8 15 0 16,10-2 0-16,7 2 0 15,18-12 1-15,13-6-1 16,8-16 0-16,21-10 1 16,0-18 0-16,-3-19 1 15,-1-22 1-15,15-25 0 16,-4-10 1-16,-7-21 0 0,-7-7 0 15,-14-9-1-15,-11-16 0 16,-10 0-5-16,-15 1 0 16,-10-4-23-16,-3 9 0 15,-8 7-1-15,-17 12 1 16</inkml:trace>
  <inkml:trace contextRef="#ctx0" brushRef="#br0" timeOffset="46887.89">18849 15352 104 0,'0'-25'52'0,"-11"-37"-73"0,4 40 103 0,-3-3-82 15,-19-4 0-15,-6 11-1 16,-7 8 1-16,-15 10-1 16,-3 19 1-16,0 16-1 15,4 12 0-15,-4 12 0 16,4 13 0-16,-1 19 0 16,4 6 1-16,14-9-1 15,11-3 0-15,21-10-1 0,18-6 1 16,10-16-1-16,14-15 1 15,25-16-1-15,0-16 1 16,11-3 0-16,3-9 0 16,-11-10 1-16,-6 1 1 15,-11-7 1-15,-8-3 0 16,-6-3-1-16,-7-13 1 16,-11-9-2-16,-7-7 1 15,-11-9-15-15,-10-6 1 16,-10 9-2-16,-12 7 1 15</inkml:trace>
  <inkml:trace contextRef="#ctx0" brushRef="#br0" timeOffset="47579.49">19240 15760 105 0,'15'-6'52'0,"-37"6"-62"16,29-3 83-16,1-7-73 15,-1-2 0-15,-4 6 0 16,1-7 0-16,-4 4-1 15,7-1 1-15,0 1 0 0,0-1 0 16,3 4-1-16,5 0 1 16,2 0 0-16,4 2 1 15,1 4-1-15,-1 0 1 16,0 0 0-16,0 4 0 16,7-1 0-16,-7 0 0 15,-3 0-2-15,-4 0 1 16,4 0-1-16,-4 0 1 15,-4 13-2-15,1-10 1 16,-4 7 0-16,-7-1 0 0,7 1 0 16,-3 6 0-16,-1-4 1 15,-10 1 0-15,0 3 0 16,0 0 0-16,-4-4 0 16,1 1 0-16,3 3 0 15,0-3 1-15,0-4-1 16,0 1 0-16,0 5 0 15,0-5 1-15,-4 3-1 16,0-4 0-16,-3 4 0 16,0 0 0-16,0 2-1 15,0-2 1-15,7-6-1 16,3 5 0-16,4 1 0 16,4 6 1-16,3-3-1 15,7 3 1-15,-3 6 0 16,-4 3 1-16,0 4 0 15,-7 2 1-15,-4-2-2 16,-3-4 0-16,-3-3-12 0,-12-6 1 16,1-12-1-16,-14-17 0 15</inkml:trace>
  <inkml:trace contextRef="#ctx0" brushRef="#br0" timeOffset="47887.85">19791 15039 117 0,'21'6'58'0,"43"13"-70"0,-43-19 90 0,10 0-79 16,29-3 1-16,11-13-7 16,10 1 0-16,-3-4 5 15,-4-3 1-15,-7 0-8 16,-7 0 1-16,7-3-10 16,-21 3 1-16,-8 0 2 15,-20-6 1-15</inkml:trace>
  <inkml:trace contextRef="#ctx0" brushRef="#br0" timeOffset="48078.74">19988 14688 107 0,'-24'3'53'0,"17"-9"-64"0,7 12 87 15,3 6-74-15,4 7 1 16,0 6 0-16,4 10 1 15,-1 6-7-15,1 9 1 0,0 6 1 16,-1 7 0-16,4 3-10 16,7 0 1-16,4-4-1 15,0-2 1-15</inkml:trace>
  <inkml:trace contextRef="#ctx0" brushRef="#br0" timeOffset="48718.37">21287 15443 102 0,'-4'4'51'0,"15"-4"-47"0,-11 0 63 0,0 3-64 16,0 6 0-16,-4 7 1 15,1 12 1-15,-4 7-7 16,-18 12 1-16,-3 12 3 15,-4 4 0-15,0 3-5 16,0 12 0-16,1-9-5 0,2-6 0 16,5-7-18-16,6 1 1 15,-3-20 0 1,3-8 0-16</inkml:trace>
  <inkml:trace contextRef="#ctx0" brushRef="#br0" timeOffset="48948.24">20803 15672 107 0,'4'0'53'0,"10"10"-73"0,-3-1 102 0,6 7-81 15,8 9 0-15,3 0 0 16,4 13 0-16,10-4-3 15,4 7 1-15,14-7-5 16,-4 1 0-16,1-4-14 16,3 1 0-16,-4-4 0 15,-10-6 1-15</inkml:trace>
  <inkml:trace contextRef="#ctx0" brushRef="#br0" timeOffset="49393">21400 15331 95 0,'-60'-29'47'0,"14"1"-52"0,21 16 81 16,-3-1-73-16,0-6 1 15,-1 4-1-15,1-1 1 16,0 0-6-16,0 10 0 15,3 3 3-15,-7 18 0 16,-10 7-3-16,3 16 0 16,-3 15-1-16,-1 16 0 31,-24 98 0-31,14-14 0 16,15-5 1-16,13-17 0 0,28-18 1 15,12-16 1-15,13-12 0 16,25-19 1-16,3-25-1 15,4-10 0-15,25-18 0 16,-4-10 0-16,7-13 0 16,-7-9 0-16,-10-18 0 15,-15 2 1-15,-6-5 0 16,-8-11 1-16,-10-5 0 16,-8-10 0-16,-9-6-1 15,-8-16 1-15,-7-3-8 16,-4 13 1-16,-10 3-2 15,-14 9 1-15</inkml:trace>
  <inkml:trace contextRef="#ctx0" brushRef="#br0" timeOffset="49861.27">22701 15503 108 0,'-7'-22'54'0,"0"-22"-58"0,4 28 68 0,-8-2-64 16,-10-4 0-16,-14 3 0 15,-8 0 0-15,-6 3-1 16,-15 4 1-16,-3 12 0 15,7 9 0-15,0 4-1 16,-10 15 1-16,3 10-1 16,7 15 1-16,7 19-1 15,11-3 0-15,6 9-1 16,15 1 1-16,18-4-1 16,13 0 1-16,25-12-1 15,1-13 1-15,10-9 0 16,7-3 1-16,14-16 1 15,0-10 1-15,3-12 0 16,-3-9 1-16,-7-10 0 16,-7-12 1-16,-11-13-2 15,-6-19 1-15,-12-6-5 16,-10-9 0-16,-10-4-11 0,-11 7 1 16,-14 6-2-16,-4 9 1 15</inkml:trace>
  <inkml:trace contextRef="#ctx0" brushRef="#br0" timeOffset="50175.09">23336 15638 107 0,'0'16'53'0,"7"18"-59"0,-3-18 78 0,-4 12-71 15,3 6 0-15,8 4 1 16,0 6 0-16,6 3-4 16,-3 6 1-16,4-3 0 15,-4 1 0-15,4 5-4 16,-8-9 0-16,1 0-9 15,3-6 0-15,0-3-8 16,-3-10 1-16,-8-6 0 16,1-10 0-16</inkml:trace>
  <inkml:trace contextRef="#ctx0" brushRef="#br0" timeOffset="50581.86">23276 15606 104 0,'-7'-3'52'0,"4"0"-69"0,3 3 102 15,0 0-84-15,0 3 0 16,3 0 0-16,1 4 0 16,-4-1-3-16,0 0 0 0,-4 4 0 15,-6 5 0-15,-4 4-1 16,-4 13 0-16,-17 2 1 15,-4 7 0-15,0 3 2 16,-3 0 0-16,-4 6 1 16,0-6 1-16,0-7 0 15,14-2 1-15,4-10-2 16,7-3 1-16,3-3-1 16,11-10 0-16,14-9-1 15,14-6 0-15,11-10 0 16,4 7 0-16,16 2 0 15,-9-2 0-15,-1 0-1 16,-3-1 1-16,0-2-5 16,-4 2 0-16,-3-2-17 15,10-4 1-15,7 0-1 16,1-12 1-16</inkml:trace>
  <inkml:trace contextRef="#ctx0" brushRef="#br0" timeOffset="51059.14">23872 14732 87 0,'-3'12'43'0,"6"-15"-44"16,1 9 73-16,-4-3-69 16,0 10 0-16,0-4 1 15,0 4 0-15,4-4-5 16,-1 7 0-16,1-3 3 16,-4 2 1-16,-4 4-2 0,1 6 0 15,-5 10-1-15,-6-1 0 16,-3 1-1-16,-4 5 0 15,-1 7-6-15,5-3 1 16,-8-3-14-16,7 6 1 16,4-9 0-16,4-10 1 15</inkml:trace>
  <inkml:trace contextRef="#ctx0" brushRef="#br0" timeOffset="51359.77">23449 14913 102 0,'7'16'51'0,"0"-10"-69"15,0-2 90-15,4 5-72 16,-1 0 1-16,5 7-1 15,2-7 1-15,4 4-2 16,15 0 1-16,-1-1-1 16,4 1 1-16,3 2-1 15,0 7 1-15,4 6-1 16,7 4 1-16,-7-4-9 16,-7 3 0-16,-4 1 0 15,-10-10 1-15</inkml:trace>
  <inkml:trace contextRef="#ctx0" brushRef="#br0" timeOffset="52139.43">23678 14550 85 0,'11'-7'42'0,"-25"-8"-23"16,14 9 47-16,0 2-62 15,3 1 1-15,-3 0 1 16,0 3 1-16,8 0-9 0,-1 6 0 15,0 19 5-15,0 16 1 16,0 19-3-16,0 12 1 16,0 13-2-16,0 15 0 15,0 3 0-15,0-2 0 16,-3-4-1-16,3-9 1 16,-4-10 0-16,1-15 0 15,-1-13 0-15,-3-6 0 0,0-16 0 16,0-6 0-16,-3-12-2 15,-1-20 1-15,-3-15-1 16,0-13 0-16,0-21-1 16,-11-16 1-16,-3-13 1 15,4 0 0-15,-5-3 1 16,5 6 1-16,3 13 1 16,-1 10 0-16,1 5 0 15,4 13 1-15,3 16-1 16,0 0 0-16,0 9-1 15,3 10 0-15,4 12-1 16,4 12 1-16,-1 14-1 16,8 8 0-16,-1 13 0 15,11 7 0-15,1 6 0 16,-1-1 1-16,0-5-1 16,-3-4 0-16,-1-3-2 15,-3-3 1-15,-3-12-9 16,0-4 0-16,-4-6 0 0,-7 0 0 15</inkml:trace>
  <inkml:trace contextRef="#ctx0" brushRef="#br0" timeOffset="52546.15">23237 15130 107 0,'8'3'53'0,"44"-12"-57"0,-20 2 63 0,11 1-59 16,6-3 0-16,18-1-1 16,-4-2 1-16,4 2 0 15,-3-2 0-15,10-1 0 16,-3-6 0-16,-15 4-1 15,-10 5 1-15,-7 4 0 16,-15 3 1-16,-9 3-1 16,-15 3 0-16,-25 0-1 15,-7 3 1-15,-10 4 0 16,-1-1 0-16,-13 4 0 16,3-4 0-16,7 1 0 15,4-4 1-15,10-3-1 16,7 0 1-16,8 0-1 0,10-3 0 15,7 0-5-15,24-3 1 16,8-6 0-16,11-10 0 16</inkml:trace>
  <inkml:trace contextRef="#ctx0" brushRef="#br0" timeOffset="53847.05">25160 15616 110 0,'-28'3'55'0,"24"-12"-54"0,15 2 55 15,7-8-56-15,13-7 1 16,19-10-1-16,10 1 0 15,31-13-1-15,29 10 0 0,-3-7-3 16,17 13 0-16,-4-1-8 16,4 11 1-16,-21 5 0 15,-17 7 0-15</inkml:trace>
  <inkml:trace contextRef="#ctx0" brushRef="#br0" timeOffset="54061.93">25192 16027 111 0,'-39'12'55'0,"43"-21"-66"15,6 3 82-15,8-4-71 16,21-9 1-16,10-6-1 15,11-9 1-15,35-7-4 16,22-15 0-16,6-4-7 16,29-3 1-16,14 1-1 15,-11 8 1-15</inkml:trace>
  <inkml:trace contextRef="#ctx0" brushRef="#br0" timeOffset="54530.66">28550 14791 119 0,'-106'-25'59'0,"-28"38"-73"16,103-7 85-16,-26 13-74 15,-10 9 1-15,-21 19-5 16,7 13 0-16,3 18 5 16,11 19 0-16,14 16-7 15,11-6 1-15,17 6 1 16,18-4 1-16,14-15 5 15,32-12 0-15,10-16 5 16,15-13 1-16,-1-15 2 0,5-16 1 16,-9-13 0-16,16-9 1 15,-5-16-4-15,-3-21 0 16,7-20-2-16,0-24 0 16,0-23-3-16,-14-15 0 15,-7-6-6-15,-14 9 1 16,-18 3-13-16,-24 12 1 15,-47 17-1-15,-41 18 1 16</inkml:trace>
  <inkml:trace contextRef="#ctx0" brushRef="#br0" timeOffset="54994.4">27316 16356 117 0,'24'19'58'0,"139"-47"-82"0,-114 2 97 0,39-5-82 15,25-16 1 1,3-3-12-16,22-7 0 0,-11 1 16 16,0 9 0-16,-21 9-15 15,-21 10 1-15</inkml:trace>
  <inkml:trace contextRef="#ctx0" brushRef="#br0" timeOffset="55203.28">27164 16666 113 0,'10'69'56'0,"82"-72"-77"15,-39-3 104-15,21-13-82 16,21 0 0-16,29-9 0 16,10 0 0-16,7 0-7 15,11-1 1-15,-1-5 1 16,-20-4 0-16</inkml:trace>
  <inkml:trace contextRef="#ctx0" brushRef="#br0" timeOffset="59197.34">17424 4995 102 0,'-88'0'51'0,"31"-3"-47"16,50 0 52-16,0 3-55 15,3 3 0-15,4-3 0 16,29 3 0-16,20-9-2 0,32-1 1 16,39-2 0-16,35 0 1 15,4-7-1-15,35 3 1 16,4-2-1-16,13 8 1 16,-3-2 2-16,-21 6 0 15,-3-3-1-15,-25 2 1 16,-25 4 0-16,-11 0 0 15,-28 4-4-15,-17-8 0 16,-14 4-14-16,-12-6 1 0,-2-6 0 16,-4-7 0-16</inkml:trace>
  <inkml:trace contextRef="#ctx0" brushRef="#br0" timeOffset="59621.94">22151 3882 112 0,'-18'0'56'0,"-35"-25"-67"15,18 18 82-15,-28 4-71 16,-22 13 0-16,-10 12 0 15,-25 25 0-15,-11 22 0 16,4 18 0-16,11 17 0 0,-1 12 0 16,22 3-1-16,14 13 1 15,28-22-1-15,18-7 0 16,24-15 0-16,25-16 0 16,18-19 1-16,7-25 0 15,24-15 0-15,11-16 1 16,11-16 1-16,-7-15 1 15,-8-13-1-15,-6-16 1 0,-8-12-1 16,-10-10 0-16,-7 0 0 16,-7-6 1-16,-8 0-5 15,-2 0 1-15,-8 13-14 16,-4 15 0-16,1 10 0 16,13 19 0-16</inkml:trace>
  <inkml:trace contextRef="#ctx0" brushRef="#br0" timeOffset="59840.8">22200 4612 114 0,'57'-6'57'0,"70"12"-63"16,-106-2 83-16,4 5-76 15,-1 16 0-15,-10 3 0 16,-3 16 0-16,-7 9-2 15,-12 10 1-15,-2 9 0 16,-1 4 0-16,-3 2-4 16,11-3 1-16,-1-12-14 0,1-4 0 15,3-11-1-15,0-11 1 16</inkml:trace>
  <inkml:trace contextRef="#ctx0" brushRef="#br0" timeOffset="60877.93">21717 3948 94 0,'-14'6'47'0,"14"3"-52"15,0-6 64-15,0 10-58 16,0 3 0-16,3-1 1 16,1 1 0-16,3-10-2 15,11 4 0-15,-4-7 2 16,0-6 1-16,-4-13-1 16,1 0 1-16,-4 1-1 15,-7-1 1-15,0 0 0 16,-7 7 0-16,-7-7-1 15,0 7 1-15,0-1-1 16,0 4 0-16,-4 3-1 16,-3 3 1-16,-4 0-1 0,-7 9 0 15,-17 16-2-15,-8 10 1 16,-2 12 0-16,-26 6 0 16,7 19 0-16,8 7 0 15,-1 15-1-15,4 9 1 16,11-2-1-16,10-7 0 15,11-3 0-15,6-13 0 16,19 1 0-16,20-17 1 16,11-8 1-16,-3-11 0 0,7-8 0 15,3-16 0-15,7-16 0 16,15-9 1-16,3-4-1 16,3-15 1-16,11-3-1 15,-7-10 0-15,0-6-1 16,4-9 1-16,-8 0-1 15,7-13 0-15,1 3 0 16,-11 13 1-16,-4-10 0 16,-6 7 0-16,-12 0 0 15,-9-10 0-15,-12 16 0 16,-10-13 1-16,-7 10-2 16,-4-3 0-16,-13 0-7 15,3 9 1-15,-1 0-1 16,5 0 1-16</inkml:trace>
  <inkml:trace contextRef="#ctx0" brushRef="#br0" timeOffset="61238.74">20239 4145 114 0,'-11'-28'57'0,"43"-7"-56"0,-25 32 63 0,4-3-64 16,6 3 0-16,8 12-2 15,0 16 0-15,3 22 1 16,4 26 1-16,3 27-3 16,-3 28 1-16,-4 10-2 15,7 13 1-15,4 3-7 16,-7-13 1-16,-4-13-13 16,0-24 1-16,-7-16 0 15,-3-26 1-15</inkml:trace>
  <inkml:trace contextRef="#ctx0" brushRef="#br0" timeOffset="61929">20267 3788 111 0,'7'6'55'0,"11"-6"-79"0,6-16 107 16,12 1-83-16,17-14 1 15,49-11-1-15,36-20 1 0,41 0-2 16,26-12 0 0,21 6-1-16,7 7 1 0,0-4 0 15,6 0 0-15,-23 10 0 16,-1 0 0-16,-11 6 1 15,-31 6 1-15,-7 13 0 16,-14 6 0-16,-18 12 0 16,-18 10 0-16,-13 19-1 15,-15 19 1-15,-18 15-2 16,-10 29 1-16,-14 27-1 16,-11 29 1-16,-10 22-1 15,-7 10 0-15,-8 8 1 16,1 11 0-16,-4-8 0 15,4-11 0-15,-4-13 0 16,3-10 0-16,-3-22 0 16,-3-9 1-16,-8-9-1 15,-6-16 0-15,-12-16 0 0,-23-9 0 16,-15-9-1 0,-25-10 1-16,-3-19-1 0,-22 0 0 15,-6-3 1-15,-14-6 0 16,2-3 0-16,-27 6 0 15,-11 0 0-15,-3 6 0 16,-25 0 0-16,7 3 1 16,0 1-1-16,11-7 0 15,10-6 1-15,28-4 0 16,26-15 1-16,20-15 0 0,21-14 0 16,15-18 1-16,13-9-1 15,12-29 1-15,6-6-1 16,7-3 0-16,8 3-6 15,6 7 1-15,4 5-18 16,7 1 0-16,11-1 0 16,28 10 0-16</inkml:trace>
  <inkml:trace contextRef="#ctx0" brushRef="#br0" timeOffset="62275.63">24190 4456 119 0,'-25'6'59'0,"29"6"-80"0,-1-12 104 16,8 7-83-16,3-7 1 15,11 9-1-15,6-9 1 16,22 0-1-16,21 0 0 16,32-16 0-16,0-6 0 15,11-3-2-15,-1-3 0 16,-3 3-1-16,-7-6 0 0,-18 9-6 16,-10-6 1-1,-11 6-18-15,-8 0 1 0,9 0 1 16,-5 0 1-16</inkml:trace>
  <inkml:trace contextRef="#ctx0" brushRef="#br0" timeOffset="62512.25">25933 3393 114 0,'-11'-16'57'0,"11"22"-86"16,0-6 113-16,-3 22-84 15,-4 25 0-15,-15 22-1 16,1 25 1-16,0 35 0 16,3 21 0-16,4 4 0 15,4 15 0-15,3-9-2 16,3-3 1-16,4-28-8 16,7-1 1-16,-3-18-1 0,-1-25 1 15</inkml:trace>
  <inkml:trace contextRef="#ctx0" brushRef="#br0" timeOffset="63125.46">25534 3314 117 0,'4'-37'58'0,"151"-23"-71"16,-99 41 81-16,22-6-68 16,42 3 0-16,28-9 1 15,18 3 0-15,21-1-1 16,0 1 0-16,10 0 0 16,8-7 0-16,-8 4 0 15,-13 3 0-15,-1 3-1 16,-20 3 0-16,-5 3 0 15,-13 3 1-15,-7 10-1 16,-26 9 1-16,-16 16-2 16,-12 15 1-16,-17 20-1 15,-10 27 1-15,-11 1 0 16,-11 28 0-16,-7 18 0 16,-3 7 1-16,-4 19 0 15,-3-4 1-15,-4 7-1 16,3-10 1-16,5 4-1 15,6-13 1-15,-7-13-1 0,0-12 1 16,-7-22-2-16,-7-13 0 16,-21-15 0-16,-7-19 0 15,-7-9 0-15,-11-7 1 16,-24-13 0-16,-15-2 0 16,-17-7 1-16,-8 1 0 15,-24-7 0-15,-21 0 0 16,0 3 0-16,-32 0 0 0,-3 0-2 15,-8 3 1-15,-6 0-1 16,10 4 1-16,-4 2-1 16,18-2 1-16,11-1-1 15,24 4 1-15,19-10-3 16,23 3 0-16,19-6-8 16,10-6 1-16,14-7-1 15,24-12 1-15</inkml:trace>
  <inkml:trace contextRef="#ctx0" brushRef="#br0" timeOffset="63460.26">27072 3562 111 0,'0'-25'55'0,"-3"-29"-65"0,-4 42 81 15,-4 6-71-15,-28 9 0 16,-28 12 0-16,-7 17 0 16,-4 15-1-16,4 19 1 15,-10 3-2-15,6 22 1 16,8 12-2-16,13-9 0 16,22 0-2-16,21-15 1 15,31-7 1-15,12-19 0 16,16-12 3-16,5-13 0 15,17-15 4-15,0-13 0 0,11-16 2 16,-11-12 0-16,-7-10-1 16,-11-25 1-16,0-6-10 15,-10-3 1-15,-11 0-2 16,-7 0 0-16</inkml:trace>
  <inkml:trace contextRef="#ctx0" brushRef="#br0" timeOffset="63946.99">27333 3985 106 0,'11'22'53'0,"31"-3"-48"0,-24-25 56 16,17 3-61-16,7-4 1 16,4 4-1-16,7-6 1 15,21 2-2-15,0 1 0 16,7 0-1-16,-10 9 1 16,-7-3-2-16,-8 13 1 15,-17 9-1-15,-11 6 1 16,-10 6 0-16,-11 10 1 15,-25 3 1-15,-14 10 1 0,-17-4 0 16,-11 0 1 0,4 10 0-16,-1-3 1 0,11-4 0 15,4-12 0-15,10-3-1 16,7-16 1-16,15 3-1 16,10-9 0-16,10-7-1 15,19-12 1-15,27 0-2 16,25-12 1-16,4-7-2 15,7-6 1-15,17 0-7 16,14 0 0-16,-6 3 0 16,-8 3 0-16</inkml:trace>
  <inkml:trace contextRef="#ctx0" brushRef="#br0" timeOffset="64461.25">29344 4205 114 0,'-7'0'57'0,"14"-7"-58"15,-7 7 69-15,7-3-68 16,0 6 1-16,4-3 0 16,10-3 0-16,18 3-2 15,24 0 1-15,18 0 0 16,36-9 0-16,49 3-1 16,45-10 1-16,33-3-1 15,48 0 1-15,8 7 0 16,0-10 0-16,-14 22 0 15,-21-3 1-15,-36 6-1 16,-28 6 1-16,-32 4-1 0,-28-4 1 16,-35 1-12-16,-14-7 1 15,-22 3 0-15,-34-15 0 16</inkml:trace>
  <inkml:trace contextRef="#ctx0" brushRef="#br0" timeOffset="64979.27">26811 3697 73 0,'-10'-19'36'0,"10"-6"-21"0,7 12 37 16,3 4-45-16,8-4 0 16,10-9 3-16,4 0 0 15,0 0-13-15,-1-3 0 16,-6 10 8-16,-4 12 0 15,0 3-4-15,-3 6 0 16,-4 22-3-16,0 16 1 16,-3 9-1-16,3 7 1 0,0 15-3 15,0 7 0-15,0 2-17 16,-3 4 0-16,-4-3 0 16,-11-1 1-16</inkml:trace>
  <inkml:trace contextRef="#ctx0" brushRef="#br0" timeOffset="66190.92">23163 7526 89 0,'7'-29'44'0,"22"-24"-42"16,-19 28 78-16,1-6-77 15,-1-4 1-15,-3-6 2 16,-7 4 0-16,-3-4-8 16,-4 6 1-16,-7 7 4 0,-25 19 0 15,-14 15-3-15,-18 19 0 16,1 22-2-16,-1 22 1 16,15 16-1-16,10 12 1 15,14 7-1-15,18-10 0 16,14-3 1-16,32-13 0 15,17-22 0-15,22-15 1 16,10-19 0-16,0-16 1 16,18-12 1-16,-4-16 1 0,4-3 0 15,-14-6 0-15,-15-7 0 16,-13-9 0-16,-11-9-1 16,-15-10 1-16,-13 0-2 15,-11-13 0-15,-25 4-4 16,-6 3 0-16,-12 3-12 15,-17 10 0-15,4 11 0 16,3 11 0-16</inkml:trace>
  <inkml:trace contextRef="#ctx0" brushRef="#br0" timeOffset="66378.38">24010 7996 90 0,'-3'3'45'0,"13"-3"-73"0,-10 0 52 15,-3-13-24-15,-1-2 0 16</inkml:trace>
  <inkml:trace contextRef="#ctx0" brushRef="#br0" timeOffset="66584.6">23922 7845 108 0,'-18'0'54'0,"22"-3"-53"0,-4 3 77 16,0 0-76-16,0 0 0 0,0 3 0 16,0 4 1-16,0 18-4 15,0 16 0-15,-4 21 2 16,1 17 1-16,-1 5-2 15,1 20 1-15,3 9-2 16,3-7 1-16,1-5-6 16,20-14 1-16,1-24-24 15,0-19 1-15,-1-38-1 16,-9-25 1-16</inkml:trace>
  <inkml:trace contextRef="#ctx0" brushRef="#br0" timeOffset="66990.74">19689 3101 122 0,'-22'12'61'0,"26"17"-90"0,6-7 121 0,1 28-92 15,0 25 1-15,3 32-1 16,7 28 1-16,7 56-2 15,4 28 1-15,3 45 0 16,4 12 0-16,0 12-1 16,7 7 1-16,10-13-4 15,-3-9 0-15,-4-28-5 16,-3-29 1-16,-3-28-17 16,-15-41 1-16,0-40 0 15,-21-22 0-15</inkml:trace>
  <inkml:trace contextRef="#ctx0" brushRef="#br0" timeOffset="67965.53">19622 2605 107 0,'-29'0'53'0,"58"29"-71"0,-8-17 99 16,32 10-80-16,21-3 1 16,278-19-1-1,47-31 0 1,42-16-2-16,42-19 0 0,36-13 1 15,24-2 1-15,22-7-2 16,10-12 1-16,10 2-1 16,-10-8 0-16,-14 9 0 15,-25 9 1-15,-17-9-1 16,-18 21 0-16,-46-2 1 16,-46 9 0-16,-21 9 0 15,-67 4 1-15,-31 18 1 16,-36 10 1-16,-50 19-1 15,-38 2 0-15,-7 23 0 16,-29 9 0-16,-20 7-1 16,-1 18 1-16,-17 22-2 15,-18 16 0-15,-7 18 0 16,-7 23 0-16,-7 28 0 16,-4 15 0-16,-6 4 0 15,-1 31 1-15,7 0-1 0,4 0 0 16,-7 3 0-16,0-6 1 15,-4 6-1-15,15-10 0 16,-8-15-1-16,-7-15 1 16,-3-1 0-16,-7-12 0 15,-4-26-1-15,-7-18 1 16,-3-15 0-16,-11-11 0 16,-3-8 0-16,-8-4 0 0,-3-9 0 15,-14-16 0-15,-18 3-1 16,-24-2 0-16,-15-4-1 15,-7 3 1-15,-24-3-1 16,-29 0 1-16,-3-3 0 16,-25 3 1-16,-21 0 2 15,-17 6 0-15,-18 4-1 16,-22-4 1-16,-17 0 0 16,-25 4 1-16,-3-7-2 15,-39 3 0-15,-14 0-1 16,-18-2 0-16,-7-8 0 15,-21 5 0-15,11-1 0 16,6-10 0-16,-17 13 0 16,7-9 0-16,14 0 0 15,-17-7 0-15,17-5 0 16,10-1 1-16,-13-6-2 16,21 6 1-16,17-3 0 15,11 3 0-15,14-3-1 0,21 4 1 16,4-1 0-16,42-3 0 15,11 0 0-15,17-3 0 16,32 6 0-16,25-6 0 16,14 0 0-16,14-6 0 15,21-1-4-15,0-5 1 16,25-7-1-16,18-16 0 16</inkml:trace>
  <inkml:trace contextRef="#ctx0" brushRef="#br0" timeOffset="68671.27">24917 7610 106 0,'-18'-63'53'0,"4"-18"-47"0,7 46 54 0,0 1-60 16,-7-4 1-16,-7-6-1 16,-8 4 1-16,-2-1-2 15,-5 3 1-15,5 7 0 16,-1 15 0-16,-14 19-1 16,4 16 1-16,-1 25 0 15,4 22 0-15,8 19-1 16,6 9 1-16,7 0 0 15,15 3 0-15,6 6-1 16,19-15 0-16,13-9 0 16,0-17 0-16,7-18 1 15,15-9 0-15,-8-26 2 16,1-12 0-16,-4-19 1 16,-8-16 1-16,-6 1-1 15,-11-10 1-15,-7-10-2 16,-10-5 1-16,-8-14-7 0,-3 11 1 15,-3-8-21-15,-1 11 0 16,11 2 0-16,-7-9 0 16</inkml:trace>
  <inkml:trace contextRef="#ctx0" brushRef="#br0" timeOffset="69167.11">25107 7751 108 0,'0'3'54'0,"4"-6"-74"0,3 0 97 0,10-9-78 16,8 2 1-16,17-2-1 15,1-1 0-15,3 4 0 16,-1 9 1-16,-2 0-2 16,13 6 0-16,-3 13 0 15,-14 6 1-15,-11 3 0 16,-17 16 1-16,-11-3 0 15,-7 6 0-15,-11 6 1 0,-7-3 1 16,-6 7 0-16,-19-7 0 16,1 0 0-16,3-3 1 15,7-6-2-15,7-10 1 16,11-3-1-16,11 1 1 16,13-10-1-16,22-7 0 15,3-6-2-15,11-6 1 16,7-9-5-16,21-10 1 15,14-12-17-15,11-4 0 0,-4-2-1 16,-10-4 1-16</inkml:trace>
  <inkml:trace contextRef="#ctx0" brushRef="#br0" timeOffset="69452.94">26024 7177 108 0,'-38'-40'54'0,"9"43"-65"16,22 3 97-16,4-6-85 16,-1 13 1-16,8-1-1 15,10 13 1-15,7 22-3 16,11 16 1-16,17 15 1 0,4 23 0 15,-3 18-2-15,-15 22 1 16,-18 6-3 0,-20 4 1-16,-32 3-8 0,-18 2 1 15,-25-15 0-15,-35-9 0 16</inkml:trace>
  <inkml:trace contextRef="#ctx0" brushRef="#br0" timeOffset="69784">21608 6629 123 0,'-39'50'61'16,"14"31"-72"-16,25-46 84 0,4 34-74 15,-1 22 1-15,8 31 0 16,3 32 0-16,11 9-1 16,10 16 1-16,25-1-4 15,21-8 0-15,11-17-7 16,35-24 1-16,28-26-19 15,11-27 1-15,35-32 0 16,-11-26 0-16</inkml:trace>
  <inkml:trace contextRef="#ctx0" brushRef="#br0" timeOffset="70113.2">26293 6572 120 0,'-4'19'60'0,"11"0"-92"15,4-16 127-15,-1 0-95 16,11 3 0-16,11 1-1 15,3 2 1-15,11-6-5 16,25-6 1-16,6-9-11 16,15-7 1-16,-4-6-10 15,-3-7 0-15,-11-12 0 16,11 0 1-16</inkml:trace>
  <inkml:trace contextRef="#ctx0" brushRef="#br0" timeOffset="70347.1">26388 6271 118 0,'-25'25'59'0,"60"29"-84"0,-21-29 119 16,4 15-93-16,0 20 0 15,3 9 0-15,-3 19 1 16,-4 12-3-16,-4 7 0 31,-10 40-4-31,4-25 0 16,-1-18-16-16,4-23 1 15,7-15-1-15,1-12 1 0</inkml:trace>
  <inkml:trace contextRef="#ctx0" brushRef="#br0" timeOffset="70838.82">27171 7698 118 0,'3'0'59'0,"40"16"-77"0,-18-7 100 0,3-6-81 15,14 0 1-15,18-6 0 16,7 0 0-16,18-13-4 15,10-2 1-15,14-11-1 16,-10 4 0-16,-11 0-5 16,-7 3 0-16,-14 7-12 15,-14 2 1-15,-3 10-1 16,-11 3 1-16</inkml:trace>
  <inkml:trace contextRef="#ctx0" brushRef="#br0" timeOffset="71057.77">27125 8150 120 0,'-28'31'60'0,"31"-31"-81"0,4 3 103 16,8 0-81-16,6 0 0 16,25-3 0-16,17-6 1 15,18-10-3-15,7 1 1 16,25-1 0-16,14-12 0 15,-7 0-4-15,-3-4 1 16,13-12-10-16,-10 10 1 0,0-4-1 16,-21 7 1-1</inkml:trace>
  <inkml:trace contextRef="#ctx0" brushRef="#br0" timeOffset="72710.64">29302 7177 90 0,'21'-12'45'0,"7"-19"-33"16,-17 18 46-16,-4 0-56 15,0 4 1-15,0 0 2 16,-4-1 0-16,-3 1-6 0,-3 9 0 16,-4 6 3-16,-7 16 1 15,-7 9-2-15,-4 23 0 16,0 18-2-16,-14 22 0 15,1 16-1-15,6-1 1 16,7 4-2-16,11 3 1 16,28-15 0-16,7-10 0 15,7-13 1-15,8-18 1 16,10-20 2-16,17-11 0 0,22-23 1 16,-1-9 1-16,-6-19 0 15,-7-16 0-15,-8-12 0 16,-10-10 0-16,-14-5-1 15,-11-8 0-15,-10-5-3 16,-15-10 1-16,-10-3-5 16,-14 3 0-16,-18 7-13 15,-3 6 0-15,3 9 0 16,7 13 0-16</inkml:trace>
  <inkml:trace contextRef="#ctx0" brushRef="#br0" timeOffset="73956.87">30163 8021 107 0,'0'-13'53'0,"31"-2"-66"0,-10 5 80 16,1 1-68-16,-1 3 0 15,3-7-2-15,-2 10 1 16,-5 6 2-16,1 10 1 16,-4 2-3-16,-7 20 1 15,-3 9 0-15,-8 6 1 0,-3 0 1 16,0 3 0-16,0 7 1 15,-7-7 0 1,0 10 0-16,-7-13 0 0,-1-3 0 16,-2-3 0-16,2-9-1 15,1-7 1-15,0-6-1 16,4-3 0-16,2-7-1 16,5 1 1-16,6-7-2 15,11-6 1-15,22 0-1 16,9-3 1-16,12-3-1 15,13-1 1-15,11 1-1 16,4-10 0-16,-4 7 0 16,-7-4 0-16,-10-2-8 15,-15-1 0-15,-7-9 0 16,-10-10 1-16</inkml:trace>
  <inkml:trace contextRef="#ctx0" brushRef="#br0" timeOffset="74214.72">30028 6798 114 0,'25'6'57'0,"74"-15"-64"0,-60 3 79 0,10-4-75 16,8 1 1-16,13-4-17 15,1-2 1-15,-1-4 19 16,-6-6 1-16</inkml:trace>
  <inkml:trace contextRef="#ctx0" brushRef="#br0" timeOffset="74406.67">30385 6444 107 0,'-25'12'53'0,"25"7"-54"16,4-13 66-16,-1 10-62 16,8 9 0-16,3 10 0 15,3 5 0-15,5 26-8 0,6 19 1 16,11 9-5-16,-15 6 0 15,-6 13-2-15,-14 0 1 16</inkml:trace>
  <inkml:trace contextRef="#ctx0" brushRef="#br0" timeOffset="74828.44">31563 7068 113 0,'7'9'56'0,"-10"-3"-64"15,3-6 77-15,-4 0-67 16,-3 7 0-16,-7-1 0 15,-4 6 0-15,-3 7-3 16,-7 13 0-16,-18 15 1 16,7 12 0-16,0 17-3 15,8 8 1-15,6 4-2 16,11-13 0-16,14 7 0 16,7-1 1-16,21-18 1 15,0-7 0-15,4-18 3 16,0-16 1-16,0-13 1 15,3-15 1-15,-7-13 0 16,-3-12 1-16,-8-13-2 0,-2-22 0 16,-8-12-8-16,-4-7 1 15,-3 7-2-15,-10 6 0 16</inkml:trace>
  <inkml:trace contextRef="#ctx0" brushRef="#br0" timeOffset="75233.21">32127 7742 103 0,'4'6'51'0,"3"-28"-44"16,-3 16 51-16,-1 3-56 15,4 6 0-15,4 6 0 16,10 13 1-16,-3 19-4 0,-8 3 0 15,-20 9 1 1,3 7 1-16,-1-1-9 0,1 4 0 16,4-3-18-16,-1-13 0 15,1-13 0-15,-8-21 1 16</inkml:trace>
  <inkml:trace contextRef="#ctx0" brushRef="#br0" timeOffset="75509.05">32230 6833 104 0,'-21'3'52'0,"45"-10"-78"16,-13 11 104-16,3-14-78 15,-3 4 0-15,38-7-2 16,0 4 1-16,4-1-2 16,7 1 0-16,0 0-7 15,11-4 1-15,-4 1-1 16,3-1 1-16</inkml:trace>
  <inkml:trace contextRef="#ctx0" brushRef="#br0" timeOffset="75717.94">32374 6450 104 0,'0'3'52'0,"29"-3"-60"0,-1 6 75 15,0 4-67-15,4 12 0 0,0 9 0 16,-4 13 1-16,-3 19-4 16,-8 6 0-16,-3 3-17 15,-10 12 0-15,-8 1 0 16,-3-6 1-16</inkml:trace>
  <inkml:trace contextRef="#ctx0" brushRef="#br0" timeOffset="76209.64">31433 7118 91 0,'7'-19'45'0,"14"13"-53"0,-11 3 75 0,-3-4-66 16,-3 4 0-16,-1-3 0 15,-3 6 1-15,4 3-3 16,-1 3 1-16,1 7 1 16,0 6 1-16,3 6-1 15,-4 0 1-15,8 22-1 16,-1-9 0-16,4 21-1 15,1 4 1-15,-1 0-1 16,-7 2 1-16,-4-5-2 16,-6-7 0-16,-8-6-7 15,-7 0 0-15,-6 4-1 16,-22-11 1-16</inkml:trace>
  <inkml:trace contextRef="#ctx0" brushRef="#br0" timeOffset="76720.35">27820 9702 106 0,'-21'-3'53'0,"24"12"-55"15,-3-9 72-15,15-3-67 16,-1 3 0-16,14 0 1 15,21-3 0-15,11 0-6 16,11-13 0-16,24 0 0 0,11-6 1 16,-4-3-7-16,-7 3 1 15,-10 3-8 1,-14 7 1-16,-15 6-1 0,-14 9 1 16</inkml:trace>
  <inkml:trace contextRef="#ctx0" brushRef="#br0" timeOffset="76914.25">27728 10034 110 0,'4'13'55'0,"81"-4"-66"0,-50-9 84 0,21 0-71 15,8-6 1-15,-1 0-6 16,18-10 0-16,4 0-9 15,-4-3 1-15,11-6-1 16,3-6 1-16</inkml:trace>
  <inkml:trace contextRef="#ctx0" brushRef="#br0" timeOffset="77275.25">29640 9467 106 0,'-7'-29'53'0,"4"7"-60"0,-1 22 72 15,-6 0-65 1,-11 10 0-16,-18 6 0 0,-7 15 0 16,0 16-1-16,-3 19 1 15,6 0-1-15,8 12 1 16,7 0-2-16,7 13 0 15,10-12-1-15,11-7 0 16,11-9-1-16,10-10 0 16,28-12 1-16,4-19 1 15,18-16 2-15,-4-9 1 0,-7-10 2 16,-7-15 1-16,-8-3 1 16,-9-10 1-16,-8-9-2 15,-14-7 0-15,-10 1-8 16,-8-1 0-16,-21-2-2 15,-6-10 0-15</inkml:trace>
  <inkml:trace contextRef="#ctx0" brushRef="#br0" timeOffset="77738.98">29979 10012 108 0,'25'3'54'0,"56"-37"-59"0,-53 24 65 16,14-2-62-16,1-1 1 15,-1 4-4-15,-3 3 0 16,-4 6 5-16,-3 6 0 16,-7 10-3-16,-4-1 1 0,-11 10 1 15,-3 10 1 1,-10-1 1-16,-11 7 1 0,-4 3 0 16,-21 3 1-16,1-6-1 15,-5-7 1-15,4 1-2 16,8-4 0-16,-5-6 0 15,15-6 0-15,11-6-1 16,10 2 1-16,14-5-1 16,14-7 0-16,7-3 0 15,4 0 0-15,0-3-1 16,0-7 0-16,-1 4-6 16,5-3 1-16,10-1 0 15,7-9 0-15</inkml:trace>
  <inkml:trace contextRef="#ctx0" brushRef="#br0" timeOffset="78172.73">31397 9539 109 0,'-7'-13'54'0,"-10"-3"-57"0,6 13 68 15,-3-3-66-15,-7 0 1 16,-8 6-1-16,-16 0 1 16,-1 6-1-16,-4 3 1 0,4 20-1 15,1-4 1-15,6 12-2 16,0 7 0-16,-3 10 0 15,3-1 0-15,18 7 0 16,14-4 0-16,10-6 0 16,11 3 0-16,15-18 2 15,9-1 0-15,19-5 1 16,3-7 1-16,7-22 0 16,-7-4 1-16,-7-8 0 15,-11-7 0-15,-7-15 0 16,-10-10 0-16,-11-6-5 15,-7-4 1-15,-21-2-21 16,-11-1 1-16,-10 10-1 16,-25 7 0-16</inkml:trace>
  <inkml:trace contextRef="#ctx0" brushRef="#br0" timeOffset="78450.58">31687 9896 110 0,'31'10'55'0,"15"-1"-76"0,-35 0 100 15,-4 7-79-15,-4 6 0 16,-3 3 0-16,-3 16 0 0,-4 9 0 16,0 13 0-16,-4 6 0 15,4 3 0-15,3 0 0 16,1 0 1-16,6 0-1 15,5-12 0-15,2-7-3 16,1-18 1-16,3-4-24 16,0-15 0-16,11-16 0 15,-18-35 0-15</inkml:trace>
  <inkml:trace contextRef="#ctx0" brushRef="#br0" timeOffset="103057.98">3690 12718 100 0,'18'7'50'0,"52"-14"-51"16,-38 7 51-16,3 0-50 16,8 0 1-16,10-6 0 15,21-3 0-15,7 2-1 16,7-2 0-16,-3-7 0 16,20 1 1-16,8-14-1 15,14-2 1-15,-14-10-1 16,21-9 0-16,7 0 0 15,1 6 1-15,-5-3-1 16,11 3 0-16,-7 3 1 16,-3 10 0-16,-8 6 0 15,12 0 1-15,9 0 0 16,-6 6 0-16,-7-6-1 16,13 0 1-16,8-3-1 0,-21-4 0 15,13 1-1-15,-6 6 1 16,0 3-1-16,-18 0 0 15,-11 6 0-15,18 4 0 16,-11 2 0-16,4 4 0 16,-14 0 0-16,7-1 1 15,7 1-1-15,7-10 0 16,-10 4 1-16,-4 3 0 16,7-1-1-16,3 4 1 0,-10 3 0 15,-3 6 0-15,10 3 1 16,7 4 0-16,-4-1-2 15,-6-3 0-15,10 0 1 16,3 7 0-16,1-7-1 16,-8 1 1-16,12-1-1 15,-1-3 0-15,-4 0 1 16,-6-3 0-16,3 6-1 16,10 4 0-16,-6-4 0 15,-4-3 1-15,11 7-1 16,-4-4 1-16,4 3-1 15,-11 1 1-15,14-1-1 16,3 1 1-16,-9-7-1 16,-5-3 0-16,11 0 0 15,8 3 0-15,-12-6 0 16,18 3 0-16,4 0 0 16,-11-7 0-16,11 4 0 0,-3-3 1 15,-1 6-1-15,-7-3 0 16,11 3 0-16,3 0 1 15,-10 6-2-15,7 0 1 16,7-6 0-16,-1 0 1 16,5 0-2-16,10-3 1 15,-7 0 0-15,0-3 0 16,14 3 0-16,-18 6 0 16,4 6 0-16,14 7 0 0,-21 0 0 15,0 6 0 1,10-4 0-16,-17 4 0 0,7-9 0 15,7-7 0-15,0-6 0 16,7-9 0-16,21-4 0 16,-21 1 1-16,28 2-1 15,0-5 1-15,7 2-1 16,1 10 1-16,-22 3-1 16,7 3 0-16,-4 3-2 15,-10 1 0-15,11-1-1 16,3-9 1-16,15-4 1 15,6-8 1-15,-10-1 0 16,10-3 0-16,-10 0 2 16,-4 1 1-16,7 14-1 15,-28 4 1-15,0 10-2 16,4 6 0-16,-26 6-1 16,1-4 1-16,-7 1-2 15,0 3 0-15,-11-9 0 16,14-10 0-16,4-13-1 0,-17-2 1 15,-1-1 0-15,-18-9 1 16,-20 4 1-16,-15-4 0 16,-17 6 0-16,-25-9 0 15,-21-10 0-15,-8 4 0 16,-6-4-2-16,0-2 1 16,-11-16-1-16,14-16 1 15,-3-4-1-15,-8-8 0 16,-3 6 0-16,-14-10 0 15,-10 0 1-15,-8 7 0 0,-6-1 1 16,-1 4 0-16,0-6 0 16,-7 5 0-16,4-5-1 15,0-7 1-15,3 0-1 16,8-6 1-16,-5 0-2 16,1 6 1-16,-10 7-1 15,-12 15 0-15,-17 6 0 16,-3 7 1-16,-22 12-2 15,4 10 0-15,-4 6 1 16,-21 0 1-16,-14-7-2 16,-3 1 1-16,-4-10 1 15,-28-12 0-15,-11-10 0 16,-25 7 0-16,-24 9-1 16,-25 6 0-16,-21 3 0 15,-28 16 0-15,0 10-2 16,-18 6 1-16,-4 6 0 0,1 0 0 15,7 3 1-15,-8-6 0 16,-20-4 1-16,13-2 0 16,-10-4 0-16,-7 7 1 15,-4 6 0-15,-24 3 0 16,-15 10 0-16,1 24 0 16,3 7 0-16,-18 7 0 15,18 8 0-15,15 4 0 16,-5-7-1-16,29 4 0 15,-11-13 0-15,25-9 1 0,-3-10-2 16,6-3 0 0,4-3 0-16,-24 0 0 0,17 9 0 15,-8 4 0-15,1 8 0 16,11-2 0-16,-11 0 1 16,24 0 0-16,-13-13 0 15,31-9 1-15,-14-13 0 16,25-15 0-16,-21-13-1 15,17 0 1-15,-14-3-2 16,-3 3 1-16,-4 9-1 16,11 4 0-16,-7 3 0 15,6 12 1-15,8 6-1 16,3-2 1-16,4-1 1 16,14-3 0-16,0-12 0 15,32-3 0-15,-4-4-1 16,4-15 1-16,13 3-1 0,1 3 1 15,25 6-1-15,20 1 1 16,1 5-1-16,14 10 0 16,14 6 0-16,21 7 1 15,17 9-1-15,15 3 1 16,21 3-1-16,7 4 0 16,18 5 0-16,0 4 0 15,3 12 0-15,11 7 1 16,6 28-1-16,-9 15 0 0,-5 16 0 15,5 19 0 1,-8 10 0-16,0 5 0 16,14-12 0-16,-10 1 1 0,21-20 0 15,14-3 1-15,3-19-1 16,15-9 1-16,10-6 0 16,8-13 0-16,9-6-1 15,-6 3 0-15,11 9-2 16,-4 1 0-16,28 2-11 15,0-5 1-15,21-11-1 16,-3-36 0-16</inkml:trace>
  <inkml:trace contextRef="#ctx0" brushRef="#br0" timeOffset="108727.01">12118 1636 101 0,'-99'19'50'0,"78"-50"-49"0,28 15 51 15,7-3-52-15,18-9 0 16,7-22-1-16,10-3 1 16,25-13 0-16,18 3 1 15,14-9 0-15,10 6 0 16,25 0 1-16,14-6 1 15,8 10-1-15,13-1 1 0,4 13-1 16,-11 12 1-16,-3 19-5 16,-14 10 1-16,-18 9-9 15,-25 9 1-15,-13 4-17 16,-19 12 1-16,-17 9 0 16,-18-18 0-16</inkml:trace>
  <inkml:trace contextRef="#ctx0" brushRef="#br0" timeOffset="108938.41">12848 2464 105 0,'0'-6'52'0,"81"-3"-76"16,-28-1 107-16,25-12-83 15,38-9 1-15,36-7-6 16,17-6 0-16,11 1-5 0,-7-5 0 16,-21 20-2-16,-36 13 0 15</inkml:trace>
  <inkml:trace contextRef="#ctx0" brushRef="#br0" timeOffset="109121.39">12799 4114 102 0,'-43'172'51'0,"54"-15"-63"0,10-88 75 0,32 16-71 16,39-1 1-16,14 1-14 15,31-19 0-15,29-22 25 16,21-41 0-16</inkml:trace>
  <inkml:trace contextRef="#ctx0" brushRef="#br0" timeOffset="110078">12746 1100 91 0,'-35'-66'45'0,"-15"13"-53"15,43 47 83-15,0-7-73 16,11 7 1-16,3 6-1 15,7 6 1-15,7 26-4 16,4 37 1-16,3 50 2 16,4 66 1-16,-1 47-2 15,5 81 0-15,2 73-1 16,-2 66 1-16,-1 21-2 16,0 13 0-16,11-28 0 15,-4-50 0-15,15-38 0 16,-11-50 0-16,-4-32 0 15,-7-34 1-15,-10-28 0 0,-7-25 1 16,-11-35-3 0,-7-35 0-16,-4-33-11 0,-3-36 1 15,0-49-1-15,0-44 0 16</inkml:trace>
  <inkml:trace contextRef="#ctx0" brushRef="#br0" timeOffset="110727.17">12577 909 108 0,'-25'-113'54'0,"113"-56"-66"16,-60 131 84-16,8-15-71 15,6-7 0-15,18 7 0 16,14 0 0-16,18-1-2 16,3-2 0-16,25 9 1 15,24 6 0-15,8 3-2 16,18 10 1-16,2-6 0 15,-16 15 0-15,-26 10 0 16,-6 9 0-16,-22 12 1 0,-24 29 1 16,-15 22 0-1,-21 18 0-15,-13 35 0 0,-8 35 1 16,-14 37-1-16,0 38 1 16,14 46-1-16,-3 17 0 15,-1 31-1-15,4-7 0 16,8-2-1-16,2 2 0 15,19-9-1-15,-8-18 0 16,4-16 0-16,0-20 0 16,-4-11 0-16,-7-7 1 15,-6-28 1-15,-15-7 0 16,-11-12 1-16,-17-9 1 0,-10-19 0 16,-36-13 0-16,-36-22 1 15,-10-12 0-15,-31-22-1 16,-29-19 0-16,-17-22-1 15,-18-25 0-15,10-10 0 16,-3-6 0-16,0-6-1 16,25 4 0-16,28-1-3 15,17 0 1-15,32 0-12 16,25-9 0-16,43-29-1 16,27-37 1-16</inkml:trace>
  <inkml:trace contextRef="#ctx0" brushRef="#br0" timeOffset="111107.94">14997 1593 95 0,'-22'-66'47'0,"-9"3"-50"0,17 57 61 0,-18-7-58 15,4 4 0-15,6-1 2 16,8 4 0-16,11-3-2 15,27-10 1-15,26-6 0 16,59-19 0-16,29-3-2 16,45-6 1-16,18-16-12 15,7 12 0-15,-3 4-1 16,-39 18 1-16</inkml:trace>
  <inkml:trace contextRef="#ctx0" brushRef="#br0" timeOffset="111310.82">15215 2540 108 0,'21'0'54'0,"89"-13"-65"0,-75-12 84 15,18 0-74-15,28-16 0 16,21 0-11-16,4-6 0 16,0-6 12-16,28-16 1 15</inkml:trace>
  <inkml:trace contextRef="#ctx0" brushRef="#br0" timeOffset="111505.71">14848 4098 118 0,'18'151'59'0,"67"-42"-74"16,-50-87 77 0,120-47-85-1,25-28 0-15,4-35 0 16,-4-31 0-16</inkml:trace>
  <inkml:trace contextRef="#ctx0" brushRef="#br0" timeOffset="111841.01">16200 517 114 0,'-32'-72'57'0,"28"81"-69"0,8-9 83 16,3 10-69-16,11 18 0 16,6 35 0-16,-3 46 0 15,1 58-3-15,-12 55 1 16,4 82 0-16,-3 57 1 0,-4 37-3 16,3 4 0-16,5-10-2 15,2 0 0-15,15-7-4 16,21-18 1-16,-11-28-2 15,-7-38 0-15,-3-41 0 16,0-47 0-16,-11-37 0 16,0-35 0-16,-7-37-6 15,-3-35 0-15,-4-41 2 16,-3-47 0-16</inkml:trace>
  <inkml:trace contextRef="#ctx0" brushRef="#br0" timeOffset="112568.61">16217 812 108 0,'-81'-63'54'0,"67"-50"-79"0,25 85 104 16,24-32-79-16,21-5 1 15,22-14 0-15,7 4 0 16,10 0-2-16,14 18 1 16,11 4 0-16,-14 15 0 15,-7 7-1-15,-1 18 1 0,5 4-1 16,-8 9 1-16,7 9-1 15,-10 10 1-15,0 16-1 16,-11 21 1-16,11 22 0 16,-8 32 1-16,-6 31-1 15,-15 38 1-15,-10 53 0 16,-17 53 1-16,-15 35-2 16,-11 32 1-16,-6 18-1 15,3 9 1-15,11-15-1 16,13-16 0-16,12-28-1 15,3-13 0-15,3-28 0 16,-3-22 0-16,0-28 0 16,3-6 0-16,-17-26 1 15,-29 4 0-15,-10-19 0 16,-7-16 1-16,-7-22 0 16,-4-18 0-16,-10-23 0 15,-11-18 0-15,-3-13 0 0,-25-12 0 16,3-20-1-16,-3-11 0 15,-28-11 0-15,-4-5 0 16,-21 0 0-16,0-7 0 16,-7 6 0-16,14-12 1 15,0 0-1-15,25-6 0 16,17-6 0-16,15-17 0 0,17-11-2 16,18-26 1-16,20-38-11 15,30-46 0-15,23-82-1 16,33-51 1-16</inkml:trace>
  <inkml:trace contextRef="#ctx0" brushRef="#br0" timeOffset="126291.95">22733 909 87 0,'-53'-6'43'0,"0"40"-35"15,25-15 44-15,-14 6-52 16,-15 6 1-16,-10 20 0 16,7 14 0-16,14 20-2 15,11-10 1-15,14 4 0 16,17-10 0-16,36-3-2 15,25-7 1-15,10-18-1 0,14-16 0 16,17-9 2 0,-6-23 0-16,-11 4 2 0,4-12 0 15,-18-4 2-15,-14-9 1 16,-14-7 0-16,-18-12 1 16,-14-12-2-16,-7 2 0 15,-7 4-2-15,-4 3 1 16,1-4-3-16,-1 7 0 15,1 3-9-15,-1 10 1 0,4 6-1 16,0 9 0-16</inkml:trace>
  <inkml:trace contextRef="#ctx0" brushRef="#br0" timeOffset="126577.79">23530 1213 101 0,'-14'-44'50'0,"11"35"-50"16,10 3 60-16,0 2-60 15,0 4 1-15,3 4 0 16,1 2 1-16,0 22-3 15,-1 7 1-15,-3 21 0 16,0 13 0-16,0 9-5 16,0 23 1-16,7-4-7 0,8 3 0 15,2 1 0 1,5-14 1-16</inkml:trace>
  <inkml:trace contextRef="#ctx0" brushRef="#br0" timeOffset="127094.49">24684 718 85 0,'-14'-13'42'0,"10"-6"-34"16,4 10 51-16,-7-4-57 15,4 4 0-15,-4 0 1 16,0-1 0-16,-4 7-5 15,0 3 1-15,-20 9 1 16,-1 20 1-16,0 15-4 16,0 9 1-16,4 13-3 15,3 3 1-15,15-13-1 16,10 10 1-16,7-13 1 0,28 4 0 16,4-4 4-16,7-18 1 15,10-7 2-15,-3-22 0 16,-3-22 1-16,-5-2 0 15,-6-8 0-15,-7-21 0 16,-7-6-2-16,-11-19 0 16,-7 3-2-16,-7-3 1 15,-4 12-7-15,-3 13 0 0,-3 13 0 16,-8 9 0-16</inkml:trace>
  <inkml:trace contextRef="#ctx0" brushRef="#br0" timeOffset="127586.22">25164 947 95 0,'-11'-7'47'0,"60"-2"-46"0,-24 0 50 15,10-1-51-15,8 1 0 16,3-10-1-16,7 9 1 15,10 4 0-15,-10 6 0 16,-7 6-2-16,-11 7 1 16,-14 3-1-16,-14 9 0 15,-24 3 1-15,-8 10 0 16,-7 2 1-16,-3 14 1 0,3-14 1 16,8 4 1-16,-1-9 0 15,11-1 1-15,10-15-1 16,1-3 1-16,24-4-2 15,18-5 0-15,10-7-2 16,11-7 1 0,-4 7-1-16,1 7 0 0,-15-17-12 15,-3 10 1-15,-11 10-1 16,-3-1 0-16</inkml:trace>
  <inkml:trace contextRef="#ctx0" brushRef="#br0" timeOffset="134583.37">22363 9247 106 0,'-7'3'53'0,"105"16"-52"16,-48-19 53-16,27-3-53 15,54 0 0-15,10-7 1 16,56-2 1 0,5-7-4-16,52-3 0 0,-7-3 1 15,24-6 1-15,-24-13-3 16,28 3 1-16,-42 6-2 15,-7 4 1-15,-32-3-5 16,-25 12 1-16,-31 0-18 16,-39 9 0-16,-29 7 1 15,-27 9 1-15</inkml:trace>
  <inkml:trace contextRef="#ctx0" brushRef="#br0" timeOffset="134929.7">22659 9485 108 0,'-28'4'54'0,"45"-8"-82"0,1 1 109 0,21-3-81 15,31-10 1-15,26 1-1 16,24-7 0-16,49-7 0 16,4 4 0-16,60-6 0 15,-4-3 0-15,32 2 0 16,-25-5 1-16,11 2-1 16,-28 7 1-16,-36 9 0 15,-13 0 0-15,-36 10 0 16,-28-1 0-16,-22 4-3 15,-13 3 0-15,-22-3-10 16,-10-4 1-16,-11 1-1 16,-10-16 1-16</inkml:trace>
  <inkml:trace contextRef="#ctx0" brushRef="#br0" timeOffset="135616.71">25090 7877 63 0,'-92'9'31'0,"39"35"-58"16,39-38 32-16,-4 10-5 15,1-3 0-15</inkml:trace>
  <inkml:trace contextRef="#ctx0" brushRef="#br0" timeOffset="137132.49">29358 11088 77 0,'-14'9'38'0,"7"-12"-18"0,7 3 39 15,0 0-55-15,4 0 0 16,6 3 3-16,4-9 0 16,25 3-9-16,7 0 0 15,24-7 5-15,1 4 1 16,10 0-3-16,32 3 1 0,25 3-2 15,24 0 0 1,18 3 0-16,-11 3 0 16,15 0 0-16,-19 4 0 15,-13-1 0-15,-25-6 0 0,-28 0 0 16,-25 0 0-16,-14 1-4 16,-14-8 1-16,-11 4-18 15,-7-3 0-15,-14-3 0 16,-7 0 0-16</inkml:trace>
  <inkml:trace contextRef="#ctx0" brushRef="#br0" timeOffset="137449.85">29587 11558 100 0,'-63'19'50'0,"-8"-32"-68"16,71 13 89-16,0 4-70 16,18-4 1-16,0 0 0 0,13 0 0 15,29 0-3-15,22 3 0 16,41-6 2-16,29 9 1 16,38-3-2-16,18 10 0 15,22-1-1-15,-12 4 0 16,-20 6-1-16,-11 0 1 15,-39-4-2-15,-28-2 1 0,-25-6-4 16,-28-1 0-16,-14-3-14 16,-14-6 1-16,-7-19 1 15,-11-3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2T08:32:21.1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7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4-03-02T08:33:23.014"/>
    </inkml:context>
  </inkml:definitions>
  <inkml:trace contextRef="#ctx0" brushRef="#br0">6636 1044 110 0,'0'0'55'0,"-106"-32"-57"16,74 23 56-16,-17 6-54 15,-4-6 0-15,-4-1 0 16,4 10 1-16,-14 0-1 15,8 3 0-15,-1 7 1 0,0 5 0 16,7 10 0-16,3-3 1 16,4 13-1-16,22 15 0 15,6 3-1-15,11 10 1 16,14 0-1-16,-3 9 1 16,6 0-1-16,4 19 0 15,0 0 0-15,4 3 0 16,-7 0-1-16,-4-6 1 0,-4-7 0 15,-6 13 0-15,3-9 0 16,-7-10 1-16,3-12 0 16,-10-6 1-16,3-7-1 15,8-13 1-15,-8-2 0 16,4-7 0-16,0-12-1 16,0 3 0-16,7-7-1 15,4 1 0 1,13-1-2-16,15-6 1 0,17-6-1 15,8-6 1-15,10 6-2 16,18-3 0-16,-8 0-6 16,4 6 1-16,0-3 0 15,-21 0 0-15</inkml:trace>
  <inkml:trace contextRef="#ctx0" brushRef="#br0" timeOffset="583.26">3796 1223 104 0,'-11'-54'52'0,"22"45"-54"15,-11 9 62-15,-7 0-60 16,-4 0 1-16,-10 28-1 15,-18 7 1-15,-10 27-1 0,-4 23 1 16,-7 28 0-16,-14 19 0 16,0 2 0-16,-25 1 0 15,18-6-4-15,14-7 1 16,14-18-8-16,4-13 0 16,3-10-16-16,7-21 1 15,7-10 0-15,-10-19 0 16</inkml:trace>
  <inkml:trace contextRef="#ctx0" brushRef="#br0" timeOffset="855.1">2713 1499 101 0,'-4'-41'50'0,"64"-6"-72"16,-46 31 103-16,8-6-81 15,6 10 1-15,11 2 0 16,21 10 0-16,0 16-1 16,17 9 0-16,-6 19 0 15,-1 12 1-15,-3 23-1 16,14 12 1-16,-10 15-1 16,-4 1 0-16,-7-1-4 15,0-5 0-15,-18-10-7 16,-3-16 0-16,0-12 0 15,-7-19 0-15</inkml:trace>
  <inkml:trace contextRef="#ctx0" brushRef="#br0" timeOffset="1113.5">4329 1636 105 0,'0'0'52'0,"7"7"-63"0,-7-7 77 0,7 9-66 16,3-6 1-16,11-3 0 15,8 3 0-15,-5-9-2 16,12 0 1-16,6-7-1 16,18-2 1-16,7-1-3 15,-4 7 1-15,4-4-9 16,-7 4 1-16,-17 9-12 15,3 0 1-15,-22 9 1 16,-2 4 0-16</inkml:trace>
  <inkml:trace contextRef="#ctx0" brushRef="#br0" timeOffset="1288.94">4304 2135 89 0,'-71'35'44'0,"43"8"-55"15,28-33 84-15,0-7-73 16,11 3 0-16,17 1 0 0,21-4 1 16,11-10-6-16,21 4 0 15,18-12-10-15,11 2 0 16,-1-12 0-16,14 6 0 16</inkml:trace>
  <inkml:trace contextRef="#ctx0" brushRef="#br0" timeOffset="1606.76">7200 1310 112 0,'-7'4'56'0,"-25"39"-80"0,25-30 102 0,-3 12-78 16,3 16 0-16,3 12 0 16,-6 19 0-16,-1 10-1 15,4 9 1-15,3 12 0 16,1-2 0-16,-4-1-4 15,3 3 0-15,1-12-21 16,-1-12 0-16,1-17 0 16,3-18 0-16</inkml:trace>
  <inkml:trace contextRef="#ctx0" brushRef="#br0" timeOffset="1969.07">9045 1903 105 0,'-39'6'52'15,"43"-6"-73"-15,-1 0 102 0,12 0-81 16,16 0 0-16,22-6 0 16,18 3 1-16,10-7-2 15,7 4 0-15,11-3-1 16,-4 3 0-16,0 12-6 15,-17-6 0-15,-11-10-1 16,-11 4 1-16</inkml:trace>
  <inkml:trace contextRef="#ctx0" brushRef="#br0" timeOffset="2253.9">11074 1357 107 0,'0'4'53'0,"3"8"-59"0,1-3 70 15,-1 1-63-15,-3-1 0 0,0 10 0 16,0 9 0-16,0 7-1 16,0 9 0-16,0 9 1 15,-3 13 0-15,3 9-1 16,-4 16 1-16,1 0-1 15,-4 0 0-15,7 16-4 16,3-10 1-16,4-9-11 16,4-1 1-16,10-11-1 15,4-14 1-15</inkml:trace>
  <inkml:trace contextRef="#ctx0" brushRef="#br0" timeOffset="2619.69">13123 2057 115 0,'0'-3'57'0,"18"12"-73"0,-7-9 90 0,13 0-75 16,8-9 1-16,7 2-1 16,7 4 1-1,24 3-1-15,8-6 0 0,7 3-3 16,-4-4 1-16,-4-2-8 15,1 0 1-15,7-1 0 16,3-9 0-16</inkml:trace>
  <inkml:trace contextRef="#ctx0" brushRef="#br0" timeOffset="2867.55">15275 1339 107 0,'0'9'53'0,"7"0"-61"0,-3-5 72 16,-1 2-63 0,-3 9 1-16,0 4 0 0,-3 10 0 15,3 8-3-15,0 16 0 16,3 20 2-16,4 5 0 15,1 10-4-15,2-7 1 16,1-2-10-16,-4-7 0 16,0 9 0-16,10-12 1 15</inkml:trace>
  <inkml:trace contextRef="#ctx0" brushRef="#br0" timeOffset="3235.33">17251 1448 108 0,'0'0'54'0,"3"-3"-64"0,1 3 78 16,-1 10-69-16,4 2 1 16,4 7-1-1,3 15 1-15,7 17 0 0,-3 24 0 16,-4 19-1-16,-14 3 0 15,-7-6-8-15,4-16 0 16,6 4 0-16,15-20 1 16</inkml:trace>
  <inkml:trace contextRef="#ctx0" brushRef="#br0" timeOffset="3813.92">17985 972 107 0,'-25'3'53'0,"32"-19"-62"0,4 16 70 16,6-3-61-16,11-6 0 15,18-1-1-15,4 1 1 16,3 3 0-16,3 12 0 15,4-6-1-15,-7 9 1 16,-4 1-1-16,1-1 1 16,-8 10 0-16,-3 6 0 15,3 0 0-15,1 3 1 16,-8 7-1-16,-3 18 0 16,-4 10-1-16,-7-26 1 0,0 32 0 15,-3 13 0-15,-4-10 0 16,-4 25 0-16,1-3 0 15,-4 0 1-15,0 4-1 16,0-7 1-16,0 6-1 16,-3-13 0-16,-8 1 1 15,-3-19 0-15,-3-3 0 16,-19-4 0-16,-13-12-1 16,-25-12 1-16,-4-16-23 15,-3-13 1-15,-24-22-2 16,6-47 1-16</inkml:trace>
  <inkml:trace contextRef="#ctx0" brushRef="#br0" timeOffset="6068.66">20066 1668 109 0,'-28'9'54'0,"35"-15"-56"0,7 6 55 0,11 6-54 15,13-12 1-15,15 12-1 16,14 4 1-16,15 2 0 15,55 4 0 1,191-16 0 0,18-10 0-16,-4 1 0 15,-7 3 0-15,15-7 0 16,-12 7 1-16,-17 3-1 16,-14 6 1-16,-18 3 0 15,-35 4 1-15,-17-7 0 16,-11 3 1-16,-36 3 0 15,-24-9 1-15,-11 0-1 0,-24 0 0 16,-26 0 0-16,-6-9 0 16,-25 0-3-16,-17-1 1 15,-26-9-2-15,-2 4 1 16,-19-4-1-16,-17-12 0 16,-17 9 0-16,-8-10 1 15,0 10 0-15,0-12 0 16,1 6 0-16,6 3 0 15,4 6 0-15,7 0 1 0,7 9-1 16,7 10 0 0,3 10-1-16,4 9 1 15,0 6-2-15,0 6 1 0,-7 19-1 16,-10-3 0-16,-4 13-2 16,-11 6 1-16,7 3-10 15,8 3 0-15,13-13 1 16,18-8 0-16</inkml:trace>
  <inkml:trace contextRef="#ctx0" brushRef="#br0" timeOffset="6564.38">26762 1163 114 0,'-7'31'57'0,"7"10"-70"0,0-19 84 15,0 9-69-15,-11 20 0 16,-7 5 0-16,1 7 0 16,-1 15-5-16,1 4 1 15,2-1 1-15,1 4 0 16,4-13-3-16,3-9 1 15,0-16 0-15,0-10 0 16,0-5 1-16,-1-10 1 0,1-7 1 16,0 1 0-16,4-22 1 15,-1-10 0-15,4-12 0 16,0-16 1-16,7-12-1 16,4-7 1-16,0-19-1 15,3-12 0-15,17-6 0 16,1 0 1-16,7 2-2 15,7 1 0-15,7 9 0 16,-4 7 0-16,0 12-1 16,8 6 1-16,-4 10-1 15,14 6 1-15,0 9-2 16,0 4 1-16,7 9-6 16,-14 12 1-16,-7-3-18 15,-11 16 0-15,-10 3 0 16,-11 10 0-16</inkml:trace>
  <inkml:trace contextRef="#ctx0" brushRef="#br0" timeOffset="6759.26">26864 1536 106 0,'-11'25'53'0,"22"-25"-76"0,0 0 104 15,-1 0-81-15,18 3 0 16,4 4-5-16,18-17 0 16,20-9-6-16,18 4 0 15,18-13-3-15,-4-7 1 0</inkml:trace>
  <inkml:trace contextRef="#ctx0" brushRef="#br0" timeOffset="6997.13">28614 1053 110 0,'-4'3'55'0,"8"13"-70"0,3-13 87 0,0 10-72 15,-4-1 0-15,5 13 1 16,-5 10 0-16,1 28-2 15,-1-1 1-15,-10 10-2 16,4 7 1-16,-1 12-13 0,8-16 0 16,3 0 0-16,7-18 0 15</inkml:trace>
  <inkml:trace contextRef="#ctx0" brushRef="#br0" timeOffset="7265.97">28219 937 114 0,'0'0'57'0,"35"10"-69"0,7-10 89 0,18-7-77 15,21 4 0-15,8 3-7 16,16 0 1-16,-6-6 0 16,0 3 0-16,-7-3-21 15,-11 2 0-15,-14-11 0 16,-11-4 0-16</inkml:trace>
  <inkml:trace contextRef="#ctx0" brushRef="#br0" timeOffset="7779.21">29478 555 102 0,'-92'-57'51'0,"1"4"-76"0,41 40 104 16,-38 1-79-16,-18-7 1 15,-42 3-1-15,-25 7 0 16,-24 9-1-16,-29 0 1 16,-7 9-1-16,-7 16 1 15,4 4-3-15,-11 40 1 0,32 12-3 16,-11 26 0-16,11 31-1 16,35 19 1-16,32 12 1 15,38 19 0-15,33-6 2 16,31-13 0-16,32 7 4 15,56-26 1-15,39-5 0 16,43-29 1-16,38-10 1 16,25-34 0-16,32-15 0 15,20-23 1-15,8-24-3 16,18-13 1-16,0-16-1 16,-1-13 0-16,-3-24-1 15,-31-32 0-15,-1-3 1 16,-3-15 0-16,-32-36-1 15,0-8 1-15,-36-7-1 16,-20-12 0-16,-50 12-2 16,-31 7 1-16,-54-7-6 15,-45 25 0-15,-50 7-19 0,-49 24 1 16,-35 23-1-16,-15 15 1 16</inkml:trace>
  <inkml:trace contextRef="#ctx0" brushRef="#br0" timeOffset="8874.94">31447 893 105 0,'38'0'52'15,"-31"10"-49"-15,-7 5 52 0,-10 14-54 16,-18 8 1-16,-22 32 0 15,-27 32 0-15,-4 30-4 16,-4 7 1-16,-7 10-5 16,11-10 0-16,10-13-1 15,11-12 0-15</inkml:trace>
  <inkml:trace contextRef="#ctx0" brushRef="#br0" timeOffset="9160.77">30448 1141 95 0,'28'-53'47'0,"61"-1"-37"0,-72 45 50 16,1 3-58-16,0-4 1 0,-1 13 3 16,4 10 0-16,1 6-7 15,13 9 0-15,4 35 4 16,3 15 0-16,7 29-3 15,15 3 0-15,17 24-5 16,7-2 1 0,0 3-5-16,-6-19 1 0,-12-6-5 15,-13-4 0-15,-15-21-1 16,-17-13 0-16,-11-9 3 16,-14-26 1-16</inkml:trace>
  <inkml:trace contextRef="#ctx0" brushRef="#br0" timeOffset="9759.42">26681 2881 105 0,'-67'19'52'0,"63"13"-69"16,11-23 87-16,21 4-70 16,25-10 1-16,28-3 0 15,46-3 1-15,50-13-3 16,45-3 1-16,28 0 0 16,40-6 1-16,3 6-1 0,-8-9 0 15,-6 6-1 1,0 0 0-16,-39 0-1 0,-8 13 0 15,-16 6-1-15,-44 3 1 16,-30 9-4-16,-33-6 1 16,-28 4-16-16,-21-1 1 15,-21 3 0-15,-21 1 1 16</inkml:trace>
  <inkml:trace contextRef="#ctx0" brushRef="#br0" timeOffset="10118.21">26483 3320 106 0,'-134'47'53'0,"74"-31"-76"16,56-16 101-16,4 0-77 15,25 0 0-15,25-6 0 16,48 3 1-16,47-13-3 15,67-3 1-15,59-9 0 16,33 0 0-16,48-13-2 16,8 3 0-16,-10 4-1 15,20-1 1-15,-17 4 0 16,-29 15 0-16,-27-2 2 16,-22 5 0-16,-56 7 1 15,-40 6 1-15,-41 0-1 0,-25 3 1 16,-28 3-2-16,-22-3 1 15,-14 4-9-15,-20-4 1 16,-5 3-17-16,-10-3 0 16,-3 3 0-16,-11-6 1 15</inkml:trace>
  <inkml:trace contextRef="#ctx0" brushRef="#br0" timeOffset="12978.24">6604 3044 100 0,'14'0'50'0,"-7"0"-46"0,-7 0 50 16,0 0-53-16,0 4 0 15,11 5 0-15,-4 7 1 16,3 9-3-16,1 19 1 0,3 3 1 16,4 12 1-1,-1 17-1-15,5 11 1 16,-5 1 0-16,-3-3 0 0,-7-1-1 16,-3-5 0-1,-4-1 0-15,-4-2 0 0,4-11-6 16,-7-5 1-16,0-22-21 15,7-10 0-15,7-16-1 16,11-18 1-16</inkml:trace>
  <inkml:trace contextRef="#ctx0" brushRef="#br0" timeOffset="13753.8">6167 4669 94 0,'-11'-10'47'16,"11"10"-40"-16,0 0 48 0,0-9-53 16,0-7 0-16,0-2 1 15,11-1 0-15,-1 3-4 16,4 3 0-16,14 4 2 16,18 6 1-16,-3 15-2 15,3 17 0-15,-4 11-1 16,-3 17 1-16,-18 2-1 15,-11 17 1-15,-6 2 0 16,-15 1 0-16,-3-14 0 16,-21-2 1-16,0-10-1 0,10-15 1 15,4-16-1 1,3-9 1-16,8-10-1 0,6-13 0 16,11-18-1-16,18-10 0 15,7-2 0-15,13-4 0 16,5-10 0-16,-8 1 1 15,-3 0 1-15,-7 6 0 16,-4 0 0-16,-7 9 1 16,0 0 1-16,-7 10 0 15,1 3-1-15,-5 3 0 16,4 13 0-16,-3-1 0 0,-1 20-1 16,1 2 0-16,-8 20-1 15,5 15 0-15,-8 6 0 16,0 0 0-16,0 10-2 15,0-3 0-15,10-4-5 16,-3-6 1-16,14-15-17 16,15-20 1-16,9-21-1 15,12-25 1-15</inkml:trace>
  <inkml:trace contextRef="#ctx0" brushRef="#br0" timeOffset="14058.7">7511 4891 99 0,'-14'13'49'0,"-43"3"-67"0,43-10 89 16,-7 3-71-16,-7 13 1 16,3 3-2-16,0 19 1 15,8 6-1-15,2-2 0 16,12 5 0-16,14-9 0 15,3-10-1-15,24-6 1 16,1-15 1-16,18-7 1 16,-11-25 1-16,-4-6 1 15,-10-6 0-15,-11-7 1 16,-18 1-1-16,-13-1 1 0,-11 7-9 16,-18-1 0-16,0 1-1 15,7 9 0-15</inkml:trace>
  <inkml:trace contextRef="#ctx0" brushRef="#br0" timeOffset="14922.87">10735 3411 109 0,'4'-9'54'0,"13"6"-51"0,-6 0 55 0,-1 3-58 15,-3 0 0-15,0 6-2 16,-3 19 1-16,-4 19 0 15,0 16 1-15,-11 18-2 16,1 0 1-16,-4 13-5 16,0 13 1-16,10-4-18 15,4-3 0-15,11-6 1 16,3-25 0-16</inkml:trace>
  <inkml:trace contextRef="#ctx0" brushRef="#br0" timeOffset="15465.67">10361 4637 109 0,'-7'4'54'0,"25"5"-77"0,-8-15 105 15,4 12-81-15,15-3 0 16,-1 13 0-16,4-4 0 16,3 20-2-16,0 2 0 15,4 13-1-15,-11 3 1 16,-3 7-1-16,-11 9 0 16,-11-7 0-16,-3 7 0 15,-7-9 0-15,0-14 1 16,-14 5 1-1,0-20 1-15,7-3 0 16,0-16 1-16,10-9-1 16,8-15 1-16,6-14-1 15,12-8 1-15,20-4-2 16,11-9 0-16,3-4-1 16,8 1 1-16,-8 6 0 15,-6 3 0-15,-15 13 0 16,-7 3 0-16,-3 3 1 15,-8 9 0-15,-6 3 0 16,-4 7 1-16,-3 9 0 16,-11 10 0-16,-8-1-1 15,-2 13 1-15,3 10-1 16,0 2 0-16,3 17-1 16,4-4 0-16,3 3-2 0,15-6 0 15,7 3-5 1,-1-15 1-1,4-10-16-15,4-9 1 0,0-19-1 0,3-10 1 16</inkml:trace>
  <inkml:trace contextRef="#ctx0" brushRef="#br0" timeOffset="15665.65">11599 5108 112 0,'-3'19'56'0,"6"6"-73"0,-3-13 102 0,4 10-85 16,-1 3 0-16,1 16-2 16,-1 12 0-16,1 13-1 15,-1 9 1-15,1 13-11 16,0-19 1-16,6 10-1 16,8-26 0-16</inkml:trace>
  <inkml:trace contextRef="#ctx0" brushRef="#br0" timeOffset="16335.26">14249 3875 97 0,'-18'-28'48'0,"18"-31"-49"0,7 46 62 0,14-6-60 15,-7 7 0-15,22-10 0 16,6 0 0-16,0 9-3 16,25 7 1-16,-7 9-1 15,-3 10 0-15,-4 12-2 16,-11 9 1-16,4 7 0 16,-14 22 0-16,-15 3 1 15,-10-1 1-15,-7-2 1 16,-7-3 1-16,-3-4 0 15,-4-6 1-15,-1-9 0 16,5-9 0-16,3-11-2 16,3-5 1-16,4-10-1 15,7-15 1-15,7-13-1 16,8-12 0-16,13-10 0 16,0-13 0-16,0-5 0 15,4 2 0-15,0 3 0 16,-4 7 1-16,4 3 1 15,0 0 0-15,-4 16 0 0,-10 9 1 16,-7 3 0-16,-4 7 0 16,-11 2-1-16,-10 13 1 15,-3 7-2-15,-5 12 1 16,-6 3-2-16,0 9 1 16,4 29-2-16,2 3 0 15,5 12-5-15,6 1 0 16,11 2-15-16,7-12 1 15,11-3 0-15,14-3 1 16</inkml:trace>
  <inkml:trace contextRef="#ctx0" brushRef="#br0" timeOffset="16722.04">15254 4405 106 0,'4'-9'53'0,"27"40"-75"16,-16-21 96-16,-1-4-74 15,7 7 0-15,-4 5-2 16,1 14 1-16,0 5 1 0,-11 4 0 15,-18 6-1 1,-3 3 0-16,-7-6 0 0,-4 10 1 16,1-11 0-16,2-5 0 15,5-7 1-15,6-2 1 16,8-4-1-16,13-13 1 16,15-2-1-16,21-1 1 15,7-9-2-15,10-3 1 16,15-3-5-16,-1-1 0 0,5 1-17 15,-5-13 0-15,-6 1 0 16,-11-4 0-16</inkml:trace>
  <inkml:trace contextRef="#ctx0" brushRef="#br0" timeOffset="17330.68">16947 3690 98 0,'-14'10'49'0,"18"-20"-71"0,-4 14 89 16,10 2-68-16,5 6 0 15,-1 10-2-15,7 3 1 16,4 13 0-16,-4 3 1 16,-4 12-4-16,-3 10 0 15,-3-10 0-15,-4-6 1 16,-3 0 1-16,-8-6 1 15,4-10 2-15,4-6 1 0,-8-6 2 16,1-9 0 0,10-10 0-16,3-16 0 0,8-6-1 15,3-12 0-15,4-13-1 16,3-1 1-16,7-2-1 16,11-6 1-16,-7 3 0 15,-4 2 0 1,-3 11 0-16,-7 5 1 0,-8 10 0 15,1 6 0-15,-8 10-1 16,-6 3 0-16,-4 12-1 16,-4 13 0-16,-3 15 0 15,0 10 0-15,0 19-2 16,7 9 1-16,0 0-8 16,7 0 1-16,11 10-16 15,3-13 1-15,11-16 0 16,7-12 0-16</inkml:trace>
  <inkml:trace contextRef="#ctx0" brushRef="#br0" timeOffset="17774.43">17681 4242 99 0,'-3'7'49'0,"10"-23"-70"0,-7 16 99 0,3-3-77 16,-3 3 0 0,11-3 0-16,3-4 0 0,4 4-2 15,3 6 1-15,11 1 0 16,10-4 1-16,0 3-2 16,1 3 0-16,6 0 0 15,-3 4 0-15,0-1 0 16,-11-9 0-16,-7 3 1 15,-7 7 1-15,-7-7 1 16,-17 9 0-16,-11 4 0 16,-4 3 1-16,-10-7-1 15,3 7 1-15,-7-3-2 16,4 3 1-16,0-4-3 16,14 1 0-16,10 3-1 15,4-4 0-15,0 17-1 16,7 2 0-16,4 1 1 15,-4 9 0-15,0-7 2 16,-7 1 1-16,0 3 1 16,-7-1 1-16,-18-5-1 0,-6 6 1 15,-1-19-14-15,-3-7 0 16,-1-8-1-16,-13-14 0 16</inkml:trace>
  <inkml:trace contextRef="#ctx0" brushRef="#br0" timeOffset="19326.55">2635 8563 99 0,'-24'-31'49'0,"24"-35"-46"0,10 47 50 16,11-6-53-16,-3 0 0 16,17-6-1-16,0 6 1 15,4 0 0-15,4 6 0 16,17 6-1-16,7 13 1 15,-4 19 0-15,-3 16 0 16,0 18 0-16,-3 22 0 16,-26 13 0-1,-13 25 0-15,-18-13 0 0,-18 7 0 0,-13-4 0 16,-19-9 1-16,1-18-1 16,3-14 1-16,4-11-1 15,10-23 1-15,11-16-1 16,3-12 0-16,18-15 0 15,11-17 0-15,17-21 0 16,21-10 0-16,11-9-1 16,11-9 0-16,-1-7 1 15,1 0 1-15,17 0-1 16,0 7 0-16,-7-1 1 16,-3 16 0-16,-7 16-1 15,-19 9 1-15,-6 10 0 16,-10 9 0-16,-8 6 0 15,-11 16 0-15,-6 16 0 16,-18 19 1-16,-18 21 0 16,-21 19 0-16,-17 23 0 15,3 18 1-15,0 6-1 16,11 0 1-16,10-12-2 16,18-19 0-16,10-13-2 0,43-18 0 15,10-19-9-15,25-26 1 16,14-27-1-16,29-20 0 15</inkml:trace>
  <inkml:trace contextRef="#ctx0" brushRef="#br0" timeOffset="20352.96">4424 9128 98 0,'-39'-9'49'0,"7"5"-44"0,18 11 49 16,0-1-55-16,-7 3 1 0,-14 4-1 15,20 9 1-15,-13 9 0 16,18 13 0-16,10 6-1 15,3 0 1-15,22 10-1 16,7-10 1-16,6-3-1 16,5-3 1-16,6-13-1 15,-3-12 1-15,-4-16 2 16,8-12 0-16,-8-7 1 16,-10-2 1-16,-14-14 0 15,-11-2 1-15,-14-7-4 16,-4-3 0-16,-7 0-14 15,-6 0 1-15,-5 3-2 16,-2 7 0-16</inkml:trace>
  <inkml:trace contextRef="#ctx0" brushRef="#br0" timeOffset="20705.84">5888 8658 114 0,'-28'18'57'0,"6"-49"-72"0,33 31 88 0,-4-3-73 16,18 0 0-16,21 0 0 15,7-7 0-15,7 1-1 16,21-1 1-16,14-2-2 16,0-7 1-16,4 6-4 15,-11 1 1-15,-3-1-11 16,-4-9 0-16,-10 4 0 15,-11 2 1-15</inkml:trace>
  <inkml:trace contextRef="#ctx0" brushRef="#br0" timeOffset="20968.68">5761 9015 112 0,'-78'91'56'0,"75"-88"-73"0,3-3 90 16,7 0-73-16,7 3 1 15,28 7-2-15,18-4 1 16,18-6-1-16,10-16 1 16,21-12 0-16,15 6 0 15,-11 0-1-15,-11 0 0 16,-14 6-6-16,-17 1 0 0,-18 2 0 15,-7 1 0-15</inkml:trace>
  <inkml:trace contextRef="#ctx0" brushRef="#br0" timeOffset="22027.09">2903 8143 56 0,'-14'3'28'0,"7"-9"-6"0,7 6 2 16,0 0-24-16,0 0 1 15,0 0 1-15,0 0 0 0,0-3-1 16,0-10 1-16,0 1 3 15,0-7 0 1,0 0 1-16,0-3 0 0,7-6 1 16,4-6 1-16,-1-1-3 15,1 1 1-15,17-7-2 16,4 3 1-16,10-9-2 16,4 3 1-16,-3-12-2 15,13 6 0-15,-14 3 0 16,-3 3 1-16,0 12-2 15,-7 7 1-15,-4 10-1 16,4 5 0-16,-1 13-1 16,-2 7 1-16,9 9-1 15,5 6 0-15,3 0 0 16,3 6 0-16,0 0 0 16,11-2 0-16,-7-4 0 15,7-6 0-15,7-4 0 16,4-5 1-16,-1-4-1 0,-6-9 1 15,3-3-1-15,0-10 1 16,-18-3-1-16,-3-6 0 16,0-3-2-16,-7 0 1 15,0-4-12-15,-8 1 0 16,-2-1-1-16,-15-2 0 16</inkml:trace>
  <inkml:trace contextRef="#ctx0" brushRef="#br0" timeOffset="22818.63">7535 7827 107 0,'-14'-7'53'0,"7"14"-53"0,14-11 54 16,14 1-55 0,25 0 1-16,14-3-1 0,35-4 1 15,40 1 0-15,20-3 0 16,35-1-1-16,4 0 1 16,-3 1-3-16,-4-1 1 15,-28 7-9-15,-29-3 0 16,-24 6 0-16,-25-1 1 15</inkml:trace>
  <inkml:trace contextRef="#ctx0" brushRef="#br0" timeOffset="23392.82">7126 7845 97 0,'-3'4'48'0,"31"-1"-55"16,-14-3 66-16,4 0-57 16,10 3 0-16,11 0 1 15,-8 0 0-15,72 0-4 16,10 7 0-16,21-4-2 15,0 6 1-15,10 1-4 16,-24 9 1-16,-17 12-2 0,-22 7 1 16,-25 12 2-16,-24 13 1 15,-25 6 6-15,-39 19 1 16,-17 3 3-16,-29 1 1 16,-3-1 0-16,-11-3 1 15,4-10-3-15,7-3 1 16,14-12-5-16,18-6 0 15,10-13-3-15,18-6 0 0,14-7-1 16,17-6 1-16,18-6-1 16,4-3 0-16,7-6 0 15,7-13 0-15,28 0 3 16,21-7 0-16,7-11 1 16,25-14 0-16,36 1 0 15,6 3 1-15,32-4 0 16,14 4 0-16,4 3-2 15,-11 0 0-15,-17 9-2 16,-22 7 1-16,-21-1-4 16,-17 4 0-16,-22 6-20 15,-17-3 1-15,-18-3-1 16,-42-4 1-16</inkml:trace>
  <inkml:trace contextRef="#ctx0" brushRef="#br0" timeOffset="27983.53">8100 9846 99 0,'-11'0'49'0,"11"-31"-43"0,0 24 49 15,4 1-53-15,-4 6 0 16,0-6 1-16,3 0 1 0,-3 6-5 15,7 6 0-15,4 3 2 16,3 16 1-16,-10 13-2 16,3 12 0-16,0 25 0 15,-7 19 0-15,3 7 0 16,-6-1 0-16,-4 10 0 16,-4-13 1-16,-7-12 0 15,4-16 0-15,-3-16 0 16,-15-15 0-16,7-23-4 15,0-18 1-15,4-25-19 16,4-25 0-16,6-19-1 16,15-10 1-16</inkml:trace>
  <inkml:trace contextRef="#ctx0" brushRef="#br0" timeOffset="28154.98">8336 9517 111 0,'-18'3'55'0,"15"-3"-76"0,3 0 100 16,0 0-83-16,0 0 0 15,0 0-29-15,0 0 0 16,0 0 35-16,7-6 0 16</inkml:trace>
  <inkml:trace contextRef="#ctx0" brushRef="#br0" timeOffset="28365.86">8647 9739 104 0,'-11'13'52'0,"11"-13"-63"0,0 0 82 0,11 0-71 15,-1-3 0-15,15-7-2 16,14-2 1-16,3-1-5 15,4-5 1-15,-4-1-9 16,-3 3 1-16,7 7-1 16,-14-1 1-16</inkml:trace>
  <inkml:trace contextRef="#ctx0" brushRef="#br0" timeOffset="28570.79">8470 10053 98 0,'-21'25'49'0,"25"-9"-56"16,-1-13 76-16,18 0-69 0,4-3 1 15,24-6-6-15,18-7 0 16,0-9-9-16,4-3 0 16,-1-9-2-16,15 2 0 15</inkml:trace>
  <inkml:trace contextRef="#ctx0" brushRef="#br0" timeOffset="28824.75">9574 9636 103 0,'-7'6'51'0,"-10"26"-63"0,10-32 85 0,-4 6-73 16,-3 3 1-16,0 7-2 15,0 3 0-15,7 3-1 16,-4 3 1-16,4 9-1 15,4 10 0-15,6-3-1 16,15 0 1-16,-1-7 0 16,26 1 1-16,-5-1 2 15,-2-6 0-15,13-21 2 16,4-4 0-16,-4-9 1 16,-10-4 0-16,-14-15 0 15,-18-9 0-15,-21-13-7 16,-11-10 1-16,-24-18-2 15,-8 3 0-15</inkml:trace>
  <inkml:trace contextRef="#ctx0" brushRef="#br0" timeOffset="29068.72">7990 6428 59 0,'-95'-22'29'0,"60"-9"-42"0,24 24-3 0,-6 1 16 16,-12 6 0-16</inkml:trace>
  <inkml:trace contextRef="#ctx0" brushRef="#br0" timeOffset="29485">7708 6381 74 0,'21'0'37'0,"22"3"-30"16,-33-3 59-16,1 0-61 16,3 3 1-16,0-3 2 15,4-3 0-15,3 3-11 16,18-3 1-16,7 3 6 15,3-3 0-15,4 0-2 16,7-4 0-16,-4 7-2 0,-6-3 0 16,-4 3 0-16,-4 7 1 15,-3-4-1-15,-8 3 1 16,-2-3-1-16,-5 3 1 16,-6 1 0-16,-7 5 0 15,-11 4-1-15,-7 3 1 16,-8 6-1-16,-6 3 1 15,-18 0-1-15,8 7 1 16,2-7-2-16,15 0 1 16,7 0-1-16,14 1 1 0,7 8-1 15,8 1 1-15,2-1-1 16,1 4 0-16,0 6 1 16,-11-3 0-16,-14 9 1 15,-11-2 0-15,-17-1 0 16,-18-3 0-1,-10-6-5-15,-11-7 1 0,3-6-19 16,15-6 1-16,28 0-1 16,24 3 0-16</inkml:trace>
  <inkml:trace contextRef="#ctx0" brushRef="#br0" timeOffset="30179.71">10347 7767 104 0,'-4'-9'52'0,"26"2"-66"0,-5 1 94 0,15-3-80 16,0 18 1-16,7 0-1 15,3 7 1-15,4 9-3 16,0 16 1-16,-11 12-1 15,-17 16 1-15,-18 3-1 16,0-12 0-16,-18 12 0 16,-3 0 1-16,0-15 1 15,-1-10 0-15,5-13 1 16,3-9 1-16,10-18 0 16,4-7 0-16,14-13 0 15,14-9 0-15,29-6-1 16,10-13 0-16,14-3-1 15,-3-9 0-15,-1-7 0 16,-10 1 0-16,4 2 0 16,-11 10 0-16,-11 6 0 15,-13 4 0-15,-5 5 1 16,-10 11 1-16,-3 5-1 0,-11 6 1 16,-14 10 0-16,-11 7 1 15,-6 8-1-15,-4 7 0 16,-1 16-1-16,1 0 1 15,7 5-2-15,7 14 0 16,7 3-2-16,10-1 0 16,15-6 0-16,10 1 0 0,14 2-5 15,8-6 1-15,3-9-14 16,7-10 0-16,0-18 2 16,-14 0 0-16</inkml:trace>
  <inkml:trace contextRef="#ctx0" brushRef="#br0" timeOffset="30564.37">11691 8429 118 0,'-7'3'59'0,"11"-3"-79"15,-4 0 103-15,0 0-87 0,7 0 1 16,0 0-4-16,0 0 1 16,0 6 6-16,3 13 1 15,1 3-6-15,3 6 0 16,14 3 2-16,4 1 1 15,3-4 1-15,8 0 1 16,-1-6 2-16,7-12 1 16,-6-7 1-16,-5-6 1 15,-6-7-1-15,-11-12 1 16,-7-3-1-16,-14-9 0 0,-21-4-6 16,-14 0 1-16,-21-6-22 15,-1 10 1-15,-3-7-2 16,11-9 1-16</inkml:trace>
  <inkml:trace contextRef="#ctx0" brushRef="#br0" timeOffset="33721.69">13046 9119 119 0,'24'18'59'0,"36"-15"-59"0,-42-3 59 0,3-3-80 15,0-3 1-15,1 0-1 16,2-4 0-16</inkml:trace>
  <inkml:trace contextRef="#ctx0" brushRef="#br0" timeOffset="34198.43">13437 8372 113 0,'-3'0'56'0,"87"13"-65"0,-52-13 74 15,18 0-68-15,3 0 1 16,3 0-5-16,0 0 1 16,11-3 5-16,4-4 0 0,0-8-3 15,-11-7 0-15,-11-13 2 16,-7 1 1-16,-10-7 3 16,-11-3 1-1,-21 0 2-15,-14-6 0 0,-25 19-1 16,-10 2 0-16,-4 26-2 15,-21 19 1-15,-7 12-2 16,-15 19 0-16,12 13-1 16,6 15 1-16,15 16-1 15,17 3 1-15,18 3-1 16,21-6 0-16,38 6 0 16,33-15 0-16,13-10-2 15,15-12 0-15,17-13-8 16,15-13 0-16,-11-9 0 15,-11-12 0-15</inkml:trace>
  <inkml:trace contextRef="#ctx0" brushRef="#br0" timeOffset="34908.99">14993 6905 110 0,'-18'18'55'0,"-3"11"-65"16,14-17 76-16,-25 1-68 15,-3-1 0-15,-7 4-2 16,0-7 1-16,-18-2 3 16,3-1 1-16,11-6-3 15,7-9 1-15,11-4 0 16,11 0 1-16,6-2 0 16,11-1 1-16,21 0 0 15,11 4 0-15,7 2-1 16,0 4 0-16,10 3 0 15,-3 3 0-15,-4 3-1 16,-7 7 1-16,-3 2-1 0,-7 7 1 16,-8 9-1-16,-2 10 0 15,-12 6 0-15,-17 3 0 16,-18 15 0-16,-14 7 1 16,-24 4-1-16,-1 2 1 15,-3-3 0-15,-14-3 1 16,3-13 1-16,1-12 0 15,3-9 0-15,17-13 0 16,15-16-1-16,13-6 1 16,19-13-2-16,17-5 0 0,17-7-1 15,8-7 0-15,21-2 0 16,0 2 0-16,0 10 0 16,-1 4 1-16,5 8 0 15,13 4 1-15,-10 12 0 16,-3 4 0-16,-1 5 0 15,-7 10 1-15,-6 4-1 16,2 5 0-16,-16 7-3 16,2-4 1-16,-2 1-7 15,-8 0 0-15,0 2-15 16,-4-11 0-16,-3-10 0 16,0-13 0-16</inkml:trace>
  <inkml:trace contextRef="#ctx0" brushRef="#br0" timeOffset="35102.87">15004 7463 91 0,'24'-44'45'0,"8"-19"-53"0,-25 54 87 15,0-1-77-15,0 4 1 16,7 0 0-16,-3 3 0 16,-4 6-5-16,0 6 1 15,-10 7 1-15,-1 9 0 16,-3 6-6-16,0 7 0 15,0 0-8-15,-4 2 0 16,1-2 0-16,-1-3 0 16</inkml:trace>
  <inkml:trace contextRef="#ctx0" brushRef="#br0" timeOffset="35476.89">15311 7253 84 0,'-18'6'42'0,"4"-6"-38"16,10 0 59-16,-3 0-61 16,0 0 1-16,4 0 0 15,-1 0 0-15,8-3-5 16,10-3 1-16,7-7 2 15,14 7 0-15,0 6-2 16,-6 3 1-16,-5 6-1 16,-2 7 1-16,-12 18 0 0,-6 7 0 15,-11 9 0 1,-11 4 0-16,-3-1 0 0,0-3 1 16,7-6-1-16,6-9 0 15,12-1-1-15,17-6 0 16,36 13-6-1,-26-28-5-15,1-1 0 16,-4-12 1-16,-3 0 0 16</inkml:trace>
  <inkml:trace contextRef="#ctx0" brushRef="#br0" timeOffset="35736.74">16073 7331 109 0,'-11'-6'54'0,"11"9"-70"16,0 0 88-16,0 10-72 16,0-1 0-16,0 7-1 15,0 6 1-15,0 3-1 16,0 10 1-16,-4-4-2 15,1 7 1-15,-1 0-7 16,1-3 0-16,-1-4 0 16,1-9 0-16</inkml:trace>
  <inkml:trace contextRef="#ctx0" brushRef="#br0" timeOffset="36105.14">16150 6955 95 0,'-14'-16'47'0,"-7"-25"-38"0,17 26 54 0,1-10-61 15,-4-4 0-15,0 7 1 16,3 4 0-16,-3 2-5 15,0 3 0-15,0 7 1 16,0 6 1-16,3 0-3 16,1 16 0-16,3-4-3 15,7 7 1-15,7-3 1 16,7 0 0-16,11-10 2 16,14 3 0-16,-4-9 4 15,-3-12 0-15,-7 5 3 16,-11 4 1-16,-10-3-1 15,-15 6 1-15,-17 0-8 16,-4 6 0-16,-3 1-2 16,0-1 0-16</inkml:trace>
  <inkml:trace contextRef="#ctx0" brushRef="#br0" timeOffset="49244.94">16912 7300 60 0,'0'0'30'0,"4"-7"-15"0,-1 4 30 0,8-3-42 15,-8-3 1-15,4-1 2 16,-7 1 0-16,0-4-6 16,0 7 0-16,-10-3 6 15,-1 2 1-15,-3 7-1 16,-18 7 0-16,1 2-1 16,-1 4 1-16,0 2-3 15,0 10 1-15,4 7-3 16,7-1 1-16,3 0-2 15,8 4 1-15,3-1-2 16,7-2 0-16,7-4-1 16,3-6 0-16,4-6 0 15,18-1 0-15,0-8 0 16,3-1 0-16,-3-12 2 0,0 2 0 16,-4-5 2-16,-7-4 1 15,-7 1 0-15,-3-4 1 16,-8-3 0-16,-13 4 1 15,-4-1-4 1,-11 4 0-16,-3-7-9 0,3 9 0 16,7-5-1-16,25-1 1 15</inkml:trace>
  <inkml:trace contextRef="#ctx0" brushRef="#br0" timeOffset="49576.75">17166 7629 94 0,'-3'-16'47'0,"10"1"-43"16,-4 8 52-16,1-8-58 16,-1 2 1-16,1-6-6 15,-1 7 0-15,1 2 6 0,-4 4 1 16,0 6-4 0,0 0 0-16,0 13 0 0,0-4 0 15,0-3-2-15,0 1 0 16,10-14 1-16,-3 1 1 15</inkml:trace>
  <inkml:trace contextRef="#ctx0" brushRef="#br0" timeOffset="49983.04">17741 7272 87 0,'0'-10'43'0,"4"4"-34"0,-4 6 57 0,0-6-62 16,0 6 0-16,0-4 1 16,0 4 1-16,-4 0-8 15,1 0 0-15,-1 0 4 16,1 0 1-16,3 7-2 15,0-1 0-15,3 19-1 16,1-6 0-16,3 12-1 16,0-6 1-16,0 19-1 15,-4-9 1-15,-3 5-1 16,0-11 0-16,-10 2 0 0,-1-6 0 16,-14-6 0-16,8-3 0 15,-22-10 0-15,11 0 0 16,-11-15-4-16,7 3 0 15,-3-16-18-15,10 6 1 16,8-3-1-16,3 7 1 16</inkml:trace>
  <inkml:trace contextRef="#ctx0" brushRef="#br0" timeOffset="50310.89">17678 6698 91 0,'3'-16'45'16,"1"-6"-52"-16,-1 16 82 0,-3-7-75 15,0 1 1-15,-14 2 0 16,4 1 0-16,-19 12-2 15,8 0 0-15,-7 16 0 16,7-6 0-16,14 5-1 16,3-5 1-16,25-1 0 15,-3-2 0-15,14-7 1 16,-8 0 1-16,1-6 0 16,-4 0 1-16,-10-3-5 15,-1-1 0-15,-17 4 0 16,0 0 0-16</inkml:trace>
  <inkml:trace contextRef="#ctx0" brushRef="#br0" timeOffset="50865.42">15162 7889 95 0,'-63'10'47'0,"42"15"-39"16,14-19 50-16,0 0-55 0,0 1 0 15,0-1 1-15,7 3 0 16,17 4-6-16,33-4 1 16,31-6 3-16,17 0 0 15,54-3-2-15,-42 0 1 16,98-9-1-16,-57 3 1 16,110-10 0-16,-77 4 0 15,95-10-1-15,-85 6 1 16,53-3-1-16,-75 3 1 15,26 4-1-15,-57 3 0 16,-32-1-6-16,-24 4 0 0,-32 0-1 16,-11 2 1-16</inkml:trace>
  <inkml:trace contextRef="#ctx0" brushRef="#br0" timeOffset="51336.15">16439 8247 91 0,'-3'-3'45'0,"-18"6"-30"0,21-3 41 0,-4 0-54 16,-3 9 1-16,0 10 0 15,0 9 1-15,4 13-5 16,3 6 0-16,3 6 0 16,4 1 1-16,-3-1-9 15,-1-9 1-15,4-10-18 16,-3 1 0-16,-4-13 0 15,-4-7 1-15</inkml:trace>
  <inkml:trace contextRef="#ctx0" brushRef="#br0" timeOffset="51615.79">16348 8212 94 0,'-11'-6'47'0,"8"-13"-59"0,-1 19 95 32,8 3-80-32,3 7 0 15,7 5 0-15,7 10 0 16,14 7-5-16,4 5 1 16,0 11 2-16,3 2 1 15,-3 0-2-15,0 0 1 16,10-3-2-16,-3-6 1 15,-4-10-2-15,-3-3 0 16,-7-12-10-16,-7-3 0 16,-8-7 0-16,-6-9 1 0</inkml:trace>
  <inkml:trace contextRef="#ctx0" brushRef="#br0" timeOffset="51981.58">17004 8197 90 0,'3'-13'45'0,"-3"13"-35"15,0 3 55-15,0-3-62 16,0 0 0-16,-3 3 3 16,-1-3 1-16,1 3-9 15,-1 1 1-15,1 8 4 16,-1-2 1-16,1 15-2 15,-1-7 0-15,1 23-2 0,-1-6 1 16,-3 18-1-16,0-12 0 16,3 9 0-16,4-9 0 15,-3-1 0-15,-1-8 0 16,1-4-1-16,-1-3 1 16,4-3-1-16,0-6 0 15,-3-4-1-15,-1-2 0 16,4-1-6-16,0-3 1 15,4-6-20-15,-4 0 0 16,3-9 1-16,1 0 0 16</inkml:trace>
  <inkml:trace contextRef="#ctx0" brushRef="#br0" timeOffset="53869.45">17007 8262 72 0,'4'-28'36'0,"-8"-6"-14"15,4 27 36-15,0 1-54 16,4 0 1-16,-4 0 1 15,-4 3 1-15,1-1-9 16,-1 11 0-16,-3 2 6 16,-3 13 0-16,-1 12-3 0,-3 14 0 15,3 17-1-15,1 8 1 16,3 2-1-16,0-3 0 16,0 0-1-16,3-9 0 15,4-10-1-15,0-9 0 16,0-6-3-16,0-10 0 15,0-3-6-15,-3-6 0 16,-1 3-12-16,1-13 0 16,3-9 1-16,0-22 0 15</inkml:trace>
  <inkml:trace contextRef="#ctx0" brushRef="#br0" timeOffset="54407.74">16919 8068 89 0,'-10'-9'44'0,"13"12"-54"16,-3-3 89-16,0-3-77 15,0 3 0-15,0 0 1 16,4 0 0-16,-4 3-4 16,-4-3 0-16,-3 6 3 15,-18 10 0-15,-6 6-1 16,-1 12 0-16,-3 4-1 16,-1 6 0-16,1 6 0 0,-7 9 1 15,-8 4-1-15,1 0 1 16,3-7-1-16,7-9 0 15,4-6 0-15,3 0 1 16,11-16-1-16,3-3 1 16,8-6-1-16,3-4 0 15,7-9 0-15,14-9 0 16,7 0 0-16,21-4 0 16,4 1 0-16,7 0 0 15,28 2 0-15,18 1 0 0,-7 0 0 16,-11-1 0-16,-7 7 0 15,-10 0 0-15,-11 0 0 16,-8 4 0-16,12-4 0 16,-11 0 0-16,-8-7-3 15,-2 1 1-15,-12 0-16 16,-6-10 1-16,-4 4-1 16,-3-1 1-16</inkml:trace>
  <inkml:trace contextRef="#ctx0" brushRef="#br0" timeOffset="54860.83">16972 8187 68 0,'-18'13'34'0,"8"-4"-19"0,10-9 41 0,3-6-49 15,1 6 0-15,7-3 4 16,3 0 0-16,7-1-14 15,4 1 0-15,-4 0 9 16,-4 6 0-16,-3 7-3 16,-3 9 0-16,-4 15-2 15,-7 19 0-15,-14 16-1 16,-4 7 0-16,-3 5 0 16,4 1 0-16,-1-7 0 15,4-12 0-15,3-1-1 16,4-5 0-16,0-16-5 15,4-7 1-15,-5-9-8 16,5-6 0-16,-1-7-1 16,-6-12 1-16</inkml:trace>
  <inkml:trace contextRef="#ctx0" brushRef="#br0" timeOffset="55517.46">16711 8209 86 0,'-3'-3'43'0,"20"-25"-39"0,8 18 57 0,0-5-61 15,-1-4 0-15,-3 0 0 16,1 3 0-16,-8 4 0 16,0 2 0-16,-4 1 0 15,-3 9 0-15,-7 6 0 16,-3 7 0-16,-15 3 1 16,-10 5 0-16,0 8 1 15,0 2 0-15,-1 0 0 16,1 4 0-16,0-1-1 15,0 4 1-15,-11 9-1 16,0-3 0-16,0-3-1 16,8-4 1-16,2-5-1 15,8-7 0-15,4-6 0 16,6-1 0-16,4-5 0 16,7-7 0-16,3 1 0 0,8-1 1 15,10 0-1-15,-3 0 0 16,3 4 0-1,-3-1 1-15,3 1-1 0,0-1 1 16,0-3 0-16,4 1 0 16,0-4-1-16,20 0 1 15,5-3 0-15,3 0 0 16,17-10-1-16,1 4 1 16,-4 0 0-16,-4-4 0 15,1 1 0-15,-1 3 0 0,-6 3 0 16,-11 3 1-16,-11 0-1 15,-7 3 1-15,-7 0-2 16,-3 3 1-16,-4 0-2 16,-7-2 0-16,0-1-11 15,-7-10 1-15,0-2-1 16,0-10 0-16</inkml:trace>
  <inkml:trace contextRef="#ctx0" brushRef="#br0" timeOffset="58011.68">19995 8400 76 0,'0'-3'38'0,"0"-6"-29"16,0 9 39-16,-3-3-46 15,-4 0 0-15,-4-1 6 16,1 1 0-16,-1 0-7 16,1 0 0-16,-1-3 5 15,11 3 1-15,14-4-2 16,21-5 1-16,32-7-4 15,22 6 1-15,2 1-3 16,1-1 0 0,31 1-13-16,-17 2 1 15,-14-5-1-15,-14 5 0 16</inkml:trace>
  <inkml:trace contextRef="#ctx0" brushRef="#br0" timeOffset="58286.09">20010 8730 98 0,'-29'9'49'0,"22"-6"-50"0,7-3 66 0,0 0-63 16,4 0 1-16,3 6 2 15,3-6 0-15,12 0-6 16,16 0 0-16,15-6 4 15,18-13 1-15,6 1-4 16,12-7 0-16,13-1-2 16,-10-2 0-16,3 9-3 15,-17 7 1-15,-15-1-9 16,-14 10 1-16,-10 3 1 16,-7-3 1-16</inkml:trace>
  <inkml:trace contextRef="#ctx0" brushRef="#br0" timeOffset="59518.3">16916 7344 41 0,'3'0'20'0,"11"-22"-2"16,-14 22 21-16,0-7-35 15,0 4 1-15,-3-3 5 16,-4 0 0-16,0-1-11 0,0 4 1 16,-4 0 9-16,4 3 0 15,-11 0-3-15,-6 0 1 16,-1 0-3-16,4 3 1 16,0 0-3-16,3 4 0 15,0 8-2-15,1 7 1 16,3-6-1-16,3 3 0 15,4 0 0-15,3 0 0 16,1-4 0-16,3 10 1 16,0-12-1-16,0 6 1 15,3-4-1-15,1 1 0 16,3-3-1-16,0-4 1 16,0-3 0-16,11 0 0 0,10-6 0 15,-3-3 0-15,3 3 0 16,-7-6 1-16,0 0-1 15,0 3 1-15,-3 0-1 16,-4-4 1-16,4 4-1 16,-11 0 1-16,0-3-1 15,0-4 1-15,0-2-1 16,-3-7 1-16,3-12-1 16,-4 9 1-16,-3-3-1 15,4 3 1-15,-1 3 0 16,-3 3 1-16,0 4-1 15,0-1 1-15,-3 7-1 16,-1-1 1-16,1 1-3 16,-4 0 1-16,-1-3-20 15,1-10 0-15,0-16-1 0,0 7 1 16</inkml:trace>
  <inkml:trace contextRef="#ctx0" brushRef="#br0" timeOffset="61241.68">4089 10128 98 0,'21'-22'49'0,"53"0"-50"16,-53 16 49-16,7-3-48 15,4-1 0-15,7-2 0 16,10-7 1-16,1-9-1 15,24-4 1-15,3-2 0 16,5-4 1-16,6-3-1 16,-18 1 1-16,-10 8 0 15,-3 13 0-15,-22 7 0 16,-7 12 0-16,-10 6-1 0,-8 10 0 16,-20 6-1-16,-11 12 1 15,-25-5-2-15,-18 8 1 16,-6 1-1-16,3-1 0 15,-4 10 0-15,-6 7 0 16,6-4 0-16,0 0 1 16,-10-9-1-16,21-3 1 15,11-7 0-15,10-6 1 16,18-9-1-16,21-1 1 16,21-15-1-16,18-12 0 15,14-16 0-15,14-16 1 16,21-6-1-16,-24 12 0 0,24-15 0 15,-14 15 0-15,-11 7 0 16,-13 9 1-16,-19 3-1 16,-16 9 1-16,-5 10 0 15,-13 4 0-15,-8 5 0 16,-21 0 1 0,-42 35-1-1,11 0 0-15,-8 6-1 16,15-12 0-16,3-4 0 15,14-5 1-15,7-7-2 16,4-10 1-16,21-6 0 16,25-9 0-16,3-9 0 15,11-13 0-15,13-7-1 16,15-5 1 0,4-1 0-16,-1-3 0 15,1 7 0 1,-8 6 0-16,-17 2 0 0,-7 11 1 0,0-1-1 15,-15 4 1-15,-17-1-1 0,-7 7 1 16,-7 6-1-16,-14 9 0 16,-11 4 0-16,-7 2 0 15,4 4-1-15,0 0 1 16,6-3 0-16,1 3 0 16,7 2 0-16,7 1 1 15,10 0-1-15,0-9 1 16,47-26-1-1,20-9 0-15,-3-9-1 16,14 3 1-16,-14 0-1 16,-7-1 0-16,-4 7 1 15,-14 7 0-15,-6 5 0 16,-12 4 0-16,-10 9 0 16,-10 4 1-16,-12-1-1 15,1 9 1 1,-14 1-1-16,0 0 0 0,-1-1 0 15,-2 1 1-15,2-3-1 16,8-1 0-16,-4 4-1 16,8 3 1-16,3-10 0 15,3-3 0-15,7 1 0 16,8-4 0-16,-4-9 0 16,14-4 0-16,25-9 0 15,10-9 0-15,7-3-1 16,11-1 1-16,-10 4 0 15,-12 3 0-15,-2 6 0 0,-15 7 0 16,-21 12 0-16,-11 6 0 16,-17 13 0-16,-18 3 1 15,-7 3-1-15,0 3 0 16,-3 10 0-16,3 2 1 16,-14 1-1-16,7-6 0 15,7-7 0-15,7 0 1 16,4-3-1-16,14-6 0 0,6-3-1 15,1-10 1-15,4 0-7 16,10 4 0-16,3-4 0 16,4-12 0-16</inkml:trace>
  <inkml:trace contextRef="#ctx1" brushRef="#br0">32378 7827 0,'0'0'16,"0"0"-16,0 0 0,0 0 16,0 0-16,0 0 15,0 0-15,0 0 16,0 0-16,0 0 16,0 0-16,0 0 15,0 0-15,0 0 16,0 0-16,0 0 0,0 0 15,0 0-15,0 0 16,0 0-16,0 0 16,0 0-16,0 0 15,0 0-15</inkml:trace>
  <inkml:trace contextRef="#ctx0" brushRef="#br0" timeOffset="62460.93">16365 6365 65 0,'-17'-25'32'0,"3"6"-29"0,14 13 32 0,3-10-29 16,-3 4 1-16,0-4 7 15,0 4 1-15,7-4-17 16,-3 7 0-16,3 5 12 15,0-5 0-15,7 12-3 16,-3 3 1-16,3 16-4 16,-4-6 0-16,18 22-2 15,-10-10 0-15,14 16-2 16,-7-10 1-16,10 7-1 16,-7-10 0-16,7 7-1 15,-6-7 1-15,16-5 0 16,-9-5 0-16,-1 1 0 0,-7-3 0 15,-7-3 0-15,-7-4 1 16,-3-2-1-16,-4-4 1 16,0-6 0-16,0 0 0 15,7-22-1-15,-3 3 1 16,28-18-1-16,-4 5 1 16,14-27-1-16,-10 15 0 15,18-25 0-15,-15 19 1 16,28-10-1-16,-17 10 0 15,14 0 0-15,-17 12 1 16,17 1-1-16,-18 5 0 16,-6 4 0-16,-12 6 1 0,-2 0-1 15,-8 6 0 1,-7 7-1-16,-4 3 0 0,-6-4-7 16,-1 1 1-16,-10-1-19 15,4 1 1-15,-15-7-1 16,4 4 0-16</inkml:trace>
  <inkml:trace contextRef="#ctx0" brushRef="#br0" timeOffset="65431.42">18175 6014 91 0,'64'-66'45'0,"-36"-100"-35"0,-21 128 45 15,-4-15-52-15,-6 0 0 16,-11-4 2-16,-29 10 0 16,-24-3-7-16,-17 12 0 15,-26 10 4-15,-31 16 1 16,-10 9-3-16,-26 12 0 16,-34 29-2-16,-22 9 1 0,-18 28-1 15,-6 28 0-15,-18 10 0 16,-18 28 1-16,14 7 0 15,-28 15 1 1,43 12 1-16,-8 14 0 0,18-4 0 16,14 25 0-16,18 0 0 15,28-6 0-15,31-4 0 16,33 1 0-16,17-3-1 16,32 2 1-16,14-8-2 15,35 5 1-15,18-6-1 16,25-12 0-16,34-6-1 15,37-23 1-15,23-21-1 16,40-20 1-16,31-24 0 16,43-28 1-16,18-17 0 15,52-24 1-15,18-22 0 16,3-19 0-16,29-13 0 16,-32-6 1-16,10-9 0 15,-38-22 0-15,7-16 1 0,-25-19 0 16,-4-25 0-16,-13-19 1 15,-36-24-1-15,-11-26 0 16,-31-13-1-16,-25-8 1 16,-28-7-2-16,-28 6 0 15,-46 16 0-15,-36 12 0 16,-35 13-2-16,-28 19 0 16,-35 9-9-16,-32 19 0 0,0 28 0 15,-21 19 1-15</inkml:trace>
  <inkml:trace contextRef="#ctx0" brushRef="#br0" timeOffset="65836.3">15536 9868 122 0,'0'0'61'0,"0"0"-69"0,0 0 83 15,-3 6-75-15,-1 10 0 16,-3 9 0-16,0 13 0 16,0 15-1-16,-3 16 1 0,2 12-4 15,-9 1 1 1,-4 3-11-16,3-10 1 0,-3 0 0 15,7-18 0-15</inkml:trace>
  <inkml:trace contextRef="#ctx0" brushRef="#br0" timeOffset="66043.17">15617 9921 106 0,'15'-28'53'0,"69"-32"-54"15,-66 48 70-15,0 3-68 16,-1 2 0-16,-3 10 1 16,0 13 0-16,-10 15-3 15,-8 10 1-15,-3 16 0 16,-17 8 1-16,-1 14-8 16,0 2 1-16,4 4-1 15,0 0 1-15</inkml:trace>
  <inkml:trace contextRef="#ctx0" brushRef="#br0" timeOffset="66792.17">14781 11840 118 0,'4'4'59'0,"63"-33"-70"16,-46 17 75-16,7-7-65 16,11-12 1-16,3-7-2 15,11-9 0-15,0-10 2 16,0 7 0-16,-3-3-1 15,-1-10 1-15,-3 4 0 16,-7 2 1-16,-8-5 1 16,-6 8 1-16,-4 7 0 15,-7 13 0-15,1 2-1 16,-8 10 0-16,-11 7-1 16,-10 8 0-16,3 11-1 15,-6 8 1-15,3 10-1 16,-4 13 0-16,0 15-1 15,4 9 1-15,0 10 0 0,4 16 0 16,2 0-1-16,-2 6 1 16,3 12-1-16,0 1 1 15,0 2-1-15,-7-5 1 16,-1-11 0-16,-6-8 0 16,-7-4 0-16,0-15 0 15,0-6 0-15,-1-14 1 16,1-2-1-16,4-13 0 15,-1-2 0-15,4-1 0 0,3-10 0 16,4-5 1-16,3-4-1 16,1 0 0-16,3-3 0 15,3 0 1-15,4 1-1 16,0-14 1-16,11 1-1 16,10-7 0-16,25-6 0 15,14-6 0-15,21 9 0 16,4-6 0-16,-1 3 0 15,19 0 0-15,-5 6 0 16,-10 4 1-16,-3 6 0 16,-18 3 0-16,-14-1 0 15,-11 4 0-15,-10 0-1 16,-7 0 0-16,-4-6-12 16,-7-6 0-16,-10-17 0 15,-11-15 0-15</inkml:trace>
  <inkml:trace contextRef="#ctx0" brushRef="#br0" timeOffset="68040.92">22190 7924 118 0,'7'-16'59'0,"95"-6"-59"0,-67 16 59 15,8 3-59-15,10 3 0 16,3 12-3-16,-7 13 0 15,-6 22 2-15,-8 13 0 0,-10 15-3 16,-11 1 1-16,-14 11 0 16,-7 11 0-16,-18-8 2 15,0-5 0-15,-3-16 2 16,3-12 1-16,4-17 0 16,7-11 1-16,7-17-1 15,14-18 1 1,46-76-3-1,14-12 0-15,14-3-2 16,0 0 1-16,4-10-2 16,-7 16 1-16,-11 0 0 15,-7 7 0-15,-11 8 1 16,-7 14 1-16,-6 5 1 16,-8 10 0-16,-7 10 1 15,-3 8 0-15,-8 14 1 16,-6 12 0-16,-11 15 0 15,-14 29 0-15,-22 25-1 16,-6 15 1-16,0 10-2 16,3 3 1-16,10-12-2 0,8-4 1 15,18-9-5-15,17-3 0 16,17-28-12-16,12-16 0 16,2-16 0-16,5-6 0 15</inkml:trace>
  <inkml:trace contextRef="#ctx0" brushRef="#br0" timeOffset="68360.74">24028 8250 111 0,'-25'3'55'0,"-49"3"-67"0,60 1 84 0,-11 5-73 15,-3 7 1-15,-4 3-2 16,4 6 0-16,7 3 1 16,3 1 1-16,11 2-2 15,11-2 0-15,10-17 1 16,10-5 0-16,8-7 2 16,10-6 0-16,-6-10 2 15,-8 1 0-15,-7-1 1 16,-10-3 0-16,-25 1-5 15,-8-1 1-15,-6 0-25 16,-4 4 1-16,4-1-3 16,-21-12 1-16</inkml:trace>
  <inkml:trace contextRef="#ctx0" brushRef="#br0" timeOffset="68821.48">20726 7052 109 0,'-14'0'54'0,"38"3"-73"15,-13-6 104-15,10-3-83 16,18-1 0-16,7 4 0 0,7-3 0 16,31-3-5-16,8-1 1 15,14-2 0-15,3 2 1 16,18 4-7 0,11 3 0-16,-15 0-2 0,-10-4 0 15,-18 4-14-15,-3 10 0 16,-25-1 1-16,-32 6 1 15</inkml:trace>
  <inkml:trace contextRef="#ctx0" brushRef="#br0" timeOffset="69346.17">21008 7149 110 0,'-7'0'55'0,"7"3"-82"16,0 1 109-16,3 2-83 15,-3 0 1-15,4 7-1 16,3 2 0-16,7 4 0 16,53 28 0-1,0-22 0-15,14 0 0 16,7 4 1-16,-3-1-1 15,-18-9 0-15,21 15 0 16,-17 10 0-16,-18 9 0 16,-18 13 1-16,-28 13 0 15,-24 21 0-15,-22 6 0 0,-25 14 1 16,-17 11 0-16,-21 1 1 16,10-7-1-16,11-12 1 15,14-12-1-15,14-17 1 16,14-12-1-16,7-12 0 15,11-10 0-15,7-6 0 16,7-6-1-16,11-7 1 16,6-12 0-16,11-7 0 15,29-5 0-15,17-10 0 0,21-7 0 16,21-5 1-16,32 2-1 16,8-3 0-16,9 7-1 15,-6 6 1-15,-18 3-2 16,-25 0 1-16,-20 3-12 15,-22 0 1-15,-18 0-1 16,-28 0 0-16</inkml:trace>
  <inkml:trace contextRef="#ctx0" brushRef="#br0" timeOffset="70145.46">22927 9310 111 0,'25'-3'55'0,"112"-7"-83"0,-94-2 113 15,27-1-86-15,15 1 1 0,17-4-1 16,4-3 0-16,7 3 0 16,-4 7 1-16,-10 0-1 15,-4 2 0-15,-14 1 0 16,-21 3 0-16,-14 3-2 15,-10 0 0-15,-8-3-20 16,-11-3 1-16,-27 2-1 16,-11-2 1-16</inkml:trace>
  <inkml:trace contextRef="#ctx0" brushRef="#br0" timeOffset="70743.11">23110 9532 56 0,'0'7'28'0,"0"-4"-8"15,0-3 37-15,0 0-48 16,4 3 1-16,7-3 3 0,3 0 1 16,10 0-18-16,12-3 0 15,24-7 12-15,14-8 0 16,14-7-8-16,4-1 0 15,-15 5-9-15,-6 2 1 16,-1 6-18-16,-13 4 0 16,-25 9 0-16,-22 0 1 15</inkml:trace>
  <inkml:trace contextRef="#ctx0" brushRef="#br0" timeOffset="71151.46">20394 11320 100 0,'-7'28'50'0,"7"-37"-69"0,0 9 104 16,0 0-84-16,4 0 1 15,3 0 1-15,7-10 1 16,7-12-5-16,18 0 0 16,24-6 1-16,22-9 1 15,7-1-9-15,3 0 1 16,14 1-1-16,-7 8 0 16</inkml:trace>
  <inkml:trace contextRef="#ctx0" brushRef="#br0" timeOffset="71362.67">20225 11680 114 0,'-36'51'57'0,"68"-51"-65"0,-4 0 75 0,15-3-66 16,17-7 0-16,35-9-5 15,21-6 0-15,-3-12-6 16,-7-7 0-16,18 0-2 16,-8 0 1-16</inkml:trace>
  <inkml:trace contextRef="#ctx0" brushRef="#br0" timeOffset="75505.39">11737 8946 82 0,'3'-9'41'0,"5"-7"-29"0,-8 16 41 16,10-9-52-16,-3-1 1 15,18 7 0-15,-8 3 1 16,1 3-3-16,-4-3 0 16,-3 16 3-16,-4 0 0 15,-18 27-1-15,4-8 1 0,-7 24-1 16,4-11 0-16,-8 8-1 16,4-12 0-16,-7 19-1 15,7-20 1-15,-11 1 0 16,4-9 0-16,-25 3 0 15,10-10 1-15,-34-13-3 16,14-2 1-16,-19-16-14 16,15 0 1-16,15-35-2 15,9 7 1-15</inkml:trace>
  <inkml:trace contextRef="#ctx0" brushRef="#br0" timeOffset="76852.88">23883 8739 79 0,'0'9'39'0,"0"-15"-23"16,0 6 39-16,0 0-54 15,0 0 1-15,0 19 0 16,0-3 0-16,-3 9-4 15,-1-6 1-15,-3 9 1 16,0-6 0-16,0 6-2 16,0-6 1-16,-4 3 0 15,4-6 0-15,-7 6 1 16,3-6 0-16,-3-4 1 0,4-2 1 16,-8-4 0-16,4-2 0 15,-14-1-1-15,7-3 0 16,-4-6-5-16,7 0 0 15,4 3-9-15,4 0 1 16,3 0-1-16,-1 0 0 16</inkml:trace>
  <inkml:trace contextRef="#ctx0" brushRef="#br0" timeOffset="77184.75">23858 8645 48 0,'-3'-3'24'0,"10"-19"-21"0,-4 16 17 16</inkml:trace>
  <inkml:trace contextRef="#ctx0" brushRef="#br0" timeOffset="78928.63">22465 10787 108 0,'-14'-22'54'0,"10"25"-49"0,8 0 55 15,-1 6-58-15,1 7 1 16,-1 16-1-16,4 5 1 15,-3 10-4-15,-1 13 0 0,1 24 3 16,-4 1 0-16,-4 6-1 16,-6 6 0-16,-1-9-1 15,-3-6 1 1,7-1-4-16,0-12 1 0,4-12-10 16,-1-14 0-16,4-8 0 15,4-10 0-15</inkml:trace>
  <inkml:trace contextRef="#ctx0" brushRef="#br0" timeOffset="79439.35">24303 11442 103 0,'-42'25'51'0,"-11"-25"-49"0,53-6 64 0,0 6-65 15,10-6 1-15,4-4-1 16,7-2 1-16,11-7-3 16,14-3 0-16,21 3 0 15,14 0 1-15,-3-6-2 16,-4 0 0-16,0 9-1 16,4 7 1-16,6-7-13 15,-6 4 1-15,7-4 1 16,-4 1 0-16</inkml:trace>
  <inkml:trace contextRef="#ctx0" brushRef="#br0" timeOffset="79721.11">25950 10759 109 0,'7'6'54'0,"11"31"-58"0,-11-24 83 15,0 6-78-15,-3 9 1 16,-4 10 0-16,-4 12 1 0,-3 3-4 16,-3 10 0-16,-1 9 2 15,-3 6 0-15,3-2-2 16,4-1 0-16,4-6-6 16,-1-10 1-16,4-5-22 15,0-4 0-15,7 3 0 16,7-9 0-16</inkml:trace>
  <inkml:trace contextRef="#ctx0" brushRef="#br0" timeOffset="80098.89">27750 11304 118 0,'-4'10'59'0,"36"-1"-87"0,-8-12 119 0,15 3-92 16,18 0 1-16,6-13-4 16,1-2 1-16,6-1 0 15,15 0 1-15,-7 4-4 16,6-1 0-16,-10 4-8 15,0-1 0-15,-10 1 2 16,-4-4 0-16</inkml:trace>
  <inkml:trace contextRef="#ctx0" brushRef="#br0" timeOffset="80335.75">29506 10881 107 0,'4'-13'53'0,"-11"-9"-59"16,7 22 79-16,7 0-71 16,-7 0 1-16,7 10 0 0,-4 2 1 15,1 10-5-15,0 10 0 16,-4 5 3-16,0 13 0 16,0 16-1-16,0 3 0 15,3 7-4-15,1 2 0 16,3 0-13-16,0-9 1 15,7-9-1-15,0-19 1 16</inkml:trace>
  <inkml:trace contextRef="#ctx0" brushRef="#br0" timeOffset="80742.39">31531 10865 114 0,'-7'-6'57'0,"11"-7"-66"0,-1 7 86 16,1 3-76-16,-1-3 0 16,4 6 0-16,0 0 0 15,1 15-2-15,2 14 1 16,1 18 0-16,6 22 1 15,15 37-2-15,-4 20 0 16,4 12-14-16,-7 6 0 16,-11-3 0-16,-7-16 1 15</inkml:trace>
  <inkml:trace contextRef="#ctx0" brushRef="#br0" timeOffset="81250.2">19967 13753 110 0,'-14'16'55'0,"21"-16"-65"0,4-6 78 0,13-1-68 15,19-5 1-15,20-4 0 16,18-6 0-16,11-6-2 15,28 0 0-15,18 3-4 16,-11-7 0-16,10 4-21 16,-10 3 1-16,-14 9 0 15,-28 4 0-15</inkml:trace>
  <inkml:trace contextRef="#ctx0" brushRef="#br0" timeOffset="81465.08">20013 14377 119 0,'0'7'59'0,"240"-29"-87"0,-166 6 121 15,42-3-95-15,11-6 1 16,0-9-16-1,29-1 1-15,9-12 16 0,-6 0 1 16</inkml:trace>
  <inkml:trace contextRef="#ctx0" brushRef="#br0" timeOffset="81915.82">23248 10188 103 0,'11'-19'51'0,"-15"32"-46"0,1-10 55 15,-8 12-59-15,-7 14 0 16,-20 18 1-16,-19 18 1 15,-28 20-3-15,-10 31 0 16,-25 25 1-16,-21 22 1 16,0 19-2-16,-7-3 1 15,0 3-3-15,-4-13 0 16,14-9-10-16,8-25 1 16,31-22 0-16,32-32 1 0</inkml:trace>
  <inkml:trace contextRef="#ctx0" brushRef="#br0" timeOffset="82258.62">26575 10222 119 0,'3'13'59'0,"11"-16"-72"16,-10 9 87-16,-1 3-74 16,-3 10 1-16,-10 13-1 15,-11 15 0-15,-29 18-1 0,-31 30 1 16,-14 14 0-16,-11 23 1 15,-28 12-2-15,-25 19 1 16,18 0-3-16,0 0 0 16,32-18-12-16,35-20 1 15,52-28-1-15,33-21 0 16</inkml:trace>
  <inkml:trace contextRef="#ctx0" brushRef="#br0" timeOffset="82604.5">30903 10545 108 0,'-46'44'54'0,"-66"-38"-61"16,87-2 78-16,-21 5-70 16,-3 16 0-16,-11 13-1 15,-18 24 1-15,-31 20-4 0,-18 34 0 16,-18 31-2-1,-3 13 1-15,-7 16-13 0,24-10 0 16,25-15 0-16,32-32 0 16</inkml:trace>
  <inkml:trace contextRef="#ctx0" brushRef="#br0" timeOffset="82893.86">32219 10636 119 0,'-70'13'59'0,"-19"56"-79"15,65-41 102-15,-26 16-83 16,-31 9 1-16,0 22-4 15,-7 29 1-15,-25 25-3 16,-25 21 1-16,-3 29-3 16,-17 6 0-16</inkml:trace>
  <inkml:trace contextRef="#ctx0" brushRef="#br0" timeOffset="83388.58">23495 13458 110 0,'-18'-6'55'0,"8"-3"-57"15,-1 9 66-15,-10 0-65 16,0 3 1-16,-7 9-2 15,-4 17 1-15,-3 11 0 16,-4 17 1-16,-11 12-2 16,1 9 0-16,7 7 0 15,10-19 0-15,14 15 0 16,15 4 1-16,20-10 0 16,12-12 0-16,6-16 1 15,7-9 1-15,18-16 1 0,4-10 1 16,-4-15 0-16,10-22 1 15,-13-3 0-15,-11-16 0 16,-11-6-1-16,-7-10 1 16,-7-9-6-16,-7-3 1 15,-14 3-2-15,-17 0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2T08:39:07.9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8700 1536 110 0,'-39'44'55'0,"-42"44"-55"15,59-69 56-15,1 18-56 0,-7 1 0 16,7 6-1 0,3 0 1-16,4-4-1 0,4-2 1 15,6-10-1-15,4 10 0 16,4 3 0-16,6 3 1 15,22 0-1-15,7-4 1 16,3-5 0-16,14 2 0 16,1-2-2-1,-8-7 1-15,-10-6-5 0,-4-12 0 16,-14-10-18-16,-6-10 0 16,-8 1 0-16,-18-16 1 0</inkml:trace>
  <inkml:trace contextRef="#ctx0" brushRef="#br0" timeOffset="641.27">7789 1276 102 0,'11'-10'51'0,"14"23"-45"16,-18-4 51-16,3 7-56 15,-3 12 0-15,-3 13 0 16,-4 12 1-16,-4 23-3 15,-3 27 1-15,0 23 0 16,-3 2 1-16,3 23-1 16,3-1 1-16,4-15-2 15,0-13 0-15,4-12-6 16,3-22 1-16,0-7-13 16,3-18 0-16,1-38 0 15,3-12 0-15</inkml:trace>
  <inkml:trace contextRef="#ctx0" brushRef="#br0" timeOffset="1139.13">8911 1784 102 0,'-14'0'51'0,"-7"3"-65"0,10-16 90 0,-10 13-76 15,-7 0 0-15,-11-6 0 16,4 6 0-16,0 0-1 16,-1 6 1-16,1 13-1 15,0 0 0-15,6 9 0 16,8 10 0-16,7 6 0 15,4 6 0-15,3-3 0 16,24 3 1-16,8 0 0 16,7-9 0-16,10-6-1 15,7-7 1-15,1-16 0 16,-1-5 0-16,-3-7 0 16,0-10 1-16,10-9 0 15,-10 1 0-15,0-14 1 16,-7 1 1-16,-7-4-1 15,-15-5 1-15,-6 2-1 0,-18 0 1 16,-7-5-1-16,0-8 0 31,-25-5-2-31,3 9 1 16,-9 6-7-16,-12 22 0 16,-17 13-16-16,-7 9 0 15,7 10-1-15,14 15 1 16</inkml:trace>
  <inkml:trace contextRef="#ctx0" brushRef="#br0" timeOffset="1575.05">9991 1705 100 0,'0'13'50'0,"-25"-10"-63"16,11 0 90-16,-14 4-77 15,-8 11 1-15,-2 1-1 16,-15 6 1-16,3-6-2 16,1 6 1-16,3 7-1 15,7 2 0-15,4 4 0 0,7 6 0 16,7-4 0-16,6-2 0 15,12 6 0-15,10-10 1 16,18-5 0-16,20-4 0 16,19-7 0-16,3-5 1 15,4-7-1-15,-4-15 1 16,-4-1 0-16,-3-8 1 16,-14-4 0-16,-4-10 1 15,-6-2 0-15,-26-10 0 16,-10 0 0-16,-3-9 0 15,-8 6-5-15,-7 3 1 0,-3 6-14 16,0 4 1-16,-11 5-1 16,-6-2 0-16</inkml:trace>
  <inkml:trace contextRef="#ctx0" brushRef="#br0" timeOffset="2015.18">10432 1270 109 0,'-11'18'54'0,"8"-11"-64"16,3-4 82-16,0 3-70 15,0-6 0-15,0 16-1 16,7-13 1-16,7 6-3 0,3 7 0 15,5-3 2-15,9 2 1 16,8 4-3-16,28 6 0 16,14 0 1-16,11 3 0 15,3 10-1-15,18 3 0 16,-4-4 0-16,-3 1 1 16,-14 3 0-16,-18 0 0 15,-10-1 1-15,-19 4 0 16,-13-6 0-16,-14 0 0 15,-25 2 0-15,-21 4 0 0,-29 6-1 16,-13 1 1 0,-15 5-3-16,-14 7 0 0,-17 6-3 15,10 0 0-15,11-7-8 16,17-8 0-16,18-23 1 16,14-12 0-16</inkml:trace>
  <inkml:trace contextRef="#ctx0" brushRef="#br0" timeOffset="2293.02">12446 1740 99 0,'4'13'49'0,"10"37"-49"0,-11-47 67 15,4 3-64 1,4 4 1-16,6-10 1 0,8 0 0 16,17-7-7-16,8-5 0 15,10-4 4-15,17-3 0 16,12 0-3-16,6 1 0 16,-10 2-3-16,-11-3 0 15,-11 0-6-15,-6 10 0 16,-12-1-8-16,-6 4 1 15,-7 9 0-15,-11 0 1 16</inkml:trace>
  <inkml:trace contextRef="#ctx0" brushRef="#br0" timeOffset="2505.9">12450 2276 99 0,'-60'28'49'0,"77"-21"-60"0,-3-7 83 0,4 0-69 15,10-10 0-15,11 4 0 16,10-10 1-16,8 4-6 16,3-4 1-16,14 4 2 15,3-1 1-15,1-6-6 16,10 7 0-16,-7 2-11 16,-3 4 1-16,-4-10-1 15,4 13 0-15</inkml:trace>
  <inkml:trace contextRef="#ctx0" brushRef="#br0" timeOffset="3377.79">15804 812 107 0,'29'-50'53'0,"-15"-26"-67"15,-11 61 84-15,-3-4-69 16,-10-6 0-16,-8-3-1 16,-17-1 1-16,-8 7-2 15,-2 10 1-15,-1-7 0 16,0 10 1-16,-7-1-2 15,4 13 1-15,3 4 0 16,0 11 1-16,4 1-1 0,3 25 0 16,-7 9 0-1,4 20 0-15,6-1 0 0,8 9 0 16,7 23 0-16,7 5 0 16,3 23 0-16,4-13 0 15,11 32 0-15,10-1 0 16,0 1 0-16,0 15 0 15,-7 3 0-15,0 1 1 16,-3 18-1-16,-1 3 0 16,1-3 0-16,-1 7 1 0,1 2 0 15,-4-9 0-15,0 4-1 16,0-7 1-16,-14 0-1 16,-4 3 1-16,0-16-1 15,1-2 1-15,-1-7 0 16,0 6 0-16,4-12 0 15,4-19 1-15,3-6-1 16,0-13 0-16,3-3-1 16,4-10 1-16,0-8-1 15,4-14 0-15,-1-12 0 16,4-9 1-16,7-6-1 16,11-14 1-16,7 4 0 15,3-18 1-15,18-4-1 16,3-6 0-16,4-4 0 15,7-2 0-15,22-4-1 16,2-9 1-16,12 0-1 0,-8-3 1 16,-3 0-1-1,3 0 0-15,-10-3-3 0,-4 2 1 16,-11-2-16-16,4 0 1 16,-10-10-1-16,-8-6 1 15</inkml:trace>
  <inkml:trace contextRef="#ctx0" brushRef="#br0" timeOffset="4413.85">16210 903 81 0,'28'6'40'0,"15"-22"-24"0,-29 10 40 16,0 3-54-16,-7-7 1 15,0 10 1-15,0 0 1 0,-3 0-6 16,-4 0 0-16,0 0 4 16,0 0 1-16,0 0-2 15,-7 4 1-15,0 21-2 16,-4-6 1-16,0 15-1 15,-6 4 0-15,3 12 0 16,-1 6 0-16,1 13 0 16,0 3 0-16,4-3 0 15,-1 3 0-15,4-18-1 16,0 2 1-16,0-12-1 16,3-9 0-16,1-7-3 15,-1-9 0-15,4-13-17 16,0-6 0-16,0-9 0 15,-3-7 0-15</inkml:trace>
  <inkml:trace contextRef="#ctx0" brushRef="#br0" timeOffset="4848.24">16136 2144 94 0,'-11'-3'47'0,"-17"25"-54"0,21-15 76 15,-3 2-69-15,-1 7 1 16,0-4 0-16,1 7 0 0,3 3-2 16,-4 16 1-16,8-1-1 15,6 4 1-15,4 0-2 16,7-7 1-16,8 1-1 15,6-7 1-15,14 0 0 16,4-6 1-16,3-3 2 16,-6-16 0-16,-4 3 2 15,3-15 0-15,-10 3 1 16,-15-13 0-16,15 0 0 16,-18-19 1-16,-10-5-3 15,-4-1 1-15,-4-3-3 16,4 12 1-16,-7 1-8 15,0 5 0-15,-7 4-22 16,-14 19 0-16,-18 12 0 16,-4 10 1-16</inkml:trace>
  <inkml:trace contextRef="#ctx0" brushRef="#br0" timeOffset="5282.98">16478 3584 105 0,'-46'-28'52'0,"-21"-13"-75"0,43 35 102 0,-12-1-79 15,-2 4 0-15,-1 3-1 16,-4 10 1-16,1 5 0 16,-4 13 0-16,4 4-1 15,7 9 1-15,6 2-2 16,12-2 1-16,6 3 0 15,22-3 0-15,6-13-1 16,5-3 1-16,6-15 2 16,0-1 1-16,0-18 2 15,-3-1 0-15,-7-18 1 16,-4 3 0-16,-7-16-1 16,-7 0 1-16,-4-3-7 0,-3 10 0 15,0-4-22-15,-3 4 1 16,-5 15-1-16,1 19 0 15</inkml:trace>
  <inkml:trace contextRef="#ctx0" brushRef="#br0" timeOffset="5763.73">16122 4860 98 0,'11'10'49'16,"-4"-10"-63"-16,-7 0 87 0,0 0-71 15,-4 3 1-15,-7 6 0 16,-6 4 0-16,-8 5-5 16,-14 14 1-16,-7-4 2 15,1 22 1-15,-5 10-3 16,4-4 1-16,11 7-1 0,17-13 1 16,11 0-2-16,14-9 0 15,11 0 1-15,14-19 0 16,7-10 2-16,3-12 0 15,-3-9 2-15,-4-7 1 16,-7-9 1-16,-7-13 0 16,-10-9 0-16,-7 4 0 15,-4-8-7-15,-7-5 0 16,-1-4-25-16,5-12 1 16,10 0-2-16,4-41 0 15</inkml:trace>
  <inkml:trace contextRef="#ctx0" brushRef="#br0" timeOffset="6574.78">17029 580 104 0,'28'-16'52'16,"39"-18"-74"-16,-50 21 98 0,5 4-77 15,2 2 0-15,1 7-1 16,14 7 1-16,-7 2 0 15,3 19 1-15,-3 19-1 16,-4 22 0-16,-3 19 0 16,-1 12 0-16,-3 42 0 15,-10 8 1-15,-4 19 0 16,-3 20 0-16,-4 2 0 16,-4 9 0-16,-3 11 0 15,-4 2 0-15,-3 0 0 16,-7 0 0-16,-4 1 0 15,15-4 0-15,-8 9 0 0,1-6 1 16,2-3-1-16,-2 1 1 16,-1-17-1-16,1-12 1 15,-1-10 0-15,7-46 0 16,-3 46 1-16,0-2 0 16,0-14 0-16,0-15 0 15,0-9 0-15,0-16 1 0,-18-15-1 16,4-20 0-1,-4-21-4-15,-7-29 1 0,-10-28-20 16,-4-31 1-16,-4-29-1 16,8-21 1-16</inkml:trace>
  <inkml:trace contextRef="#ctx0" brushRef="#br0" timeOffset="7056.5">16140 3694 77 0,'-4'-4'38'0,"29"-14"-46"0,-18 5 57 16,10-3-47-16,-2-12 0 16,9 9 3-16,-6-3 0 15,-4 4-4-15,0 5 0 16,-3 4 4-16,-4 2 1 15,-4 1-1-15,1 6 0 0,-1 6-2 16,1 1 1-16,-1 2-3 16,-3 0 0-16,4 7-1 15,-4-3 0-15,0 6 0 16,-4-4 0-16,-6 4 0 16,-11 0 1-1,-1 6-1-15,-2-3 1 0,-1 0-4 16,-3-3 1-16,-4-10-17 15,-3 0 0-15,-7-5-1 16,6-8 1-16</inkml:trace>
  <inkml:trace contextRef="#ctx0" brushRef="#br0" timeOffset="7688.66">16002 4891 101 0,'-32'38'50'0,"-10"-10"-68"16,31-21 90-16,8 5-72 16,-4 4 0-16,0-1-3 15,0 14 1-15,0-1 0 16,0 0 0-16,-1 4-1 0,5 2 0 15,-1-6 0 1,8 0 0-16,-1-2 0 0,5-8 1 16,2-8 2-16,18-10 0 15,4-10 2-15,-4-5 0 16,1-10 2-16,-1-4 0 16,-4 4 1-16,-6 3 1 15,-4 4 0-15,-7-8 0 16,-7 4-4-16,-7 7 1 15,-3-17-16-15,-12 10 1 16,-9-15-3-16,-5-4 1 0</inkml:trace>
  <inkml:trace contextRef="#ctx0" brushRef="#br0" timeOffset="9454.65">21830 420 108 0,'7'-28'54'0,"-7"2"-55"15,-4 26 55-15,-10 10-54 16,-17 34 0-16,-19 37 0 16,-24 60 0-16,-14 51 0 15,-25 71 0-15,0 51 0 16,18 46 0-16,28 29 0 15,28 3 0-15,36-25-1 16,48-38 1-16,44-34-8 16,13-53 0-16,32-36 0 15,11-49 1-15</inkml:trace>
  <inkml:trace contextRef="#ctx0" brushRef="#br0" timeOffset="10291.17">23167 912 84 0,'7'-47'42'0,"4"6"-24"0,-8 32 43 0,1 6-59 16,-4-13 0-16,0 7 1 15,-4 9 1-15,1-7-6 16,-1 20 1-16,1 18 2 16,-12 23 1-16,5 24-2 15,-8 44 1-15,4 32-1 16,11 40 0-16,3 13 0 16,0 16 0-16,-11 0 0 15,0-4 0 1,-6-9 0-16,-4-12 0 0,-1-23 4 15,-6-5 0-15,3-26 0 16,8-19 0-16,6-24 0 16,11-13 0-16,14-13-1 15,18-12 0-15,10-23-7 16,11-5 0-16,11-32-12 0,13-16 1 16,-6-21-1-16,-11-26 1 15</inkml:trace>
  <inkml:trace contextRef="#ctx0" brushRef="#br0" timeOffset="10895.82">24264 1025 99 0,'4'-44'49'0,"6"13"-51"0,-10 31 66 0,4-3-63 15,-4 3 1-15,0 0 0 16,0 0 1-16,0 0-4 16,0 9 0-16,0 0 2 15,0 10 0-15,3 9-1 16,1 7 0-16,-1 18-6 16,-3 16 0-16,0 7-11 15,-7 8 1-15,-17 1-1 16,-5 18 0-16</inkml:trace>
  <inkml:trace contextRef="#ctx0" brushRef="#br0" timeOffset="11293.09">24289 2721 105 0,'-28'4'52'0,"-32"11"-67"0,42-12 88 16,-7 7-73-16,-17 2 1 16,-11 7-1-16,0 13 0 15,4 2-1-15,3 19 0 0,11 7 0 16,10-4 0-16,11 4-1 15,14-7 1-15,10-6-1 16,33-12 1-16,6-16 1 16,22-10 0-16,-15-15 1 15,-3-10 1-15,-7-6 3 16,-11-12 0 0,-31-42-6-1,-26 4 1-15,-6 10-24 16,-7 2 0-16,-22 4-1 15,8-7 0-15</inkml:trace>
  <inkml:trace contextRef="#ctx0" brushRef="#br0" timeOffset="12232.61">24941 718 79 0,'-10'-22'39'0,"13"22"-48"15,-3-10 69-15,4 4-53 16,3-3 0-16,7-7 0 16,18 3 1-16,0 4-12 15,6 0 1-15,-6-1 6 16,0 10 1-16,-4 19-3 15,-7 19 0 1,-24 97-1 0,-4 24 0-16,-7 11 0 15,6-1 0-15,1 10-1 16,7-10 1-16,11-6-1 16,3 3 0-16,4-6 1 15,-1-3 1-15,-6 9 1 16,0-12 0-16,-8 0 1 0,-10-13 1 15,-7-3-1-15,-11-25 1 16,-17-19-2-16,3-19 0 16,-3-25-7-16,-1-28 0 15,1-28-21-15,-11-19 1 16,7-19-1-16,7-3 1 16</inkml:trace>
  <inkml:trace contextRef="#ctx0" brushRef="#br0" timeOffset="12506.1">27065 1483 112 0,'11'9'56'0,"-11"-12"-85"15,0 3 115-15,-4 10-86 16,-6 18 0-16,-26-3-1 16,-13 22 1-16,-29 22 0 15,1 12 0-15,-1 17-3 16,-7-7 0-16,8-16-12 16,6 9 1-16,8-21 0 15,10-19 0-15</inkml:trace>
  <inkml:trace contextRef="#ctx0" brushRef="#br0" timeOffset="12687.99">26060 1718 96 0,'-4'-13'48'0,"25"-2"-54"0,11 12 68 16,3 3-61-16,11 0 0 15,14 9 0-15,-3 13 1 16,-4 9-4-16,-4 7 1 15,0 9-5-15,-10 3 0 0,-4-3-1 16,11-3 0-16</inkml:trace>
  <inkml:trace contextRef="#ctx0" brushRef="#br0" timeOffset="12998.03">27069 1376 101 0,'-32'-72'50'0,"-10"3"-48"16,13 57 64-16,-17-4-65 15,-21 13 0-15,-10 12 0 16,-22 23 1-16,-21 18-3 16,-3 25 1-16,10 10 0 15,14 24 0-15,18 14-1 16,21 2 1-16,25-18-1 15,28-13 0-15,24-10 0 16,50-18 0-16,25-22 0 0,17-19 1 16,15-22 0-16,6-12 1 15,-20-13 0-15,-19-22 0 16,-20-9-4-16,-11-29 0 16,-18-5 0-16,-3-17 0 15</inkml:trace>
  <inkml:trace contextRef="#ctx0" brushRef="#br0" timeOffset="13299.53">28603 454 122 0,'39'-15'61'0,"-53"43"-69"0,3-12 76 0,-10 9-68 16,-18 37 0-16,-24 29-1 15,-15 25 0-15,-17 54 0 16,-4 24 1-16,-3 41-1 16,10 22 0-16,18 4 0 15,21-11 1-15,29 1 0 16,24-22 0-16,17-12 1 16,22-39 0-16,14-33-1 15,3-32 0-15,4-35-5 16,21-34 0-16,4-44-24 0,7-35 1 15,-4-37-1 1,-17 19 1-16</inkml:trace>
  <inkml:trace contextRef="#ctx0" brushRef="#br0" timeOffset="13501.41">29506 777 118 0,'-3'10'59'0,"-54"24"-89"0,50-15 121 0,-3 6-95 15,-4 6 0-15,-8 13-24 16,-9 10 1-16,-22 27 29 16,-11 13 0-16</inkml:trace>
  <inkml:trace contextRef="#ctx0" brushRef="#br0" timeOffset="13825.23">28991 2339 108 0,'4'28'54'0,"-22"54"-59"16,-7-54 76-16,4 13-72 0,-3 3 1 16,-1-1-9-16,7 1 0 15,11 3 6-15,7-12 1 16,28-4-6-16,18-9 0 16,18-19 4-16,-4-3 1 15,-4-12 6-15,-6-4 1 16,-12-9 3-16,-9-13 0 15,-19-24-3-15,-10-10 1 16,-3-7-25-16,-22-2 1 0,-7-17-4 16,8 7 1-16</inkml:trace>
  <inkml:trace contextRef="#ctx0" brushRef="#br0" timeOffset="14050.18">30127 454 111 0,'21'38'55'0,"46"6"-77"16,-45-25 104-16,2 40-82 15,-3 16 0-15,-6 29 0 16,-8 40 1-16,-18 19-2 16,-21 35 1-16,-7 6-2 15,-20-16 1-15,2 6-2 16,4-24 1-16,7-17-8 15,7-27 1-15,8-32 0 16,10-28 0-16</inkml:trace>
  <inkml:trace contextRef="#ctx0" brushRef="#br0" timeOffset="14348.01">30886 178 112 0,'10'10'56'0,"29"90"-61"0,-25-59 77 15,0 25-72-15,0 47 0 0,-7 31 0 16,-7 47 1 0,-10 47-2-16,-18 32 0 0,-4 12 0 15,-10 16 0-15,3-6 1 16,4-13 0-16,6-31 1 15,-2-35 0-15,2-22 1 16,-20-25 1-16,-4-40 0 16,-10-35 0-16,-26-22-7 15,-9-47 1-15,-12-32-2 16,8-37 1-16</inkml:trace>
  <inkml:trace contextRef="#ctx0" brushRef="#br0" timeOffset="15315.46">18588 840 107 0,'10'72'53'0,"-13"50"-52"15,3-90 54-15,-4 37-55 16,-3 12 0-16,0 23 0 15,-3 15 0-15,-4 13 0 16,-1-13 0-16,-2-13 0 16,13-15 1-16,8-15 0 15,13-23 0-15,29-15 2 16,18-26 1-16,45-24-1 0,36-29 0 16,49-25-1-16,18-12 1 15,24-4-1-15,-3-9 0 16,0 3-5-16,-22 0 1 15,-17 7-8-15,-21 18 0 16,-14 16-1-16,-32 22 1 16</inkml:trace>
  <inkml:trace contextRef="#ctx0" brushRef="#br0" timeOffset="17310.15">4614 6964 119 0,'-109'-106'59'0,"17"-14"-56"16,57 95 60-16,-29-9-63 16,-6-1 0-16,-8 7 0 15,-20 9 0-15,-15 19 0 16,-4 13 0-16,15 12 0 15,-7 28 0-15,-1 38-1 16,-10 32 1-16,11 33-1 16,21 26 1-16,7 13-1 15,14 15 1-15,14 12 0 16,3 14 0-16,1 27 0 16,-11 16 0-16,0 16 0 15,3 12 1-15,-13 35-1 16,10 6 1-16,7 0 0 0,-3 3 0 15,13-9 0-15,8-19 0 16,10-25 0-16,8-35 0 16,6-34 0-16,11-41 0 15,0-21 0-15,11-23 0 16,6-22-1-16,19-28 1 16,20-3-1-16,22-16 1 15,13-24-1-15,50-23 0 16,36-16-1-16,34-18 1 15,29-28-14-15,36-17 1 0,-5-27-1 16,-24-13 1-16</inkml:trace>
  <inkml:trace contextRef="#ctx0" brushRef="#br0" timeOffset="18136.7">11853 7074 104 0,'29'-22'52'0,"55"-12"-46"15,-41 21 52-15,9-3-57 16,19 1 0-16,28-4 0 16,21-6 0-16,3 9-2 15,11 0 1-15,-3 10 0 16,-4 3 1-16,-11 3-1 0,-17 13 0 15,-18 8 0-15,0 17 1 16,-10 15-1-16,-11 13 1 16,-7 50 0-16,-14 25 0 15,-8 48-1-15,-13 30 1 16,-7 44-1-16,-26 42 0 16,-6 5 0-16,-11 19 0 15,-3-9 0-15,-7-9 1 16,0-23 0-16,-1-12 1 15,8-28 0-15,7-38 1 0,3-22 0 16,4-31 0-16,-4-22-3 16,-14-26 1-16,-24-21-10 15,-32-22 1-15,-50-28-1 16,7-29 0-16</inkml:trace>
  <inkml:trace contextRef="#ctx0" brushRef="#br0" timeOffset="18617.43">2805 13606 119 0,'-64'28'59'0,"25"-28"-66"0,39 3 75 0,18 0-68 15,24 0 0-15,46 7 0 16,54-10 0-16,76-16 0 16,79-28 0-16,73-18 0 15,89-20 0-15,77-31 0 16,57-25 0-16,52-6 0 15,43 6 0-15,-25 13 0 16,-28 24 0 0,357-15-2-1,-326 47 1-15,-151 19-10 16,-123 16 1-16,-99 8-1 16,-78 4 1-16</inkml:trace>
  <inkml:trace contextRef="#ctx0" brushRef="#br0" timeOffset="19197.79">6424 13988 119 0,'49'63'59'0,"-45"41"-71"15,0-76 83-15,-4 13-74 16,-4 18 1-16,-3 13-2 16,-4 10 1-16,1 9 4 15,-4 12 0-15,-15-9-2 32,1-9 0-32,0-16 2 0,3 3 0 0,-3-19 0 15,0-12 0-15,3-19-1 16,0-16 0-16,4-12-1 15,0-25 0-15,4-19-1 16,6-16 1-16,4-22 1 0,7-9 1 16,7-10 0-16,4-6 1 15,6 0 0-15,4 7 1 16,11 2-1-16,17 10 1 16,11-6-2-16,15 9 1 15,-1 3-2-15,3 0 0 16,15 7-1-16,7 5 1 15,7 8-4-15,-1 14 0 0,-9 4-9 16,6 19 0-16,0 9-1 16,-14 9 1-16</inkml:trace>
  <inkml:trace contextRef="#ctx0" brushRef="#br0" timeOffset="19439.65">6484 14142 119 0,'-3'22'59'0,"20"-25"-74"15,-6 3 89-15,21 0-77 16,6-6 0-16,15-4-8 0,28-15 1 15,25-6 1 1,7-4 0-16,11 4-7 0,3-13 0 16</inkml:trace>
  <inkml:trace contextRef="#ctx0" brushRef="#br0" timeOffset="19695.5">8428 13402 112 0,'-7'9'56'0,"3"-18"-71"0,-3 15 88 0,4 1-73 15,-4 15 0-15,3 12 0 16,1 16 1-16,3 16-1 16,0 9 0-16,0 16 0 15,-4 3 1-15,4 7-1 16,0-1 0-16,-3-3-4 15,3-9 1-15,0 3-12 16,0-22 1-16,0-13-1 16,0-15 0-16</inkml:trace>
  <inkml:trace contextRef="#ctx0" brushRef="#br0" timeOffset="19927.37">8333 13430 107 0,'-25'10'53'0,"-42"-7"-62"0,63-3 82 16,4 0-72-16,14 3 0 16,11-3 0-16,14 0 1 15,28-6-4-15,28-4 0 16,4-5-7-16,3-11 0 15,-3 5-1-15,-18 5 0 16</inkml:trace>
  <inkml:trace contextRef="#ctx0" brushRef="#br0" timeOffset="20536.02">5355 15472 113 0,'14'0'56'0,"-14"-13"-66"0,11 4 76 16,10 2-67-16,18-5 1 15,10 2-1-15,1 4 1 16,24 6-1-16,0 10 1 16,0 12-2-16,3 15 1 0,-9 13-1 15,-16 13 1-15,-20 0-2 16,-14 0 1-16,-18 9 0 16,-21-7 0-16,-15 4 1 15,-13-3 0-15,-4 0 1 16,7-3 0-16,4-10 1 15,10-6 1-15,0-9-1 16,15-7 0-16,-1-3 0 16,15-2 0-16,3-8-1 15,14-8 1-15,24 2 0 16,22-9 1-16,22-12-1 16,13-7 0-16,14-12-2 15,11 0 0-15,0 0-11 16,-3 3 1-16,-15 3-1 15,-3 3 0-15</inkml:trace>
  <inkml:trace contextRef="#ctx0" brushRef="#br0" timeOffset="20736.91">6862 15801 106 0,'60'19'53'0,"70"-19"-96"0,-88 3 76 0,11-6-33 16,4-4 0-16</inkml:trace>
  <inkml:trace contextRef="#ctx0" brushRef="#br0" timeOffset="21268.6">7959 15324 115 0,'-25'16'57'0,"14"25"-65"15,11-29 79-15,0 10-71 16,0 3 0-16,0 13-2 15,4 9 1-15,-1 13 1 16,5-1 0-16,13 7-1 16,-11 0 0-16,-6-3 0 15,-8-4 0-15,4-6 0 0,0-9 1 16,-7-9-1-16,4-7 1 16,-8-9 0-16,1-3 0 15,2-20-1-15,1-14 1 16,4-4 0-16,-8-13 0 15,11-9 1-15,0-9 0 16,0-4 1-16,4 1 0 16,3-4 0-16,7 4 0 15,14-4 0-15,0 4 0 0,11 6-1 16,-3 0 0 0,38 6-1-1,-14 9 1-15,0 10-1 16,10 9 0-16,1 16-1 15,-1 10 1-15,-10 15-1 16,-3 19 1-16,-19 19-1 16,-13 9 1-16,-18 6-1 15,-17 4 1-15,-22-4 0 16,-11-6 0 0,-59-9-15-1,25-16 1-15,-8-31-1 16,-7-29 1-16</inkml:trace>
  <inkml:trace contextRef="#ctx0" brushRef="#br0" timeOffset="23162.03">1231 3107 115 0,'7'16'57'0,"14"100"-57"0,-14-72 57 0,-7 31-57 16,-7 38 0-16,-3 22-2 16,-8 18 1-16,4 10-3 15,-4-6 1 1,-10-19-17-16,14-12 0 0,-7-23-1 15,3-21 1-15</inkml:trace>
  <inkml:trace contextRef="#ctx0" brushRef="#br0" timeOffset="23589.78">1206 3324 114 0,'-7'-47'57'0,"25"-10"-79"0,-14 51 103 16,3 0-79-16,-4 2 0 16,4-2 1-16,-7 12 0 15,11 7-5-15,-4 18 1 16,3 19 2-16,1 16 0 16,10 16-1-16,11 15 0 15,7-6-2-15,0 6 0 0,-1-6 0 16,5-3 1-1,6-13-1-15,-10-9 1 0,0-9 1 16,-8-17 0-16,-2-2 2 16,-8-16 0-16,0-6 0 15,-3-10 1-15,3-19-1 16,-11-15 1-16,8-28-2 16,3-23 1-16,-3-21-2 15,3-26 1-15,18 7-1 16,-14 6 0-16,-1 7-3 15,-13 15 1-15,-1 22-5 16,1 0 1-16,-11 16-17 16,-7 15 0-16,14 13 0 15,4 12 0-15</inkml:trace>
  <inkml:trace contextRef="#ctx0" brushRef="#br0" timeOffset="23808.66">2261 3794 100 0,'4'0'50'0,"-4"-28"-60"0,7 21 85 15,-4-5-74-15,8-4 0 16,7-12 0-16,10-7 1 16,14-8-3-16,8-11 0 15,10 7-1-15,0-3 1 16,0 12-7-16,-11 4 1 0,-7 9-8 15,-3 6 0-15,-11 16 0 16,-10 12 1-16</inkml:trace>
  <inkml:trace contextRef="#ctx0" brushRef="#br0" timeOffset="24019.53">2297 4095 106 0,'-15'28'53'0,"15"-28"-65"16,0 0 89-16,11 3-74 16,0-3 0-16,6-3 0 15,4 3 1-15,32-12-8 16,7-10 1-16,18-7-2 16,0-5 1-16,-4-16-17 15,21-4 0-15,-10-11 0 16,-1 11 0-16</inkml:trace>
  <inkml:trace contextRef="#ctx0" brushRef="#br0" timeOffset="24636.18">4018 2580 118 0,'7'-9'59'0,"25"0"-82"0,-25 9 107 0,4 9-84 16,-1 7 0-16,11 21-1 16,-17 20 1-16,3 34-1 15,0 18 0-15,-7 14-2 16,4 5 0-16,6-2-7 16,-3-17 1-16,-7-5-1 15,-10-23 1-15</inkml:trace>
  <inkml:trace contextRef="#ctx0" brushRef="#br0" timeOffset="25008.97">3955 2734 111 0,'0'-28'55'0,"10"22"-60"0,-10 6 72 15,0 3-65-15,-10 6 0 16,-4 13-3-16,-11 22 1 16,-21 25-2-16,4 6 1 15,-1 4 0-15,-13 2 0 16,14-9-1-16,13 0 1 16,-2-6 0-16,13-19 1 15,-3-12 0-15,10-7 0 16,4-3 0-16,7-16 0 15,11 1 0-15,6-10 1 16,12-10-1-16,9 1 1 0,15-13-1 16,7 0 0-1,-3-12-1-15,24-4 0 0,0-3-7 16,-3 4 0-16,-18 8-16 16,-11 14 1-16,-17 12 0 15,-29 12 1-15</inkml:trace>
  <inkml:trace contextRef="#ctx0" brushRef="#br0" timeOffset="25322.44">4593 3151 80 0,'0'0'40'0,"0"9"-39"16,0-9 71-16,0 0-69 0,0 0 1 16,0 0 2-1,0 0 0-15,0 0-8 0,0-9 0 16,11 0 5-16,17-1 1 16,14-15-4-16,15-3 1 15,6 3-2-15,-3 0 0 16,0-3-2-16,-10 12 1 15,-12 6-5-15,-6 10 0 16,-11 10-13-16,-7 9 0 0,-10 6 1 16,-4-6 0-1</inkml:trace>
  <inkml:trace contextRef="#ctx0" brushRef="#br0" timeOffset="25532.32">4484 3678 111 0,'88'69'55'16,"-56"-66"-80"-16,-18-6 106 0,21-3-81 15,4-4 1-15,3-9-3 16,18-6 0-16,-3-9-9 16,6-13 1-16,-3-7-1 15,18 1 0-15</inkml:trace>
  <inkml:trace contextRef="#ctx0" brushRef="#br0" timeOffset="25957.07">5369 2700 114 0,'11'0'57'0,"38"-4"-70"0,-24-2 83 16,10 6-71-16,-7-3 1 0,4 3-3 16,7-6 0-16,-4 6 1 15,11 6 1-15,-7-3-5 16,-7 19 0-16,-11 6 0 15,-14 16 1-15,-14 13 2 16,-7 5 1-16,-4 7 2 16,-14 3 1-16,4 1 3 15,-11-4 0-15,8-4 1 16,2-11 0-16,8-13-2 16,0-4 1-16,14-12-2 15,14-3 1-15,7-6-2 16,4-16 1-16,10 0-1 15,7-10 0 1,85-33-16 0,-7-17 1-16,7 7-1 0,-7-1 1 15</inkml:trace>
  <inkml:trace contextRef="#ctx0" brushRef="#br0" timeOffset="26749.47">5937 2063 104 0,'0'0'52'0,"4"16"-61"15,-4-16 76-15,0 3-66 16,7 3 1-16,-4 7 0 16,4 2 0-16,4 1-4 15,7 6 1-15,-8 3 1 16,8 0 0-16,-4-3-2 15,4 19 0-15,-8-13 0 16,1 16 0-16,-22-10 0 0,4 4 0 16,-3-10 1-16,-1 0 0 15,0-6 1-15,4-3 1 16,4-9 1-16,3-1 0 16,-7-6 0-16,3-6 1 15,4-13-1-15,0-2 0 16,0-4 0-16,0-10 0 15,11-2-1-15,-8 2 1 16,11-2-2-16,8 6 1 16,-8-13-1-16,7 6 1 15,4 7-1-15,-4 3 0 16,0 3 0-16,0 6 1 0,0 4-1 16,4 6 1-16,-14 6-1 15,3 0 0-15,-4 6 0 16,4 6 0-16,-14 7-1 15,0 3 1-15,0 6-1 16,-10 7 1-16,-1 12-1 16,-6 0 1-16,-1 6-1 15,0-2 1-15,4-14 0 16,4-2 0-16,-1-1 0 16,0-6 0-16,8-9 0 15,-1-3 0-15,8-7 0 16,-1 1 1-16,8-17 0 15,0 7 0-15,-1-3 1 16,8-3 0-16,3 3-1 16,4-13 1-16,13 7-1 0,8-1 0 15,-7 1-3 1,7-10 0-16,0 7-9 0,-7 2 0 16,-8 1 0-16,-16 6 1 15</inkml:trace>
  <inkml:trace contextRef="#ctx0" brushRef="#br0" timeOffset="27442.09">6346 1423 107 0,'68'-47'53'0,"16"3"-59"0,-56 35 69 0,4 6-64 16,0-3 1-16,3 15-1 15,-10 16 1-15,3 9 0 16,0 20 0-16,1 18-1 15,2 22 0-15,8 19 0 16,0 19 1-16,-4 21-1 16,4 20 1-16,-4-4 0 15,-14 16 0-15,-3-9 1 16,-4-10 0-16,-3 0 1 16,-4-6 0-16,0-22 0 15,0-13 1-15,4-21-1 16,3-19 0-16,-4-20-4 15,-6-11 1-15,6-14-12 16,-13-8 0-16,-18-4-1 16,-39-19 1-16</inkml:trace>
  <inkml:trace contextRef="#ctx0" brushRef="#br0" timeOffset="28027.76">1111 2386 89 0,'-70'-3'44'0,"-18"37"-49"16,63-24 56-16,-14-1-51 16,0 4 1-16,0 9 2 15,8 6 0-15,-1 3-4 16,-7 1 1-16,7 11 2 16,4 4 0-16,7 22-1 0,14 16 1 15,0 28-2-15,14 28 0 16,-7 35 0-16,10 37 1 15,1 16-1-15,0 6 1 16,6-6 0-16,1-6 1 16,3-20 1-16,7-18 0 15,15-18 0-15,6-26 1 16,0-35-1-16,11-18 1 16,0-19-4-16,11-22 0 15,28-28-16-15,31-31 1 0,-3-23-2 16,25-6 1-16</inkml:trace>
  <inkml:trace contextRef="#ctx0" brushRef="#br0" timeOffset="28389.56">441 5967 120 0,'-49'35'60'0,"77"-51"-81"16,14 10 102-16,8-7-81 16,48-18 0-16,43-16-1 15,57-16 1-15,49-22 0 16,56-18 0-16,64-23-2 0,49-21 1 15,22-16 0-15,13-10 1 16,-2 17 0-16,-23 8 1 16,-16 20-1-16,-54 12 1 15,-35 9-1-15,-46 26 0 16,-60 12-8-16,-28 15 1 16,-39 7-21-16,-49 16 1 15,-60 12-1-15,-25 16 1 16</inkml:trace>
  <inkml:trace contextRef="#ctx0" brushRef="#br0" timeOffset="28734.35">339 6478 111 0,'-106'32'55'0,"102"-42"-83"16,15 7 111-16,24-6-82 15,32-7 0-15,25-15 1 16,56-23 0-16,43-15-2 16,66-15 0-16,61-26 2 15,49-22 0-15,35-9 0 16,35-13 0-16,11-6-1 15,11 7 1-15,-1-4-1 0,-20 10 1 16,-22-1-1-16,-38 26 0 16,-57 15-3-16,-46 23 1 15,-42 8-13-15,-57 17 0 16,-46 12 0-16,-41 0 0 16</inkml:trace>
  <inkml:trace contextRef="#ctx0" brushRef="#br0" timeOffset="32455.1">4064 7648 111 0,'0'-41'55'0,"14"7"-51"16,4 30 55 0,10 26-59-1,4 19 0-15,-11 22-1 16,0 31 1-16,-3 19-1 15,-8 3 0-15,-3 19-5 16,-7-7 1-16,-7-9-19 16,-3-15 0-16,10-16 0 15,-7-32 0-15</inkml:trace>
  <inkml:trace contextRef="#ctx0" brushRef="#br0" timeOffset="32877.86">6576 7510 106 0,'0'-3'53'0,"10"-7"-71"16,-3 10 101-16,4 0-80 15,0 3 0-15,6 13 0 16,-3 12 1-16,4 23-6 16,3 11 1-16,-10 32 3 15,-1 13 0-15,1 0-6 16,-4 5 1-16,-4-2-9 16,5-3 1-16,-5-10-1 0,4-19 0 15</inkml:trace>
  <inkml:trace contextRef="#ctx0" brushRef="#br0" timeOffset="33270.64">9973 7384 119 0,'-18'-3'59'0,"18"-3"-72"16,0 12 87-16,4 13-74 16,-1 9 0-16,5 16 0 15,2 16 0-15,1 12-2 0,3 16 0 16,0 18-4-16,4 1 0 16,-1-4-17-16,4-5 0 15,18-4 0-15,11-22 1 16</inkml:trace>
  <inkml:trace contextRef="#ctx0" brushRef="#br0" timeOffset="33581.43">11956 7425 119 0,'-7'3'59'0,"10"-9"-83"16,1 6 111-16,3 6-88 15,3 1 1-15,1 15 0 16,3 12 0-16,4 19-1 15,13 19 1-15,1 26-5 16,3 21 0-16,4 3-1 16,14 7 1-16</inkml:trace>
  <inkml:trace contextRef="#ctx0" brushRef="#br0" timeOffset="34139.98">3916 9344 115 0,'10'19'57'0,"-20"-13"-57"0,10-6 64 16,0 4-64-16,0 8 0 16,0 13-1-16,0 22 1 15,0 22-1-15,3 28 0 16,-3 10-5-16,0 25 1 31,7 46-13-31,4-36 1 0</inkml:trace>
  <inkml:trace contextRef="#ctx0" brushRef="#br0" timeOffset="34591.31">6576 9209 113 0,'10'-3'56'0,"19"13"-65"0,-26-4 77 0,4 13-69 15,-17 3 1 1,3 9-2-16,-4 16 1 0,0 13-1 15,1 18 1-15,10 1-5 16,-7-7 0-16,7-3-7 16,7-13 0-16,-7-9 1 15,0-6 0-15</inkml:trace>
  <inkml:trace contextRef="#ctx0" brushRef="#br0" timeOffset="34835.16">6812 8839 111 0,'-28'0'55'0,"-11"-22"-70"0,29 22 86 16,-8 0-74-16,0 10 1 15,-6-7-14-15,6 0 0 16,4 3 4-16,17 1 0 16,8-4-9-16,7 0 0 15</inkml:trace>
  <inkml:trace contextRef="#ctx0" brushRef="#br0" timeOffset="35098.01">8329 9420 114 0,'-7'6'57'0,"18"0"-80"15,3-12 110-15,10-7-87 16,29-2 0-16,21-1-6 16,18-6 0-16,3-3-3 15,18-3 0-15,4-4-3 16,6-2 0-16</inkml:trace>
  <inkml:trace contextRef="#ctx0" brushRef="#br0" timeOffset="35395.32">10100 8742 106 0,'-4'3'53'0,"-10"-3"-56"0,14 0 73 15,-3 3-68-15,-1-3 0 0,1 4-1 16,-1 8 0-16,1 10-2 16,-4 13 0-16,3 21 0 15,4 13 1-15,4 9-8 16,3 10 0-16,7 0 0 16,21-3 1-16</inkml:trace>
  <inkml:trace contextRef="#ctx0" brushRef="#br0" timeOffset="35775.19">11398 9097 110 0,'-17'3'55'0,"10"-3"-58"0,7-7 68 0,7 7-66 16,3 0 1-16,15 4-7 16,10-4 1-16,11-7-1 15,10 1 1-15,22 0-5 16,7-7 1-16</inkml:trace>
  <inkml:trace contextRef="#ctx0" brushRef="#br0" timeOffset="35987.08">12407 8780 108 0,'-17'16'54'0,"17"-13"-61"16,0-3 74-16,0 0-68 15,0 0 1-15,-8 0-4 0,1 9 1 16,0 10 1-16,0 12 0 16,0 23-9-16,-3 8 1 15,3 1-8-15,3 0 0 16,4-7 1-16,4-6 1 16</inkml:trace>
  <inkml:trace contextRef="#ctx0" brushRef="#br0" timeOffset="36140.99">12464 8473 114 0,'7'-38'57'0,"-14"25"-97"0,7 13 106 0,0 7-66 15,-14 15 0-15</inkml:trace>
  <inkml:trace contextRef="#ctx0" brushRef="#br0" timeOffset="36585.36">4346 11295 104 0,'-113'-3'52'0,"85"-29"-50"0,28 26 56 0,21-3-58 15,29-4 1-15,27-6 0 16,75-9 1-16,56-16-3 16,50-9 1-16,66-7 1 15,61-12 0-15,42-6-1 16,21 9 0-16,21-3 0 15,18-4 0-15,-4 7-2 16,-21 3 0-16,-21 4-16 16,-32 2 1-16,-59 19-1 15,-79 19 1-15</inkml:trace>
  <inkml:trace contextRef="#ctx0" brushRef="#br0" timeOffset="36842.21">5002 12251 113 0,'-67'32'56'0,"113"-42"-77"0,-7-9 96 15,63-21-76-15,68-29 1 16,77-32-2-16,102-24 1 15,120-29-1-15,88-12 0 16,54 9-3-16,6 16 0 16,-14 31-7-16,-42 32 1 0,-56 21 0 15,-121 26 1-15</inkml:trace>
  <inkml:trace contextRef="#ctx0" brushRef="#br0" timeOffset="37501.35">14609 6996 108 0,'-85'-69'54'0,"53"3"-49"0,29 44 54 0,-1 9-60 15,4 4 1-15,4 9-2 16,3 19 0-16,3 28 1 16,-3 25 1-16,-7 31-3 15,-7 45 1-15,-14 49 0 16,-18 51 0-16,-35 53 0 16,-14 47 1-16,-4 25 1 15,11 0 0 1,14-9 2-16,18-25 0 0,17-16 0 15,18-41 1-15,14-31 0 16,10-25 0-16,12-41-1 16,9-19 1-16,5-28-1 15,6-25 0-15,11-13-5 16,10-9 0-16,22-22-16 0,63-28 1 16,39-26-2-1,35-46 1-15</inkml:trace>
  <inkml:trace contextRef="#ctx0" brushRef="#br0" timeOffset="41065.19">7264 6036 104 0,'0'0'52'0,"17"88"-50"16,-13-66 52-16,3 25-54 15,-7 19 0-15,3-4 0 16,5-5 0-16,-1-1 0 0,0-9 0 15,3-6 0-15,4-6 0 16,7-17 0-16,11-2 0 16,7-13 0-16,3-9 1 15,15-13 0-15,3-15 1 16,7-7-1-16,25-19 1 16,10-2 0-16,18-7 0 15,-4-13 0-15,29 1 1 0,7-14-1 16,-1-5 0-16,8 9-1 15,14 3 1-15,-14 1-1 16,3-4 0-16,-7 9-1 16,-7 7 0-16,-24 15 0 15,-18 1 0-15,-22 12 0 16,-10 9 1-16,-17 13-1 16,-15 3 0-16,-10 6 0 15,-4 1 0-15,-7 2 0 16,-3 4 0-16,-4 6 0 15,-3-7 0-15,-4 20 0 16,-7-7 1-16,-7 6-1 16,-11 7 0-16,-14 12 0 15,-24 6 1-15,-40 4-1 16,1 3 0-16,-11 6 0 16,-14 3 0-16,-10-6 0 0,6 0 0 15,12 12-1-15,-8-2 1 16,3 2 0-16,-10 4 0 15,14-4-1-15,11 7 1 16,-14-4-2-16,-8 1 1 16,11-4 1-16,18-9 0 15,7 0-1-15,17-9 1 16,11-7 0-16,11-9 1 16,3 0 0-16,11-15 0 15,3 5-1-15,7-2 1 0,1 8-1 16,6-2 0-16,0 3 0 15,4 0 0-15,4 3-2 16,3-4 1-16,-4-5 1 16,0 0 0-16,1-4-1 15,-1 0 1-15,-3-5 0 16,4-1 0-16,-5-3 1 16,1 0 0-16,0-3-1 15,4-7 1-15,-12 4-1 16,1-7 0-16,-7-2 0 15,3-17 0-15,4-2 0 16,0-7 0-16,3-6 0 16,-6-6 1-16,6-1-1 15,0 1 0-15,4 6 0 16,0 3 1-16,4 10-1 16,-1 5 0-16,8-2 0 15,-8 15 1-15,11 4-1 16,-7-1 0-16,3 4-1 0,4 3 1 15,0 6 0-15,0 3 0 16,0 9-1-16,0 10 1 16,4 10 0-16,3 8 0 15,-7 14 0-15,0 5 0 16,0 13 0-16,0 13 0 16,0 6 0-16,0-6 0 15,0-13 0-15,-7-13 0 16,7-12 0-16,0-6 0 0,0-10 0 15,7-9 0-15,-7-3 0 16,3-3 0-16,5-4 0 16,-5-5 0-16,1-1 0 15,-1 0 1-15,1-3-1 16,-1 1 0-16,1-1 0 16,-1-3 0-16,1 0 0 15,6-3 1-15,-6-4-1 16,6 4 0-16,8-6-1 15,10-1 1-15,4-2 0 16,7-7 0-16,10-6-1 16,11 0 1-16,4-10 0 15,24-15 0-15,18-3 0 16,17-16 1-16,-3-3-1 16,32-13 0-16,3-3 0 15,-3 4 0-15,7-11-1 0,-11 8 1 16,-7 11 0-16,-21 4 0 15,-18 10-1-15,4-1 1 16,-4 3 0-16,-7 7 0 16,-6 0 0-16,-8-4 0 15,-14 10 0-15,-11 16 0 16,-10-7 0-16,-11 13 0 16,-3 3 0-16,-14 10 1 15,-4 2-1-15,-11 4 1 16,-13 15-1-16,-15-2 0 15,-14 11 0-15,-21 8 0 0,0-1-1 16,-3 12 1-16,-1 1-2 16,-20 12 1-16,-19 3-1 15,-10 7 1-15,1 15-1 16,-15 10 1-16,-22-7-1 16,12 1 1-16,13-10 0 15,1-4 1-15,10-11-1 16,-3-7 1-16,17 0 0 15,11-6 1-15,14-1-1 16,7-2 0-16,7 6 0 16,-4-3 1-16,8-1-1 15,-1 1 0-15,8 3-1 16,3-6 1-16,-3 3-1 16,10-16 1-16,7 0-1 15,7-3 0-15,8-7 0 0,-8-8 1 31,0-14 0-31,4-8 0 16,0-1 0-16,3 0 1 16,1-9-1-16,3-3 1 15,3-7-1-15,4-8 1 16,0-1 0-16,3-3 0 16,4 3-1-16,-7-3 1 15,7 6-1-15,0-3 1 16,0 10-1-16,0 5 0 15,-3 7-7-15,3 0 0 0,0 7-1 16,3 5 1-16</inkml:trace>
  <inkml:trace contextRef="#ctx0" brushRef="#br0" timeOffset="42230.53">16154 7024 95 0,'14'-19'47'0,"-7"13"-42"0,-7 6 48 0,7 0-51 16,0 0 0-16,21 0 1 15,0 0 1-15,1 0-5 16,2 3 1-16,5 0 3 16,13-3 0-16,0 0-2 15,-6 6 0-15,-4 10-1 16,-4 12 0-16,-7 16-1 16,-7 31 0-16,-7 19-1 15,-10 29 1-15,-4 30 0 16,-7 26 1-16,0 25 0 15,0 15 0-15,0 26 0 16,3 15 0-16,1 7 0 0,-1 9 0 16,1 3 0-16,-1 0 0 15,-3-19 1-15,-4-9 0 16,1-28 0-16,3-26 0 16,3-24 1-16,1-35 0 31,-1-19 1-31,-6-28 0 15,-5-22 0-15,-9-13 1 16,-26-12-2-16,-13-12 0 0,-4-11-4 16,-4-5 0-16,-10-13-22 15,-11-9 0-15,-10-7-1 16,14-2 1-16</inkml:trace>
  <inkml:trace contextRef="#ctx0" brushRef="#br0" timeOffset="42786.21">17152 8874 112 0,'-42'22'56'0,"-11"-35"-55"16,46 10 57-16,3-3-59 16,11 3 1-16,7-3 0 15,8 2 0-15,13-2 0 16,35-3 0-16,26-4 0 16,9-3 0-16,26-2-1 15,-4 2 0-15,0-3-8 16,-18 7 0-16,-13-1 0 15,-22 10 0-15</inkml:trace>
  <inkml:trace contextRef="#ctx0" brushRef="#br0" timeOffset="43013.07">16979 9542 113 0,'-7'6'56'0,"32"4"-65"0,3-1 75 15,11 3-66-15,7-2 1 0,28-4-2 16,7-9 1-16,11-6-12 16,-1-4 0-16,-6-6 0 15,17-25 1-15</inkml:trace>
  <inkml:trace contextRef="#ctx0" brushRef="#br0" timeOffset="43615.73">21181 7203 119 0,'-78'-98'59'0,"18"-18"-72"0,43 82 88 16,-19-13-75-16,-6 3 0 16,-14-6-1-16,-4 18 0 15,3 7 0-15,8 10 0 0,6 11-1 16,8 17 0 0,3 31-1-16,4 28 1 0,3 25 0 15,1 57 1-15,-1 47 0 31,0 40 0-31,-6 32 1 0,-8 15 0 0,11 23 0 16,10-16 0-16,7-1 0 16,11-21 1-16,11-13-1 15,0-28 1-15,-4-25 1 16,0-12 0-16,3-23 0 16,-6-9 0-16,-4-22-1 15,0-18 1-15,-4-7-1 16,1-16 0-16,-4-9-1 15,7-19 1-15,10-3-1 16,8-19 1-16,17 4-1 16,25-23 1-16,39-12-1 15,7-16 0-15,24-12-6 16,25-17 1-16,-10-21 0 0,10-12 0 16</inkml:trace>
  <inkml:trace contextRef="#ctx0" brushRef="#br0" timeOffset="44378.29">22694 7005 86 0,'-70'-28'43'0,"-29"-69"-25"16,85 68 29-16,0-15-45 16,3-9 1-16,0-3 2 0,4-10 0 15,4 0-6-15,6-12 0 16,4 12 4-16,4 6 1 15,7 10-2-15,3 6 0 16,0 10-1-16,4 12 0 16,-4 12-1-16,4 23 0 15,3 28 0-15,0 24 0 16,0 17-1-16,-3 28 1 0,14 34 0 16,-4 25 0-16,-3 19 0 15,-4 13 0 1,0 12-1-16,0 23 1 0,4 5 0 15,-4 4 0-15,8 5 0 16,-1 1 1-16,-3-3-1 16,-4 9 0-16,-3-12 0 15,-1 2 1-15,-6-18-1 16,0-12 0-16,-4-20 0 16,-4-24 1-16,1-32-1 15,-4-16 1-15,-4-24 0 16,-3-20 0-16,0-12 1 15,-10-3 0-15,-4-13 0 16,-25-6 0-16,-10 0 0 16,-26-12 0-16,1-7 0 15,-7-9 0-15,0-7-2 16,0-2 0-16,0-4-5 16,3-3 1-16,1-3-2 0,3-22 1 15</inkml:trace>
  <inkml:trace contextRef="#ctx0" brushRef="#br0" timeOffset="46902.1">15431 12204 105 0,'-25'3'52'0,"-7"35"-52"0,36-35 53 16,6 3-53-16,1 4 0 15,3-4 0-15,4 0 1 16,-8 1-1-16,1-1 1 16,-1 0 0-16,-3 0 1 15,0 7-1-15,0 6 1 0,-3 12-1 16,-4 13 1-16,-4 6-1 15,-6 13 0-15,-11 6-1 16,0 12 1-16,-4-2-1 16,7 5 0-16,1-11 0 15,-1-4 1-15,-3-10 0 16,-4-2 0-16,-10 2 0 16,-4-6 1-16,0-2 0 15,0-4 0-15,4 6 0 16,3-15 0-16,8-1-1 15,2-12 0-15,8-3-1 16,0-6 1-16,4-7-1 16,3 4 0-16,3-7-1 15,4 0 1-15,7-2 0 16,4-1 0-16,6 0 0 16,26 0 0-16,10 10 0 15,21-4 0-15,7-3 0 16,11 0 1-16,31 1-1 0,4-4 1 15,0-3-1-15,18-10 0 16,17 4 0-16,-10-19 0 16,17 3 0-16,11-3 0 15,-14-3 0-15,17 3 0 16,8-3 0-16,-15-1 0 31,117-2 0-31,-22 12 0 16,-20 3 0-16,-29 1 0 0,0 5 0 15,-10-2 0-15,3 2-1 16,0 7 1-16,-24-3 0 16,3 6 0-16,-11 9 0 15,-6 4 0-15,-4-4 0 16,0 1 0-16,3-1 0 16,-17 1 0-16,10-7 0 15,7-6 0-15,-20-1 0 16,-5-8 0-16,-2-4 0 15,2-6 0-15,-20 4 0 16,-18 5 0-16,-18 0 0 16,-10 1 0-16,-1-7 0 15,-13 10 1-15,-8-4-1 16,-6-6 0-16,-8 0 0 16,-3-6 0-16,0-9 0 15,-4-7 0-15,-3 0-1 16,-18 1 1-16,-14-4 0 0,-10-6 0 15,-4-10 0 1,-11 0 0-16,0 4 0 0,-6-10 0 16,6 0 0-16,-3 0 0 15,3-9 0-15,4 3 1 16,14-3-1-16,0-10 0 16,0 4 0-16,0 5 0 15,0 10 0-15,0 7 0 16,-3 9 0-16,-8 9 1 0,0 3-1 15,-3 13 0-15,0 6 0 16,4 10 1-16,-1 6-1 16,4 6 0-16,0 6 0 15,0 10 0-15,-4 13 0 16,1-1 0-16,-4 7 0 16,-4-1 0-16,0 7 0 15,1 0 0-15,-5-3 0 16,5-7 0-16,-1 1-1 15,-3-1 1-15,-4 4 0 16,4-1 0-16,3 1 0 16,4-3 0-16,4-7-1 15,3-3 1-15,0-3 0 16,14-10 0-16,-4-12 0 16,8-9 0-16,-1-7 0 15,-3-3 0-15,4-6 0 16,-4 0 1-16,4-3-1 15,-1-3 1-15,8-1-1 0,7 1 0 16,-1-7 0-16,12-2 0 16,13-4 0-16,-7-3 0 15,1 3 0-15,-8 6 0 16,0 10 0-16,-7 3 0 16,-6 6 0-16,-1 3 1 15,-11 4-2-15,1 2 1 16,0 1 0-16,-4 3 0 15,-4 3 0-15,4-1 0 0,-7 4 0 16,0 0 0 0,0 0 0-16,0 0 1 0,0 0-1 15,0 0 0-15,0 0 0 16,0 0 1-16,4-3-1 16,-4 3 0-16,7 3 0 15,10 7 1-15,1 18-1 16,0 10 0-16,-1 9 0 15,4 12 0-15,1 1 0 16,-1-1 0-16,0-5 0 16,0-7 1-16,-3-3-1 15,-1 0 0-15,-6-10 0 16,0-6 1-16,-4-6-1 16,0-6 1-16,0 0-1 15,0-10 1-15,-4 6-1 16,1-5 1-16,-4-1-1 15,3-3 1-15,-3 7-1 0,0-7 1 16,0 3-1 0,0-6 0-16,0 3 0 0,0 0 0 15,0 0 0-15,0-3 0 16,0 4 0-16,0-4 0 16,0 3 0-16,0-3 0 31,0 3 0-31,4 3 0 15,-4-3 0-15,3 3 0 0,1 1 0 16,-1-1 0-16,-3-3-1 16,4 3 1-16,-4 1 0 15,4-7 0-15,-4 6-1 16,0-6 1-16,0 3-2 16,0-3 0-16,0 0-11 15,0-12 1-15,-4-26-1 16,-7-28 1-16</inkml:trace>
  <inkml:trace contextRef="#ctx0" brushRef="#br0" timeOffset="53908.49">15307 14418 105 0,'25'3'52'0,"-46"-25"-47"16,14 13 52-16,-8 3-57 15,-16 2 1-15,-12 11 0 16,-6 11 0-16,-4 11-2 15,-14 21 0-15,-4 16 0 16,1 15 1-16,13 4-2 16,1 6 1-16,21 9 0 15,17-6 0-15,11-3 1 16,14-9 1-16,14-13-1 16,18-13 1-16,0-15-4 15,7-10 1-15,3-15-20 16,18-16 1-16,4-19-1 15,-8-12 0-15</inkml:trace>
  <inkml:trace contextRef="#ctx0" brushRef="#br0" timeOffset="54067.4">15561 14957 111 0,'-21'16'55'0,"0"-16"-115"0,17 0 105 16,1 3-46-16,-1-3 1 16</inkml:trace>
  <inkml:trace contextRef="#ctx0" brushRef="#br0" timeOffset="54768">16418 14522 120 0,'4'37'60'0,"-36"32"-71"0,25-53 83 0,3 12-73 16,-3 13 1-16,4 3-4 16,-1 9 0-16,4 3 2 15,0-9 0-15,7 16-3 16,-3 0 0-16,-1-13 0 15,-3-6 0-15,-3-6 2 16,3-4 0-16,-4-12 3 16,-3-9 1-16,-3-4 1 15,-1-15 0-15,1-13 1 16,-8-16 1-16,-3-2 0 0,3-10 0 16,1-10-1-16,6-12 1 15,0 7-1-15,8-14 0 16,6 7-1-16,8 7 0 15,7-4-2-15,6 9 1 16,1 4-1-16,7 6 0 16,7 0 0-16,6 9 0 15,-2 7-1-15,-1 9 1 0,-3 6 0 16,0 4 0 0,3 6 0-16,-7 6 0 0,8 0-1 15,-5 6 1-15,-6 0 0 16,-7 3 0-16,-4 1-1 15,-3 2 1-15,-8-2 0 16,-3-1 0-16,-7 7-1 16,-3 0 0-16,-18-1 0 15,-1 1 0-15,1 3 0 16,0 3 0-16,0 3 0 16,3 0 0-16,4 6 0 15,4-3 1-15,6 7-1 16,4-4 0-16,4 4-1 15,3-4 1-15,7 4 0 16,-7 2 0-16,-4 7 0 16,-6 3 1-16,-11 3 0 15,-11 7 0-15,-28-1 0 0,-10-2 1 16,-22-4-4-16,0-3 0 16,15-13-9-16,10-5 0 15,17-14 0-15,22-18 0 16</inkml:trace>
  <inkml:trace contextRef="#ctx0" brushRef="#br0" timeOffset="55111.1">18313 14735 120 0,'-11'3'60'15,"32"13"-77"-15,-3-10 94 0,31 0-77 16,36-3 0-16,17-9-1 16,43-10 0-16,24-9 0 15,36-9 0-15,7-4-1 16,3 4 0-16,0-1 1 15,-28 10 0-15,-25 6 1 16,-17 7 0-16,-22 2 1 16,-20 4 1-16,-26 3-4 0,-20 0 0 31,17 3-18-15,0 0 1-16</inkml:trace>
  <inkml:trace contextRef="#ctx0" brushRef="#br0" timeOffset="55651.62">21922 14133 111 0,'-32'-3'55'16,"7"-1"-60"-16,22 1 73 0,3 3-66 15,0 0 0-15,7 7 0 16,3 8 0-16,11 13-5 16,11 7 1-16,3 12 1 15,-6 13 1-15,-5-1-2 16,-6 7 0-16,-4 3 0 15,-7-6 1-15,-3-1 0 16,-4-8 1-16,-18-7 0 16,4-13 0-16,0-9 0 15,-4-6 0-15,1-3 0 16,-1-13 0-16,0-9 0 16,-6-10 0-16,2-12 0 0,-6-13 1 15,4-9-1-15,6-10 0 16,11-12 1-16,3-6 0 15,4 2-1-15,4-11 0 16,3-1 0-16,7 3 1 16,-3 7 0-16,-1 18 1 15,4-6-1-15,7 13 0 16,4 9 0-16,14 7 1 16,7 2-3-16,7 4 1 15,21 12-8-15,7 3 0 16,7 4 0-16,-14 9 0 0</inkml:trace>
  <inkml:trace contextRef="#ctx0" brushRef="#br0" timeOffset="55895.49">21654 14258 107 0,'17'44'53'0,"29"-31"-52"15,-11-17 62-15,29 1-63 16,3-9 0-16,7 5-7 16,11-2 0-16,-1-3-8 15,-3 5 1-15,11-8-4 16,-7-4 1-16</inkml:trace>
  <inkml:trace contextRef="#ctx0" brushRef="#br0" timeOffset="56058.38">22807 14214 107 0,'-35'-3'53'0,"21"-9"-114"0,10 8 88 0,1 1-28 16,-4-3 1-16</inkml:trace>
  <inkml:trace contextRef="#ctx0" brushRef="#br0" timeOffset="56838.16">23580 13916 124 0,'0'7'62'0,"0"21"-79"16,0-22 94-16,-4 10-82 15,1 3 1-15,3 6-11 0,-4 6 1 16,1 7 13-16,3 2 1 15,0 4-10-15,-4 0 1 16,4-6 5-16,0-4 0 16,0 7 7-16,-4-13 0 15,4-6 3-15,0-3 0 16,-3-6 0-16,-1-4 0 16,1-12-4-16,-4-7 1 0,0-5-3 15,0-4 1-15,0-9-1 16,3-19 0-16,4-10 0 15,4-2 1 1,6-10 0-16,1-3 0 0,-4-4 0 16,0 14 1-16,0-1 0 15,4 6 0-15,-1 7 0 16,15-3 0-16,0 18 0 16,3 1 0-16,7 3-1 15,7 6 0-15,18 9-1 16,7 3 1-16,22 13-1 15,-12 7 0-15,-6-1 0 16,-8 3 0-16,-6 7-1 16,-11 3 0-16,-8 6 0 15,-9-3 0-15,-8 3 0 16,-7 3 1-16,-7 7-1 16,-11-4 1-16,-6-6 0 15,-8 10 1-15,-10-4-1 16,-11 0 1-16,0 4-1 15,-3-1 1-15,3 1 0 0,0-4 0 16,4 4-1-16,10-4 1 16,4 7-2-16,18 2 1 15,6 1-1-15,11 6 0 16,11 3 1-16,14 0 0 16,3-6 0-16,1-3 0 15,-5 3 0-15,-6-3 1 16,-7-4 0-16,-15-8 0 0,-13 5-1 15,-32 1 1-15,-32-1-1 16,-18-6 0-16,-14 1-8 16,-17-4 0-16,-8-3-1 15,15-16 1-15</inkml:trace>
  <inkml:trace contextRef="#ctx0" brushRef="#br0" timeOffset="58957.82">23153 5964 108 0,'-43'-57'54'0,"5"-24"-49"15,48 68 54-15,4-5-59 16,0 2 1-16,1 10 0 16,-5-1 0-16,1 7-1 15,-4 10 1-15,-4 9 0 16,-3 6 0-16,4 6 0 15,-4 10 0-15,3 6 0 0,1 6 0 16,7 10-2 0,6 6 0-16,11 9 0 0,22 10 1 15,13 0-1-15,1-4 1 16,10 14 0-16,-11-14 0 16,-10 1 0-16,-10-13 0 15,-8-3 0-15,-7-6 0 16,-3-10-1-16,-8-12 1 0,-2-10 0 15,-1-6 0-15,0-15 1 16,7-10 0-16,7-19-1 16,14-19 0-16,4-15 0 15,7-16 0-15,4-12-1 16,-4-10 1-16,-8-7-1 16,-13-8 0-16,-4 2 2 15,-13 1 0-15,-22 2 0 16,-15-8 1-16,-9 21-1 15,-22-6 1-15,-7 12-1 16,-14 10 0-16,-39 6-1 16,-25 16 0-16,-31 0 0 15,-32 22 0-15,-32 3-2 16,-32 15 0-16,-38 13 2 16,-32 10 0-16,-29 15 1 15,-10 22 0-15,-24 4-1 16,3 11 1-16,-11 8 0 15,7-1 1-15,-3-10-2 0,25-8 0 16,6-10-1-16,-10-13 1 16,21-6-1-16,4-9 0 15,3-4 1 1,25-2 0-16,-14-7-1 0,49 0 1 16,15-3-2-16,24-3 1 15,46 0 1-15,13-4 0 16,33-2 0-16,11-3 0 15,27-7 0-15,18 3 1 0,22-3 1 16,17 4 0-16,14 2-2 16,7 7 1-16,10-1-1 15,8 1 1-15,4 16-1 16,-1 5 0 0,4 10-1-16,-8 16 1 0,1 25-1 15,-4 12 1-15,1 13-1 16,3 19 1-16,-4 22 0 15,4 12 0-15,6 22 0 16,8 10 0-16,0 9 0 16,4 22 0-16,-1 6 0 15,-3 13 0-15,0 12-2 16,-7 19 0-16,-11 10 2 16,0-1 1-16,-3 1-1 15,0-1 0 1,-4 126 0-1,3-65 0-15,12-45 2 0,3-38 0 16,10-27-2 0,4-29 0-16,3-9 0 15,1-7 0-15,3-9-1 0,3-16 1 16,1 4-2-16,3-10 1 16,4-6 0-16,-4-10 1 15,3-18 0-15,1-10 0 16,-1-9 0-16,5-10 0 15,2-9 1-15,1-3 0 16,14-9-1-16,13-4 1 16,8-12-1-16,18-10 0 0,10-9 0 15,28-9 0-15,29-10 0 16,0-13 1-16,27-12-1 16,26-12 0-16,17-4 0 15,18-2 0-15,24-8 0 16,11-8 0-16,22-4 0 15,6 7 0-15,32 0-1 16,14 0 1-16,4-1 0 16,28-5 0-16,21 8-1 15,0 8 1-15,-7 2 0 16,10 6 0-16,-3-2 0 16,-3 5 0-16,6 4 0 15,8 3 0-15,-25 6 0 16,-18 4 0-16,-21-1-1 15,-24 6 0-15,-22 1 1 16,-28 6 0-16,-24-3 0 16,-22 2 0-16,-21-5 0 15,-14 3 1-15,-25-7 0 0,-21-2 1 16,-7-4-2-16,-21-3 1 16,-22 3-2-16,-24-3 1 15,-10-6 0-15,-18 3 0 16,-22-16 0-16,-13 3 0 15,-8-2 0-15,-10-4 1 0,0-16 0 16,0-15 1 0,6-13-1-16,5-12 0 15,3-16-1-15,7-16 1 0,3-6-1 16,1-13 0-16,3-5 0 16,0-11 0-16,-4 8 0 15,1-17 0-15,3-6 0 16,4-3 1-16,3-9-1 15,0-4 1-15,25-3 0 16,-4-6 0-16,0 10-1 16,-3 12 0-16,-4-10 0 15,-3 17 0-15,-4 5 0 16,-7-2 0-16,-7 12-1 16,0 9 1-16,-7 10 0 15,0 3 0-15,-3 18-1 16,-8 7 1-16,-6 10 0 15,-15 15 0-15,-7 6 0 16,0 0 0-16,0 7-14 16,1 3 0-16,-1-16 0 0,-18-41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2T08:42:06.5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6329 1075 99 0,'0'0'49'0,"-102"41"-48"0,73-22 50 0,-20 34-51 15,-11 25 0-15,-21 23-1 16,3 31 1-16,11 21-1 15,21-2 1 1,7-13-3-16,22-10 0 0,13-18-1 16,29-19 1-16,21-22-1 15,14-22 0-15,10-28 1 16,-3-32 1-16,25-21 4 16,7-26 1-16,3-12 2 15,-10-19 0-15,-18-16 1 16,-17-2 1-16,-15 2-1 15,-10-9 0-15,-18 13-5 16,-4 30 0-16,-10 1-11 16,-10 28 1-16,-4 22-1 15,-8 22 0-15</inkml:trace>
  <inkml:trace contextRef="#ctx0" brushRef="#br0" timeOffset="306.81">6107 1941 102 0,'21'-54'51'0,"21"32"-52"0,-24 13 68 0,10 9-66 15,11 9 1-15,7 10 2 16,3 19 1-16,7 12-8 16,-6 13 1-16,-8-1-4 15,1 1 0 1,13 9-20 0,0-28 1-16</inkml:trace>
  <inkml:trace contextRef="#ctx0" brushRef="#br0" timeOffset="693.19">7243 1643 102 0,'-18'19'51'0,"25"-26"-58"16,-4 14 77-16,5 8-68 16,-8 13 1-16,7 20 2 0,-4 5 1 15,1 0-8-15,-4 7 1 16,3-4 2-16,1-3 0 15,-1-2-2-15,4-14 0 16,0-2-1-16,-3-13 0 16,3 0 0-16,-7-4 0 15,0-8 2-15,-7-1 0 16,3-9 0-16,-10-15 1 16,4-14 0-16,-4-8 0 15,-11-23 1-15,14-21 0 16,-3-1 0-16,18-15 0 15,3-3-1-15,7-4 1 0,11 7-1 16,3 12 0-16,25 10-1 16,10 12 0-16,11 7 0 15,-7 18 0-15,0-3-4 16,-7 19 1 0,-7 7-6-16,-3 8 1 0,-5 14-19 15,-16 8 1-15,-12 23-1 16,-6 0 1-16</inkml:trace>
  <inkml:trace contextRef="#ctx0" brushRef="#br0" timeOffset="876.08">7274 1850 102 0,'-42'25'51'0,"42"-22"-71"0,0 3 101 15,11-12-82-15,13-3 1 16,29-13-7-16,21-10 1 15,18 1-1-15,3-13 0 16,8 3-14-16,13 10 0 16,4-1 0-16,-11 4 0 15</inkml:trace>
  <inkml:trace contextRef="#ctx0" brushRef="#br0" timeOffset="1108.95">8622 1351 98 0,'-18'-9'49'0,"22"-10"-63"0,-1 16 95 0,4-3-79 15,4 12 1-15,7 6 3 16,3 26 0-16,0 15-7 16,-7 13 0-16,-7 9 3 15,-3 13 1-15,-8 0-6 16,1-3 1-16,-1-10-15 15,1-19 1-15,-1-12-1 16,4-9 0-16</inkml:trace>
  <inkml:trace contextRef="#ctx0" brushRef="#br0" timeOffset="1381.7">8301 1401 101 0,'-71'0'50'0,"33"-9"-54"0,34 9 75 16,-3-6-69-16,3-4 1 16,15-5 2-16,21-14 0 15,21-8-7-15,45-1 1 16,29-12 2-16,0-3 1 0,22 6-4 15,6-4 1-15,-18 14-7 16,-6 2 0-16,3 7-11 16,-14 9 0-16,-25 10 1 15,4-1 0-15</inkml:trace>
  <inkml:trace contextRef="#ctx0" brushRef="#br0" timeOffset="1822.44">10375 1019 106 0,'-3'-19'53'0,"3"0"-65"0,-4 19 90 15,-6 0-78-15,-12 3 0 16,-16 13-3-16,-1 3 0 15,4 6 1-15,10-3 1 0,11 0-3 16,14-3 1-16,14-1-1 16,11-8 1-16,3-4 2 15,-4-6 0-15,-2-6 3 16,-8-10 0-16,-4 4 0 16,-13 2 0-16,-8 1-13 15,-14 9 0-15,-6 3-2 16,3 16 1-16</inkml:trace>
  <inkml:trace contextRef="#ctx0" brushRef="#br0" timeOffset="2108.37">10224 1850 101 0,'-4'-3'50'0,"-17"12"-72"0,17 0 72 16,1-5-54-16,-1 2 0 15,15 6-3-15,6 1 0 16,5-4 10-16,6-6 0 16,4 4-3-16,-4-14 0 15,-7 4 5-15,-7 3 0 16,-10-9-1-16,-8-4 0 15,-14 1-21-15,-20 6 1 16,-8 12-4-16,0 3 1 16</inkml:trace>
  <inkml:trace contextRef="#ctx0" brushRef="#br0" timeOffset="2433.17">6227 2856 104 0,'-106'10'52'0,"63"-4"-72"15,33-6 101-15,10 0-80 16,10 0 0-16,19-6 1 15,45-4 0-15,49-21-3 0,57-7 1 16,32-9 1-16,56-6 0 16,-11-10-2-16,26 1 0 15,-26 2-3-15,-10 16 1 16,-28 6-6-16,-39 13 0 16,-43 22-16-16,-34-3 0 15,-43 15 1-15,-29 7 0 16</inkml:trace>
  <inkml:trace contextRef="#ctx0" brushRef="#br0" timeOffset="2677.56">5348 3562 105 0,'-85'16'52'16,"110"-16"-75"-16,-4-4 108 0,25 1-83 15,28-16 1-15,46 1-1 16,39-7 1-16,42-13-3 16,18-3 0-16,24-6 2 15,1 0 0-15,-1-3-3 16,-14-3 1-16,-35 6-5 16,-24 6 0-16,-29 0-1 15,-25 0 0-15</inkml:trace>
  <inkml:trace contextRef="#ctx0" brushRef="#br0" timeOffset="3151.6">14901 1100 112 0,'0'-34'56'0,"-24"2"-51"15,-1 17 64-15,-10-4-69 16,-25-6 1-16,-11 12 0 16,-10 13 1-16,-21 22-3 15,-18 13 0-15,7 34 1 16,11 15 1-16,-4 20-1 0,18 2 0 15,21 20-1 1,24-7 1-16,33-15-1 0,17-13 1 16,17-29-5-16,-2-8 1 15,62-29-11-15,8-32 0 16,0-21-1-16,21-25 1 16</inkml:trace>
  <inkml:trace contextRef="#ctx0" brushRef="#br0" timeOffset="3307.82">14933 1668 118 0,'-7'3'59'0,"-4"-12"-71"0,8 5 92 0,-1-2-89 16,-3-3 1 0,-7-10-42-16,4-3 0 0,10-9 54 15,17 2 1-15</inkml:trace>
  <inkml:trace contextRef="#ctx0" brushRef="#br0" timeOffset="4044.88">15748 1401 102 0,'-11'-9'51'0,"-10"12"-60"0,18-3 91 0,-1 0-79 0,1 6 0 16,-8 13 1-16,1 6 0 15,-1 13-6-15,0 6 1 16,1 9 2-16,3 0 1 16,0 1-2-16,3-1 0 15,4 0-2-15,0-12 0 16,4-6 0-16,-1-10 1 15,-3-10 0-15,0-5 1 16,0-10 0-16,0-7 0 16,-7-5 1-16,0-23 1 0,-4-8-1 15,-3-11 1-15,4-9-1 16,3 1 0 0,3-1-1-16,8-9 1 0,3 0 0 15,7 9 0-15,18 4-1 16,3 11 1-16,4-5-1 15,-4 0 1-15,4 9-1 16,7 0 1-16,-4 6-1 16,-3 4 0-16,0 6 0 15,-8 12 0-15,1 0 0 16,-4 7 0-16,-3 6-1 16,-4 3 1-16,-3 9 0 15,-4-6 0-15,-3 13 0 16,-8 3 0-16,-6 6 0 15,-5 0 1-15,1-3-1 16,-3 3 0-16,-4 0 0 16,0 3 0-16,3 7 0 0,0 2 0 15,4-2-1-15,4-1 1 16,6-5 0-16,4 5 0 16,8 4 0-16,-1 6 0 15,3-10-1-15,-3 7 1 16,1 0 0-16,-8-4 0 15,-7 4 0-15,-7-3 0 16,-8 6-1-16,-9-7 1 16,-12 7-1-16,-2-9 1 0,-1-13-5 15,7 3 0-15,4-10-15 16,14-5 0-16,7-10 0 16,24 0 0-16</inkml:trace>
  <inkml:trace contextRef="#ctx0" brushRef="#br0" timeOffset="4984.89">18062 1731 104 0,'-102'3'52'0,"7"-6"-62"0,74 3 85 15,-4 0-72-15,4-7 1 16,7 4 1-16,3 0 0 16,14 0-7-16,26-7 0 15,34-5 4-15,29 2 1 16,21 4-3-16,42-4 1 0,7 4-1 16,39-1 0-16,11-2 0 15,28 3 0-15,0-7 0 16,24 6 0-16,-10 1 0 15,18 9 0-15,-14-9 0 16,6 2 0-16,-17 4 0 16,-21 3 0-16,-14-6 0 15,-18 3 1-15,-32-3-1 16,-25 2 0-16,-2 4 0 16,-19 0 0-16,-24 0 0 15,-18 4 0-15,-11-8 0 16,-13 4 0-16,-12 0 0 15,-6-3 1-15,-11 0 0 16,-3-3 0-16,-7-7-1 16,-11-2 1-16,-4-1-1 15,-3-6 1-15,-4-3-1 0,-13 6 0 16,-1-6 0-16,7-3 0 16,1 9 0-16,3-6 0 15,3 16-1-15,0-1 1 16,8-9-1-16,-1-6 1 15,18 16 0-15,1-1 0 16,-5-5-1-16,1 2 1 16,-4 4 0-16,0-1 0 15,-4 4 0-15,1 0 0 16,-4 6 0-16,-11-3 0 0,1-4-1 16,-8 7 1-16,4 0 0 15,3 10 0-15,15 5 0 16,14 11 1-16,10-4-1 15,7 9 0-15,22 7 0 16,-1 5 0-16,-10 1 0 16,-4 0 0-16,-10 3 0 15,-7 3 0-15,-15 13-1 16,-13-6 1-16,-26-4-1 16,-13-9 0-16,0 3-5 15,-18-13 1-15,7-15-20 16,14-9 1-16,14-23-1 15,40-37 1-15</inkml:trace>
  <inkml:trace contextRef="#ctx0" brushRef="#br0" timeOffset="5599.52">24398 1072 105 0,'0'-9'52'0,"0"-10"-69"16,0 19 96-16,0 0-77 16,0 3 1-16,0 13-1 15,0 2 0-15,0 20-3 16,-3 25 0-16,-4 6 2 15,-4 0 0-15,0 6-2 16,1-6 0-16,3-3-1 16,0-7 1-16,3-5-1 0,1-10 0 15,3-10 0 1,0-12 1-16,0-6 0 16,-4-22 0-16,1-7 2 0,-5-18 0 15,1-10 0-15,-3-28 1 16,-1-13 0-16,1 1 0 15,6-4-1-15,1 10 1 16,6-4-2-16,4 7 1 16,7 0-1-16,7 3 1 15,8 13-1-15,17-7 0 16,-1 13 0-16,8 12 0 16,-3 4 0-16,3 9 0 15,-4 6 0-15,-7 6 0 0,-3 4-3 16,-7 12 0-16,-4 3-12 15,-7-3 1-15,0 13-1 16,-6 9 1-16</inkml:trace>
  <inkml:trace contextRef="#ctx0" brushRef="#br0" timeOffset="5829.39">24215 1367 97 0,'0'3'48'0,"46"19"-46"0,-29-22 68 16,11-6-70 0,8-7 1-16,20 7-5 15,11-4 0-15,0-8-11 0,-3-11 1 16,-8 14-2-16,1-10 0 15</inkml:trace>
  <inkml:trace contextRef="#ctx0" brushRef="#br0" timeOffset="5999.3">25125 1520 101 0,'-21'-9'50'0,"-25"-10"-89"0,39 0 80 16</inkml:trace>
  <inkml:trace contextRef="#ctx0" brushRef="#br0" timeOffset="6666.91">25725 1241 103 0,'-7'-15'51'0,"17"2"-54"15,-6 23 65-15,-4-10-60 16,7 0 4 0,0 3-3-16,0 12-5 15,-4 14 1-15,-3 15 2 0,-3 9 1 16,-8-6-2-16,-6 12 0 15,-1-5-2-15,-10-7 1 16,3 3-2-16,7-6 1 16,4-16-1-16,0-3 1 15,4-12 1-15,2-7 0 16,1-15 1-16,4-7 1 16,-4-12 1-16,3-16 1 15,-3-19-1-15,0-18 1 0,0 2-1 16,4-2 0-16,-1 2-1 15,8 7 1-15,10 0-2 16,10 0 0-16,8 3 0 16,11 3 1-16,13 3-1 15,0 10 0-15,1 12 0 16,-4 7 0 0,-4 12 0-16,15 3 0 0,-11 3 0 15,-8 7 0-15,-6 12 0 16,-7 13 0-16,-7 2 0 15,-8 8 0-15,-6 8 1 16,-8-3 0-16,-13 10 0 16,-11-6 0-16,-4 12 0 15,-3-3 0-15,-4 0 0 16,4-10 1-16,3 4-2 16,7-4 1-16,11 10-1 15,11-3 1-15,10 9-2 16,21-3 1-16,8 3 0 0,-1-3 0 15,-7-3 0-15,-10-9 0 16,-14 9 0-16,-26-7 0 16,-20-2 0-16,-14-4 1 15,-18 0-4-15,-14 7 0 16,-15-19-15-16,15-4 0 16,11 11 0-16,13-14 0 0</inkml:trace>
  <inkml:trace contextRef="#ctx0" brushRef="#br0" timeOffset="8875.64">13212 3452 87 0,'-92'-66'43'0,"64"22"-25"15,24 35 43-15,4 0-57 16,-3 5 0-16,-1 4 1 16,4 10 0-16,0 24-6 15,4 29 0-15,-4 19 5 16,-4 15 0-16,-7 19-3 15,-6 9 1-15,-15 7-5 0,0-16 1 16,8-3-12 0,2-25 1-16,5-10-1 0,10-25 1 15</inkml:trace>
  <inkml:trace contextRef="#ctx0" brushRef="#br0" timeOffset="9226.95">13857 3625 112 0,'7'-35'56'0,"-10"19"-62"0,-4 10 83 0,-11 9-77 16,-24 10 1-16,-22 21-1 15,-13 16 0 1,-12 57-3-1,26-10 1-15,24-12-2 16,25-22 1-16,24-13-1 16,33-19 1-16,17-18 0 15,3-23 0-15,1-5 4 16,-8-17 0-16,-6 1 2 16,-15 0 1-16,-10-10-3 15,-11-9 0-15,-11 3-17 16,-6 9 1-16,-1 7-2 15,4 12 0-15</inkml:trace>
  <inkml:trace contextRef="#ctx0" brushRef="#br0" timeOffset="9388.85">14510 4211 108 0,'7'13'54'0,"3"-13"-57"0,-10 6 86 16,0-3-82-16,-7 3 0 15,0 13-2-15,-3 0 0 16,-1 9-5-16,1 3 1 16,-1 7-20-16,4-7 1 0,3 7-2 15,8 0 1-15</inkml:trace>
  <inkml:trace contextRef="#ctx0" brushRef="#br0" timeOffset="9947.77">14266 3261 96 0,'-17'-13'48'0,"-15"-9"-53"0,25 22 85 0,0-6-76 16,3 6 1-16,4 0 0 16,4 3 1-16,10 3-8 15,14 7 0-15,0 6 5 16,4 9 0-16,7 7-2 15,3 18 0-15,-3 22-1 16,-7 10 0-16,-11 6 0 16,-10 3 0-16,-11 9 0 15,-18 7 1-15,-14-10-1 16,-24-2 1-16,3-20-3 16,-11-15 0-16,4-16-8 15,11-13 1-15,7-9-1 16,13-18 0-16</inkml:trace>
  <inkml:trace contextRef="#ctx0" brushRef="#br0" timeOffset="10243.09">15579 3349 94 0,'-32'-25'47'0,"-10"-1"-33"0,31 17 48 15,-14 9-58-15,1 3 1 0,-15 7 1 16,4 12 0-16,-4 31-8 16,-11 19 0-16,8 22 5 15,7 3 1 1,7 10-4-16,6-4 1 0,8 1-6 15,7-23 0-15,11-5-19 16,13-11 0-16,8-27 0 16,-4-19 1-16</inkml:trace>
  <inkml:trace contextRef="#ctx0" brushRef="#br0" timeOffset="10468.95">15893 3509 113 0,'17'3'56'0,"1"0"-71"0,-11-3 104 15,-11 9-89-15,1 10 1 16,-15 16 0-16,-3 12 1 16,-4 9-4-16,-17 4 1 15,3 9-5-15,4 0 0 16,7-10-19-16,7-2 1 15,7-13-1-15,31-13 1 16</inkml:trace>
  <inkml:trace contextRef="#ctx0" brushRef="#br0" timeOffset="10809.87">16432 3320 108 0,'-45'26'54'0,"-1"-39"-69"0,28 13 98 0,-7-3-79 16,1 3 0-16,-1 3 1 16,7 0 0-16,4-3-7 15,7 3 0-15,7 4 4 16,32 5 0-16,17 23-2 15,18-1 0-15,7 13-1 16,-3 10 1-16,7 2-1 16,-15 1 0-16,-10 2 0 15,-18 1 0-15,-31 3 1 16,-18 3 0-16,-18-3-2 16,-32-3 1-16,-17-10-8 0,-3-3 1 15,6-12-1-15,18-7 0 16</inkml:trace>
  <inkml:trace contextRef="#ctx0" brushRef="#br0" timeOffset="11315.55">23745 2838 112 0,'-21'-19'56'0,"21"-3"-55"0,0 22 70 16,0 0-70-16,0 0 1 15,0 6 0-15,-3 7 1 16,-1 27-4-16,1 23 0 16,-8 19 2-16,8 5 0 15,-4 11-3-15,7 8 0 16,-4-5-6-16,8-14 1 16,3-11-20-16,3-4 0 15,8-19 0-15,3-22 1 0</inkml:trace>
  <inkml:trace contextRef="#ctx0" brushRef="#br0" timeOffset="11534.42">24275 3358 110 0,'0'-3'55'15,"31"15"-77"-15,-17-12 106 0,11 0-81 16,21-3 0-16,14-9-1 16,0 6 1-16,7-10-9 15,-7 0 0-15,-7 0-6 16,-7-2 0-16,-7-4-2 16,-4 3 1-16</inkml:trace>
  <inkml:trace contextRef="#ctx0" brushRef="#br0" timeOffset="11747.3">24328 2900 104 0,'-15'-31'52'0,"15"34"-53"0,0-3 72 16,7 3-68-16,8 10 1 0,6 18 0 15,3 13 1-15,19 12-8 16,-4 7 1-16,-8 6 0 15,-9-12 1-15,-8 15-15 16,-7-10 1-16,7-2-1 16,0-10 0-16</inkml:trace>
  <inkml:trace contextRef="#ctx0" brushRef="#br0" timeOffset="12193.04">25150 2878 95 0,'-22'-40'47'0,"8"5"-44"0,-3 19 64 15,-1 13-63 1,0-9 0-16,1 2 2 0,-1 7 1 16,4-3-9-16,0 6 1 15,3 0 5-15,4 6 0 16,4-3-3-16,6 4 1 16,11 8-2-16,22 4 1 15,13 6-1-15,11 13 0 16,3 6-1-16,1 3 1 0,-8 12-1 15,-6-2 1-15,-11 2 0 16,-11-9 1 0,-32 19-1-1,-13-6 1-15,-26-10-1 16,-10-6 1-16,-17-6-7 16,3-6 0-16,10-7-22 15,11-3 1-15,15-6-2 16,10-7 1-16</inkml:trace>
  <inkml:trace contextRef="#ctx0" brushRef="#br0" timeOffset="12346.96">25901 3668 111 0,'3'19'55'0,"-3"19"-78"15,-14-29 109-15,-10 10-90 16,-15 6 1-16,-18 7-24 0,12-4 0 15,-8 0 28-15,14-3 1 16</inkml:trace>
  <inkml:trace contextRef="#ctx0" brushRef="#br0" timeOffset="12612.88">26494 3223 82 0,'-7'-56'41'0,"-8"-23"-26"0,12 61 46 0,-8-8-56 15,-10-8 1-15,4 6 4 16,2 0 1-16,5 6-14 16,-1 9 1-16,1 16 8 15,3 22 0-15,0 29-3 16,-4 8 1-16,4 17-4 15,3-4 0-15,4 19-7 16,4-12 1-16,3-10-1 16,7-13 0-16</inkml:trace>
  <inkml:trace contextRef="#ctx0" brushRef="#br0" timeOffset="12858.14">26628 3330 98 0,'0'-16'49'0,"10"16"-39"0,4 0 46 16,11 0-53-16,7 6 1 16,10-12 0-16,15 6 0 15,-1-3-8-15,4-13 0 16,0 4-1-16,-7-4 0 0,10-3-13 15,-10-3 0-15,-7 10-1 16,-7-7 1-16</inkml:trace>
  <inkml:trace contextRef="#ctx0" brushRef="#br0" timeOffset="13261.15">27376 2668 105 0,'-22'-9'52'0,"-2"-7"-60"15,20 16 89-15,1 3-78 0,-11-3 0 16,3 3 0-16,11 4 1 16,7 5-6-16,7 1 0 15,11 9 3-15,17 0 1 16,11 3-2-16,7 9 0 16,0 4-1-16,14 6 0 15,-3 9 1-15,-15 0 0 16,-14 10 0-16,-24 0 0 0,-29-1 0 15,-17-5 1-15,-14 9-1 16,-32-10 1-16,-4 4-7 16,-10-10 0-16,10-9 0 15,18-10 0-15</inkml:trace>
  <inkml:trace contextRef="#ctx0" brushRef="#br0" timeOffset="13693.85">24232 4383 94 0,'-137'-18'47'0,"10"5"-47"0,99 7 40 16,-4 0-38-16,0-1 1 16,4 4 4-16,7 0 0 15,6 0-7-15,19 3 0 16,38 0 7-16,54-3 0 15,48-7-1-15,54 1 0 0,59-7-2 16,40-6 0-16,13 0-2 16,32 0 1-1,-31-3-3-15,3 10 0 0,-46 2-2 16,-7 4 1-16,-32 2-7 16,-35 7 1-16,-39 0-20 15,-38 4 0-15,-36 5 0 16,-28-3 0-16</inkml:trace>
  <inkml:trace contextRef="#ctx0" brushRef="#br0" timeOffset="13966.97">23975 4797 102 0,'-166'-12'51'0,"74"-7"-66"0,71 6 100 15,3 7-83-15,15-6 1 16,17-1 1-16,28-6 0 16,64-3-5-16,42-6 0 15,71 0 3-15,63 0 1 16,29 3-2-16,17-4 0 16,28 7-2-16,-21-3 1 15,-7 3-4-15,-21 0 1 16,-17 0-11-16,-54 4 0 15,-53 2-1-15,-34 0 1 16</inkml:trace>
  <inkml:trace contextRef="#ctx0" brushRef="#br0" timeOffset="14552.19">12742 4954 102 0,'-74'25'51'0,"25"-22"-56"0,49-3 70 0,17 4-63 15,12-1 0-15,20 0 2 16,53 0 0-16,32 0-4 16,46 0 0-16,25-6 2 15,42-6 1 1,-11-4-1-16,43-9 0 0,-18-3-1 15,28-3 1-15,-24-7-2 16,14 1 1-16,-36-4-2 16,-21 7 0-16,-24 3-2 15,-29 6 0-15,-42 6-7 16,-32 0 1-16,-28 10-16 16,-38 0 1-16,-33 9 0 15,-35 6 1-15</inkml:trace>
  <inkml:trace contextRef="#ctx0" brushRef="#br0" timeOffset="14820.55">13039 5509 86 0,'-244'57'43'0,"78"-32"-48"0,128-22 76 15,-15 0-68-15,14 0 1 16,4 0 1-16,21-3 0 15,31-3-6-15,40-3 0 16,48 0 6-16,54-13 1 16,67-3-2-16,53-3 0 15,35-10 0-15,38 4 0 16,12-4-1-16,-11 4 0 0,6 0-2 16,-59-4 0-16,-14 13-9 15,-50-6 1-15,-56 6-1 16,-63-12 1-16</inkml:trace>
  <inkml:trace contextRef="#ctx0" brushRef="#br0" timeOffset="26350.02">5101 715 80 0,'-10'-38'40'0,"10"57"-27"0,3-16 41 15,-3 6-49-15,7 16 0 16,-7 85 3 0,11 50 1-16,-8 28-12 15,4 35 1-15,0-4 5 16,4 7 0-16,0-19-8 16,-8-25 1-16,4-19-10 15,-7-34 0-15,0-20 0 16,-7-24 1-16</inkml:trace>
  <inkml:trace contextRef="#ctx0" brushRef="#br0" timeOffset="27461.38">5122 570 83 0,'-31'-9'41'0,"6"-7"-34"0,21 10 56 16,4-3-61-16,0 5 0 16,0-5 0-16,18 0 1 15,14-7-4-15,38 7 0 16,33-7 2-16,41 3 0 0,29-9-2 16,25 4 1-1,27-4-1-15,15 0 1 0,0 0-1 16,4-3 0-16,20-4 0 15,-13 11 1-15,17-17 0 16,-32 16 0-16,18-25 0 16,-17 10 1-16,-5 6 0 15,-27-1 0-15,-22-2 0 16,-24 12 1-16,-11-9 0 16,-28 9 0-16,-7 4-1 15,-18-1 1-15,-13 3-1 16,-5 7 1-16,-17 3-2 15,-14 3 1-15,-4 0-1 16,-17 0 0-16,-4 0 0 16,-7 3 0-16,-14 3 0 15,0 4 1-15,-3 5-1 0,3-2 0 16,0 21 0-16,0 10 1 16,3 19-1-16,-3 19 1 15,0 5-1-15,0 20 0 16,-7 18 0-16,0 10 1 15,-3 6-2-15,-1 7 1 16,-3-1 0-16,3-3 0 16,1 1 0-16,3-1 0 15,3-16 0-15,11-2 0 0,0-26 0 16,0-3 0-16,-3 10 0 16,3-16 0-16,-4-13 0 15,4-12 0-15,-7-6 0 16,0-7 0-16,-7-18 0 15,-7-7 1-15,-7-6-1 16,-14-7 1-16,-11-8-1 16,-10-4 1-16,-22 3-1 15,-24-6 1-15,-18 10-1 16,-11-1 0-16,-17 0-1 16,-21 4 1-16,-18 9-1 15,-14-3 1-15,-4-10-1 16,-21 16 1-16,15-6 0 15,-8 6 1-15,-3-3-1 16,-1 3 0-16,-9 0 0 16,27 10 0-16,0 12 0 15,-3-3 0-15,32-7 0 16,21 10 0-16,13-12 0 16,12-7 0-16,31-3 0 0,11-3 0 15,24-6 0-15,15-4 0 16,10-2 0-16,18-1 0 15,3-6 0-15,1 3 0 16,6-2 0-16,4-1 0 16,0-6 0-16,0-1 0 15,-4 4 0-15,4-15 1 16,-3 2-1-16,-4-12 1 16,0-3-1-16,-1-25 0 0,8-1-3 15,18-5 1-15,3 2-23 16,7-2 0-16,11 12 0 15,-14 0 0-15</inkml:trace>
  <inkml:trace contextRef="#ctx0" brushRef="#br0" timeOffset="28662.27">2780 5446 84 0,'-46'-40'42'0,"53"5"-25"0,4 26 43 15,-11-7-56-15,3 10 0 0,4 6 2 16,4 19 0-16,-1 18-8 15,-3 23 1-15,4 25 5 16,-18 31 0-16,-7 6-6 16,-4 25 1-16,8-2-9 15,-12-11 1-15,5-11-17 16,6-14 1-16,4-18-1 16,7-15 0-16</inkml:trace>
  <inkml:trace contextRef="#ctx0" brushRef="#br0" timeOffset="29082.03">2745 6252 79 0,'17'-50'39'0,"22"19"-51"0,-28 21 74 16,10 1-61-16,7-3 0 16,11-1-1-16,10-6 0 15,1 3-1-15,-1-9 0 16,-3 0 1-16,0-3 0 16,-4-6 1-16,-3-7 0 15,-7-6 2-15,-8-3 1 0,-3-1 1 16,1 4 0-16,-12 7 0 15,-3 5 0-15,-7 7 0 16,4 12 0-16,-8 10-2 16,-3 19 1-16,-14 27 0 15,0 17 1-15,-7 21-2 16,-4 13 1-16,4 22-2 16,-4 0 1-16,14-7-7 15,1 1 0-15,6-19-2 16,1-16 1-16</inkml:trace>
  <inkml:trace contextRef="#ctx0" brushRef="#br0" timeOffset="29905.15">1401 7152 68 0,'-85'10'34'0,"60"5"-16"0,25-5 8 0,-3 2-22 15,3 4 1-15,3 6 5 16,4 9 1-16,4 1-11 16,28 9 0-16,-11-1 9 15,21 4 0-15,11 3-2 16,11 3 0-16,-1-3-4 16,22 4 1-16,14-7-4 15,14-10 1-15,-11-6-2 16,32-3 1-16,0-12 0 15,8-13 0-15,13-13 0 16,7-9 1-16,-10-9 0 16,7-3 0-16,-18-4-6 15,4 0 0-15,-22-3 0 16,-3 7 0-16</inkml:trace>
  <inkml:trace contextRef="#ctx0" brushRef="#br0" timeOffset="31505.23">14534 5490 107 0,'-3'-15'53'0,"6"12"-49"0,-3 3 54 16,0 3-59-16,0 12 1 16,-3 10 0-16,-1 29 0 15,-3 12-1-15,0 21 1 32,-7 58-1-32,0-10 0 15,0-13 0-15,0-9 0 16,-4-16 0-16,-3-19 0 15,7-12 1-15,-4-9 1 16,-3-13 0-16,14-10 1 0,0-9 0 16,7-3 0-16,4-6-1 15,6-7 0-15,8-6-1 16,10-3 1-16,25-3-1 16,14-3 1-16,21-7-2 15,7 4 1-15,25-4-1 16,28 10 1-16,1 3 0 15,27-3 0-15,18 6 0 16,21 4 0-16,22-1 0 16,24 3 0-16,17-6 0 15,40 4 1-15,17-7-1 16,4 0 1-16,24 0-1 16,22 0 0-16,-1 0 0 15,4-7 1-15,7 1-1 16,0-3 0-16,8-4 0 15,-8 1 0-15,10-7 0 16,-20 3 0-16,-11-3 0 16,17 7 0-16,-17-10 0 0,-21 12 0 15,7-5-1-15,-43 5 1 16,-3 4 0-16,-35-3 0 16,-25 9 0-16,-18 0 0 15,-42-4 0-15,-31 4 1 16,-33 7 0-16,-3-1 0 15,-24-6-1-15,-26 0 1 16,-6 0 0-16,-18-13 0 16,-7-9 0-16,-4-9 1 0,-7-13-2 15,-7-12 1-15,-10-13 0 16,-4-13 1-16,-3-12-2 16,-1-12 1-16,-6 2-1 15,-1 16 1-15,4 4-1 16,0 5 1-16,11 7-1 15,-14 0 1-15,-1 12-1 16,-3 4 1-16,4 3-1 16,-1 2 0-16,1 8 0 15,-1 2 0-15,-3 6 0 16,0 4 0-16,0-4 0 16,4 4 0-1,-4 12-1 1,-4 10 1-16,-6 9 0 15,-8 3 0-15,-21 25-1 16,-7 7 1-16,-3 6-1 0,0-1 1 16,-1 7 0-16,8 0 0 15,-11-3 0-15,4-12 0 16,10-4 0-16,7-6 0 16,7-7 0-16,8-2 0 15,6-13 0-15,8-6 0 16,13-13 0-16,11-12 0 15,4-7-1-15,7-9 1 16,3 3 0-16,0 3 0 0,4-3 0 16,-7 10 1-16,7-1-1 15,-8 1 1-15,-2 12-1 16,-1-6 1-16,-7 9-1 16,-3 3 0-16,-4-6 0 15,7 10 1-15,-3-1-1 16,6 7 0-16,1-4 0 15,3 4 0-15,0 6 0 16,-3 0 0-16,-4 6 0 16,0-2 0-16,-3 11 0 15,0 7 0-15,3 6 0 16,-3 13 0-16,3 6 0 16,0 7 1-16,4-1-1 15,10 3 0-15,11-6 0 16,0-6 0-16,-4-6-1 15,0 0 1-15,-17-13-1 16,-7-3 0-16,-11-7-8 0,-14-2 1 16,-11-10 0-16,-10-3 0 15</inkml:trace>
  <inkml:trace contextRef="#ctx0" brushRef="#br0" timeOffset="33405.3">27898 740 107 0,'0'0'53'0,"240"-32"-59"16,-166 39 54-16,24-14-50 16,-6 14 0-16,-7-4-12 15,-18 9 1-15,-18 20-2 16,-13-1 0-16,-19 0-7 0,-6 4 0 16</inkml:trace>
  <inkml:trace contextRef="#ctx0" brushRef="#br0" timeOffset="33637.17">27926 1298 111 0,'10'-28'55'0,"40"9"-84"0,-25 9 115 0,3 1-87 15,4 0 0-15,6-1-6 16,15-6 1-16,21 7-1 16,25-7 0-16,7 4-4 15,24 2 1-15</inkml:trace>
  <inkml:trace contextRef="#ctx0" brushRef="#br0" timeOffset="33871.01">27986 1718 110 0,'10'25'55'0,"72"-47"-66"0,-47 16 79 15,39-10-72-15,32 4 0 16,3-7-12-16,22 3 1 16,-4 7 17-16,-4-10 0 15</inkml:trace>
  <inkml:trace contextRef="#ctx0" brushRef="#br0" timeOffset="34428.19">29598 831 85 0,'14'-44'42'0,"57"-57"-18"0,-54 92 41 0,-3-4-64 16,1 13 1-16,-1 7 0 16,-4 11 0-16,1 17-3 15,-8 9 0-15,-3 3-2 16,-21 22 1-16,-3-3-8 16,-8 18 1-16,-3 7-1 15,3-3 1-15</inkml:trace>
  <inkml:trace contextRef="#ctx0" brushRef="#br0" timeOffset="34758">29884 1107 78 0,'46'-29'39'0,"84"4"-32"0,-105 16 37 15,0-10-38-15,6-3 0 16,-6 0 3-16,-4 0 1 16,4-9-13-16,-7 12 1 15,-4-3 7-15,0 3 0 16,-4 10-3-16,-3 15 0 0,0 7-2 15,1 18 1-15,-5 10-2 16,1 18 1-16,-4 10-7 16,3 22 1-16,-3 0-1 15,-21-3 1-15</inkml:trace>
  <inkml:trace contextRef="#ctx0" brushRef="#br0" timeOffset="35506.83">23975 2044 86 0,'-32'-9'43'0,"71"28"-34"16,-32-10 44-16,0-6-50 0,7 3 0 16,4 1 2-16,10-4 0 15,25-13-7-15,14 1 1 16,42-19 3-16,32-4 1 16,39 10-2-16,14-3 0 15,18 7-2-15,3 18 1 16,-24 0-1-16,-15 3 0 0,-17 6 0 15,-29 4 1-15,-20-10-1 16,-29 12 0 0,-7-5-8-16,-25-10 0 0,-13 0-1 15,-19-6 1-15</inkml:trace>
  <inkml:trace contextRef="#ctx0" brushRef="#br0" timeOffset="35808.71">23936 2248 109 0,'-74'9'54'0,"77"-9"-65"15,4 0 78-15,22 0-66 16,20-12 0-16,25-1 0 15,18-15 1-15,42 6-3 0,21 0 0 16,36-6 1 0,13 3 0-16,19 15-2 0,2 1 1 15,-24 0 0-15,0 2 0 16,-31 14 0-16,-15 2 0 16,-31 0-5-16,-26-5 1 15,-20 2 0-15,-15-6 1 16</inkml:trace>
  <inkml:trace contextRef="#ctx0" brushRef="#br0" timeOffset="36191.48">30558 1116 108 0,'0'-19'54'0,"31"19"-152"0,-24-9 65 15,-3-4 33-15,-1-9 0 16</inkml:trace>
  <inkml:trace contextRef="#ctx0" brushRef="#br0" timeOffset="36906.33">30879 918 111 0,'-7'10'55'0,"21"34"-78"0,-7-25 104 0,7-7-81 0,-4 10 0 15,1 28-8 1,-4 10 0-16,-3-4 5 16,-4-6 1-16,0-6-5 15,-4 0 1-15,1-12 0 16,-1-1 0-16,4-12 6 15,0-7 0-15,4-9 3 16,-1-6 1-16,4-9 1 16,4-17 0-16,-1-11 0 0,4-4 0 15,-3 3-2-15,-4-3 0 16,0-6-1-16,0 3 1 16,4 3-2-16,-1-3 0 15,8 3 0-15,7 0 0 16,6 10-1-16,5-13 0 15,3 12 0-15,13 1 1 16,-2-1-1-16,-4 13 1 0,-4-3-1 16,-3 6 0-16,-7 10-1 15,-8-4 1-15,1 10 0 16,-7-6 0-16,-4 9-1 16,0 0 1-16,0 0 0 15,0 12 0-15,0 1-1 16,-3-1 1-16,6 4-1 15,-10-3 1-15,-3 9-1 16,-8-4 0-16,-6 11 0 16,-8-4 1-16,-3 3 0 15,-4-3 0-15,1 6 0 16,-5 1 1-16,1-4-1 16,0-3 0-16,17-6-1 15,11 6 1-15,7 3-2 16,4 0 1-16,3 7 0 15,7 9 0-15,-7-13 0 16,-3-6 0-16,-15 10 1 16,-6 9 0-16,-29-10-1 15,-10 4 1-15,-25-4-7 0,3 1 0 16,1 2-1-16,2-8 1 16</inkml:trace>
  <inkml:trace contextRef="#ctx0" brushRef="#br0" timeOffset="42886.99">5225 8538 90 0,'-39'-12'45'0,"14"9"-34"0,15 12 46 0,-15-3-56 16,0 13 0-16,-14 6-1 16,-3 10 0-16,-4 9-1 15,4 3 0-15,-8 3-1 16,15-9 1-16,10-7-3 16,15 1 1-16,3-20-1 15,17-5 1-15,8-17 1 16,14-8 0-16,7-10 2 15,-8 0 1-15,5-7 3 16,-12-2 0-16,1-4 0 16,-4 4 1-16,0-1 0 0,-10 4 0 15,7-1-2-15,-8 7 0 16,4 7-2-16,-3 8 1 16,3 1-2-16,-3 12 1 15,-8 6-1-15,4 16 1 16,-7 19-1-16,0 25 1 15,-10 16-1-15,-8 22 1 16,7-1-1-16,-6 4 1 16,3-7-1-16,-4-2 1 15,7-13-1-15,1-16 1 0,3-19-1 16,3 0 1-16,4-21-1 16,0-17 1-16,11-15-1 15,3-12 0-15,11-4 1 16,-1-6 1-16,15-6-1 15,0 3 1-15,0-3-6 16,-1-1 1-16,-13 4 0 16,0 0 1-16</inkml:trace>
  <inkml:trace contextRef="#ctx0" brushRef="#br0" timeOffset="43107.91">5838 8934 112 0,'-10'15'56'0,"13"-2"-55"0,-3-7 60 31,-3 16-61-31,-8-3 0 0,-6 22 0 0,6 12 0 16,0 6-1-16,-6 14 0 15,3-1-9-15,0-3 0 16,0 0-1-16,-8-4 1 15</inkml:trace>
  <inkml:trace contextRef="#ctx0" brushRef="#br0" timeOffset="43342.42">4593 10075 110 0,'-21'16'55'0,"25"-26"-57"16,3 10 74-16,14-3-71 16,28-3 0-16,32-13 0 15,18-12 0-15,21-7-5 16,-4-15 1-16,8-1-4 15,-8 1 0-15,-6 0-1 16,-19 3 1-16</inkml:trace>
  <inkml:trace contextRef="#ctx0" brushRef="#br0" timeOffset="43613.88">4523 10266 108 0,'-18'25'54'0,"36"10"-56"0,3-32 64 15,21-9-60-15,36-13 0 0,20-9 1 16,22-7 1-16,32-2-6 16,-11 2 0 15,-7-15 2-31,-3 22 0 0,-29-4-6 0,-17 4 0 0,-22 3-20 15,-17 3 1-15,-21 0 0 16,-25 3 0 0</inkml:trace>
  <inkml:trace contextRef="#ctx0" brushRef="#br0" timeOffset="44858.06">9991 10018 104 0,'-7'-43'52'0,"-4"14"-78"0,11 20 101 16,-18 9-76-16,-17-6 1 15,-18 9-1-15,-17 16 1 16,-4 12-1-16,-4 35 1 0,-7 25-2 16,8 22 1-16,-4 22-3 15,21 24 1-15,17-8-3 16,19 3 1-16,16-23-2 15,19-18 1-15,24-25 2 16,1-25 1-16,2-26 5 16,8-27 1-16,7-35 4 15,4-29 0-15,3-27 2 16,-4-29 0-16,-3-18-2 16,3-14 0-16,-10-14-5 15,-10 15 0-15,-8 6-12 16,-7 25 1-16,-3 16-2 15,-29 28 1-15</inkml:trace>
  <inkml:trace contextRef="#ctx0" brushRef="#br0" timeOffset="45073.54">9098 10765 86 0,'21'6'43'0,"64"-81"-42"0,-46 65 47 16,17 1-44-16,18 25 1 15,25-7 1-15,14 4 0 16,-7 18-9-16,-7 3 1 16,-1 20-1-16,-9 12 1 15,-15-7-3-15,-14-2 0 0</inkml:trace>
  <inkml:trace contextRef="#ctx0" brushRef="#br0" timeOffset="45476.31">10555 10385 103 0,'4'-12'51'0,"27"2"-54"16,-20 17 64-16,3-1-61 15,-3 13 1-15,-1 12-1 16,-3 13 1-16,-7 22-2 16,-7 6 0-16,-3 13 0 15,-4 12 1-15,-4-12-2 16,0-13 1-16,4 3 0 16,-3-31 1-16,6-3-1 15,0 3 1-15,8-41-1 0,-4-25 1 16,7-16 0-16,0-34 1 15,3-3-1-15,1-16 1 16,3-22 0-16,0-13 0 16,7-2 0-16,7-1 0 15,4 23 0-15,7 12 0 16,17 3 0-16,4 12 0 16,3 20-1-16,1 9 0 15,-4 12-1-15,-4 13 0 0,-10 9-5 16,-11 7 0-16,-7 21-14 15,-10 7 1-15,-8 19 0 16,-24 6 0-16</inkml:trace>
  <inkml:trace contextRef="#ctx0" brushRef="#br0" timeOffset="45617.47">10492 10552 100 0,'21'9'50'0,"21"-44"-66"15,-24 23 90-15,6-4-93 16,22-6 0-16,7-9 0 16,4-7 0-16</inkml:trace>
  <inkml:trace contextRef="#ctx0" brushRef="#br0" timeOffset="45854.11">11659 9915 109 0,'-3'13'54'0,"20"-4"-63"0,-10-6 77 16,1-3-68-1,-1 6 1-15,-4 7-1 0,1 6 1 16,-4 9-1-16,-4 16 0 16,1 19 0-16,-4 15 0 15,-1-6-2-15,1 6 0 16,0-2-8-16,0 5 1 0,0-15-17 15,0-3 1 1,-3-10-1-16,-1-15 0 0</inkml:trace>
  <inkml:trace contextRef="#ctx0" brushRef="#br0" timeOffset="46107.97">11180 9912 113 0,'-11'0'56'0,"22"6"-82"16,-1-9 119-16,11-3-93 0,22-10 1 15,13-9-4-15,15-3 0 16,6-10-2-16,-3 10 1 15,7 0-9-15,1 3 1 16,-8 6-1-16,3 0 0 16</inkml:trace>
  <inkml:trace contextRef="#ctx0" brushRef="#br0" timeOffset="46420.79">12608 9868 122 0,'4'0'61'0,"88"0"-79"16,-64-3 95-16,14-10-78 16,29-6 0-16,24-9-5 15,0 3 0-15,11-3 1 16,14-3 0-16,10-7-15 16,-6 3 1-16,-18 4 0 0,-11 6 0 15</inkml:trace>
  <inkml:trace contextRef="#ctx0" brushRef="#br0" timeOffset="46676.64">12700 10091 109 0,'-28'9'54'0,"45"-15"-72"0,-6 6 93 15,7 0-74-15,10-7 0 0,14-2 0 16,29-3 1 0,28-10-3-16,-1 0 0 0,15-10 0 15,11-5 1-15,-1 5-4 16,-10 4 1-16,-21 6-9 16,-18 6 0-16,-14 13 0 15,-18 6 1-15</inkml:trace>
  <inkml:trace contextRef="#ctx0" brushRef="#br0" timeOffset="46904.05">12502 10617 106 0,'22'7'53'0,"112"-4"-62"0,-88-9 76 15,35-1-67-15,28-8 1 16,15-7-2-16,17-3 0 16,14-4-5-16,-14 1 0 15,-18 0-12-15,-3-10 1 16,-10-6-1-16,-15 7 1 16</inkml:trace>
  <inkml:trace contextRef="#ctx0" brushRef="#br0" timeOffset="47190">14704 9545 104 0,'0'3'52'0,"7"16"-69"0,-7-16 91 0,3 0-72 15,1 7 1-15,-1 2 2 16,1 4 1-16,-1 9-8 16,-3 3 1-16,-3 10 3 15,-1 3 0-15,-3 6-2 16,-3 9 1-16,3-3-5 16,0 19 0-16,3-3-10 15,1 0 1-15,3 0 0 16,0-9 1-16</inkml:trace>
  <inkml:trace contextRef="#ctx0" brushRef="#br0" timeOffset="47622.28">14697 10178 100 0,'-4'0'50'0,"39"-34"-69"0,-20 25 68 16,23-35-55 0,-9 12 1-16,6-15 0 15,-7 13 0-15,4-20 10 16,-4 14 0-16,0-20-3 15,-3 16 1-15,0-15 3 16,-4 12 0-16,4 0 0 16,-8 12 1-16,1 7-2 15,-4 6 0-15,-3 0-2 16,-4 6 0-16,0 7 0 16,-4 3 0-16,1 9-1 15,-1 0 1-15,-3 28-1 0,0-3 1 16,0 23-4-1,0-11 1-15,0 29-7 0,0-15 1 16,0 33-18-16,0-21 1 16,0 22-1-16,0-19 0 15</inkml:trace>
  <inkml:trace contextRef="#ctx0" brushRef="#br0" timeOffset="48126.14">9917 11784 99 0,'-120'22'49'0,"17"-41"-68"15,75 13 90-15,-4 0-70 16,8 2 0-16,2 1 2 15,12 0 1-15,20 0-5 0,40-3 1 16,42-10 3-16,63-12 0 16,42-7-1-16,68-9 1 15,42-12-1-15,35-7 0 16,14-12-1-16,32 9 1 16,8 0 0-16,-5 7 0 15,-13-1-1-15,-11 10 0 16,-36 6-1-16,-24 3 0 15,-28 1-3-15,-39 5 0 16,-32 1-17-16,-39 2 0 16,-35 4 0-16,-42 6 1 15</inkml:trace>
  <inkml:trace contextRef="#ctx0" brushRef="#br0" timeOffset="48495.97">8855 12185 120 0,'-88'35'60'0,"80"-38"-82"16,16 6 105-16,16-6-83 15,22 3 0-15,49-16 0 16,36 0 1-16,45-6-2 0,36-6 1 16,56-6 0-1,21-13 0-15,29-4-1 0,56-18 1 16,42-6-1-16,32 3 1 16,7 0 0-16,11-3 1 15,-15 3-1-15,-27 15 1 16,-29 10 0-16,-39 6 0 15,-35 13-3-15,-46 3 1 16,-56-3-25-16,-50-7 0 16,-52 7-1-16,-40-25 1 15</inkml:trace>
  <inkml:trace contextRef="#ctx0" brushRef="#br0" timeOffset="63775.96">8170 7758 109 0,'18'22'54'0,"-18"-13"-49"16,11-6 54-16,6 16-59 0,8 6 1 15,7 25 1-15,3 29 0 16,0 18-2-16,0 25 0 16,18 16-1-16,0 3 1 15,0 3-10-15,-3-9 1 16,-15-25-2-16,0-16 1 16</inkml:trace>
  <inkml:trace contextRef="#ctx0" brushRef="#br0" timeOffset="63961.88">9564 8347 106 0,'17'-9'53'0,"47"-16"-60"0,-53 21 68 0,-4 4-72 16,3 7 1-16,-3-1-1 15,-3 3 0-15</inkml:trace>
  <inkml:trace contextRef="#ctx0" brushRef="#br0" timeOffset="64564.74">9980 7482 103 0,'-14'12'51'0,"28"23"-50"0,-10-23 59 16,3 7-58 0,0 6 0-16,0 10 1 0,3 12 0 15,1 15-4-15,3 10 0 16,4 7 2-16,-1-4 1 15,8-6-3-15,7 3 0 0,0-9-2 32,-4-10 1-32,-4-9-1 0,-6-3 0 0,-4-16 0 15,-3-3 1-15,-4 6 1 16,-7-22 1-16,-4-9 2 16,-13-12 0-16,-15-7 2 15,0-16 1-15,0-9-1 16,1-16 0-16,-1-6-2 15,4 0 1-15,-1-9-2 16,1-4 1-16,4-2-2 16,13-7 0-16,7 0-1 15,8 9 1-15,7 10-1 16,3 10 0-16,3 11 0 16,4 14 1-16,8 12-1 15,-1 12 0-15,11 16 0 16,0 22 0-16,-1 25 0 15,1 16 1-15,-7 6-1 16,-4 4 1-16,0 5 0 16,-3-6 0-16,-14 7-1 0,-8 0 0 15,-17 2-2-15,-11 10 1 16,-35 7-4-16,-7 12 0 16,-21 9-14-16,-7-3 0 15,-11-9 1-15,7-7 0 16</inkml:trace>
  <inkml:trace contextRef="#ctx0" brushRef="#br0" timeOffset="64813.6">8675 9526 107 0,'-18'22'53'0,"57"-22"-71"0,-14-9 96 0,17-13-77 15,18-16 1-15,42-15 0 16,15-10 0-16,3-6-3 16,17-16 0-16,4 7 1 15,-7 3 1-15,-10 0-3 16,-1 6 1-16,-3 6-3 16,-14 6 0-16,-7 4-8 15,-11 9 0-15,-14 3 1 16,-17 4 0-16</inkml:trace>
  <inkml:trace contextRef="#ctx0" brushRef="#br0" timeOffset="65084.44">8830 9548 95 0,'-123'82'47'0,"-15"-26"-45"0,113-43 62 16,8-4-61-16,-1-6 0 15,11-9 1-15,32-10 1 16,28-15-6-16,24-13 0 16,36-12 4-16,32-17 1 0,-1-2-2 15,19-3 0-15,-5-7-1 16,-2 7 0 0,-22 2 0-16,0 14 0 0,-7 5-4 15,-18 4 1-15,-10 6-6 16,-18-3 0-16,-18 9-1 15,-17 0 1-15</inkml:trace>
  <inkml:trace contextRef="#ctx0" brushRef="#br0" timeOffset="65622.66">11201 7500 95 0,'14'-87'47'0,"-21"-51"-40"15,0 100 50-15,-11-9-55 0,-24-13 0 16,-25-5 0-16,-36-11 1 16,-24 10-5-16,-28 7 1 15,-7-1 1 1,-22 16 1-16,-17 7-2 0,-3 18 1 15,-22 16-1-15,18 12 0 16,-21 26 1-16,-4 9 0 0,0 21-1 16,-4 20 1-1,26 12 0-15,17 29 0 16,0 12 0-16,35 25 0 0,36 9-1 16,31 16 1-16,32 19 0 15,32 7 0-15,38-1 0 16,22-16 0-16,35-30 0 15,35-23 0-15,29-28 0 16,10-35 0 0,28-21 0-16,18-29 0 0,28-24 0 15,8-39 1-15,17-21 0 16,3-22 0-16,4-4 0 16,0-21 0-16,-28-4 0 15,-4-5 0-15,-14-1-1 16,-25 0 1-16,-35-9-2 15,-24-10 0-15,-29-5-24 16,-32-14 1-16,-24 23-1 16,-46-1 0-16</inkml:trace>
  <inkml:trace contextRef="#ctx0" brushRef="#br0" timeOffset="66328.31">9017 8422 103 0,'-11'16'51'0,"22"-13"-75"16,7 0 98-16,3-9-74 15,18 0 0-15,-4-4 0 0,18-12 0 16,0 4 0-16,3-4 0 16,-3-7 0-16,-4 4 0 15,19-3 0-15,-9 3 0 16,-16 3-1-16,-4 6 1 15,-11 10 0-15,-14 3 1 16,-21 6-1-16,-7 7 0 16,-11 2 0-16,-3 7 1 15,-11 3-1-15,-7 3 1 0,-3-3-1 16,-4 3 1 0,3-6 0-16,8 0 1 0,0 3-1 15,10-7 0-15,7 1 0 16,15-10 1-16,10 4-2 15,14-10 1-15,14-10-1 16,18-5 0-16,7-11 0 16,0 1 0-16,17-6-1 15,-6 0 1-15,-15 6-1 16,-10 9 1-16,-11 0-2 16,-3 10 1-16,-32 3-8 15,-11 9 0-15,-3 0 0 16,-7 4 1-16</inkml:trace>
  <inkml:trace contextRef="#ctx0" brushRef="#br0" timeOffset="68946.28">9493 12082 97 0,'4'22'48'0,"17"-25"-46"0,-7 3 49 0,21 0-49 16,11 0 0-16,11 0 1 16,13-3 0-16,11-1-4 15,29-5 1-15,27-10 2 16,8-3 0-16,49-9-1 16,7-10 0-16,28-15-1 15,8-13 1-15,13 3-1 16,1 0 0-16,10-6 0 15,-7-3 0-15,3 2 1 16,1-2 0-16,-1 3 0 16,1-3 1-16,-11 3-1 15,3 9 1-15,-35 3 0 16,1 10 1-16,-29 9-1 16,-15 4 1-16,-23 5-1 15,-19 17 0-15,-13-1 0 0,-26 4 0 16,-17 5-4-1,-17 1 0-15,-11 0 2 0,-15 3 0 16,-2-1 0-16,-8 1 1 16,-4 0-1-16,-9-6 1 15,-1 3 1-15,-7 6 1 16,0 0-3-16,-7 0 1 16,7 0-1-16,0 0 1 15,0 0-1-15,7-4 0 0,7-2 0 16,7-3 0-1,7 2 0-15,14-2 0 0,4 0 0 16,4-4 0-16,3 10 0 16,-4-3 0-16,7 6 0 15,1 0 0-15,-8 3-1 16,-3-3 1-16,-11 3-1 16,-3-3 1-16,-4 3-9 15,-3-19 0-15,0-9 0 16,6-19 1-16</inkml:trace>
  <inkml:trace contextRef="#ctx0" brushRef="#br0" timeOffset="71528.92">16020 10470 87 0,'-4'28'43'0,"4"-3"-26"15,0-15 36-15,0 5-53 16,0-2 1-16,0-4-1 16,0-5 0-16,0-11-1 15,4-15 1-15,-1-18 1 16,1-17 0-16,-1-24 1 0,-3-4 0 15,4-12 0-15,-1-16 1 16,-3 9 0-16,0-2 1 16,0-1-2-16,0 4 1 15,0 2-2-15,0-8 0 16,0 2 1-16,-3 0 0 16,-1 1-1-16,1 8 1 15,-15 8-2-15,-3-1 0 16,-11 15 0-16,-10 7 0 15,-18 10-2-15,-4 9 0 16,-3 15 0-16,-14 10 0 16,-14 12 2-16,-14 10 0 0,-1 3-1 15,-13 10 1-15,-29 2 0 16,0 1 0-16,-6 9 2 16,-26-3 0-16,4 6-2 15,-21 6 1-15,-11 4-1 16,-10-1 1-16,-7 10-1 15,0 0 0-15,-15 3-3 16,15 9 1-16,0-2 1 16,-4-4 1-16,7 3-1 15,-10-6 0-15,10-6 0 16,-14 6 1-16,21-6 0 16,-7-4 0-16,-6-2-1 15,13-4 1-15,-14-3 0 16,25-3 0-16,3-3-1 15,1 0 1-15,20-3-1 0,11 0 1 16,11-3 0-16,3-1 1 16,25 1 1-16,18 6 1 15,28-13 0-15,17 1 0 16,18-1-1-16,14 1 1 16,11 5-3-16,11 10 1 15,6 10-3-15,4 18 1 16,3 19-1-16,4 22 0 15,0 22-1-15,0 22 1 16,-3 7 1-16,3-1 0 16,3 0 0-16,8 0 0 0,0-3 1 15,13-3 1-15,4-9 1 16,4 0 1-16,0-10 0 16,-7-9 0-16,-1-10 0 15,-2-3 0-15,-1-15-1 16,0-10 1-16,-3-16-3 15,3-6 1-15,0-15-1 16,4-7 0-16,-1-9-1 16,1-13 1-1,53-12-1 1,13-7 1-16,1 1-1 16,3-1 1-16,11 1-1 15,18 2 0-15,17 1 1 16,-11-7 0-16,29-3 0 15,14-6 0-15,21-3 0 16,14-3 0-16,7-13 0 16,29-6 0-16,-1-4 0 0,22 4 1 15,-11-3-1-15,10 3 0 16,-20 6 0 0,6 9 1-16,-10 4-1 0,0 6 0 15,3 3 0-15,-21-3 0 16,25 9 0-16,-21-12 1 15,11 6-1-15,-15 0 0 16,-25 0 0-16,-6 3 1 16,-22-3-1-16,-17 7 0 0,-32 2 0 15,-25 4 1-15,-17 6-1 16,-11-1 0-16,-11-2 0 16,1 6 0-16,-4-3 0 15,3-3 0-15,-3-4 0 16,-4 1 0-16,-6 3 0 15,-5 2 1-15,-6-2-1 16,-7 3 0-16,-4-3 0 16,-3 3 0-16,-8-4 0 15,1 7 0-15,3-9-1 16,14-4 1-16,4-5 0 16,-4-11 0-16,4 4 0 15,0-3 0-15,-1 0-1 16,-2 3 1-16,-8 6 0 15,-4-3 0-15,-2 0-1 16,-5 0 1-16,-3 3-1 0,-7-9 0 16,0 0 0-1,0-7 1-15,4-5 0 0,6-4 0 16,8-3 0-16,0-10 1 16,3 4-1-16,-4 0 1 15,1 2 0-15,-11-2 0 16,0 3-1-16,-10 0 1 15,-12-7-1-15,1-15 1 16,-3-6-1-16,3-7 0 0,0-9 0 16,-4 3 0-1,4 3 0-15,0 1 0 16,0 8 0-16,-1 10 0 0,1 3 0 16,0 10 0-16,4 9-1 15,-1-6 1-15,0 9-1 16,1 3 1-16,-1 3-1 15,-3-6 1-15,-7 4 0 16,3-1 0-16,-3-3 0 16,0 3 0-16,-7 7 0 15,-4 5 0-15,-10 4 0 16,-8 0 0-16,1 6 0 16,0 4 0-16,-1 2-1 15,-20 1 0-15,-8-4 0 16,-17 3 1-16,3-2-1 15,-3-4 1-15,-18 6 0 16,-21 4 0-16,-4 6 0 16,-13 6 0-16,-22 10 0 15,7 12 1-15,-18 3-2 0,-6 3 1 16,-8 1-1-16,-10 8 0 16,11-2 0-16,-8-4 0 15,-7-2 0-15,1-4 0 16,-15 7 0-16,14-1 0 15,4 0 1-15,-7 4 0 16,21 3-1-16,0 6 1 16,-11 6 0-16,22 1 0 15,-4-7-1-15,0 3 1 0,21-6-1 16,4-7 1-16,10-8-1 16,-3-8 1-16,17-5 0 15,11-6 0-15,-3-4 0 16,3-3 0-16,0-3 1 15,10 0 1-15,19 3-1 16,-1 0 1-16,11 0-1 16,3 4 0-16,4-1-2 15,-4 10 1-15,11 6-2 16,11 3 1-16,3 6-1 16,3-3 1-16,11 7-1 15,0-4 0-15,1 4 2 16,9-4 0-16,1 0 0 15,14 4 1-15,3-4-1 16,8 4 1-16,3-1 0 16,7 1 0-16,3 12-1 15,4 6 1-15,4 13 0 0,-1-3 1 16,4 2-1-16,1 7 0 16,2-3-1-16,8 13 1 15,0 9-1-15,20 9 1 16,-6 19-2-16,0 16 1 15,0 10-1-15,-4 5 0 16,0-9-6-16,1-22 0 16,10-18-1-16,3-20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2T08:45:38.6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10308 1392 80 0,'-21'-25'40'0,"-14"-3"-31"0,21 18 41 16,-11 1-46-16,0-4 0 0,1-6 1 15,-5 7 1-15,1-7-8 16,0-3 1-16,-11 0 5 16,-7 0 1-16,-3-6-3 15,-11 0 0-15,-4 9 0 16,-3-6 1-16,0 0-2 15,-10 6 1-15,-4-3-2 16,-8 6 1-16,-9 7-1 16,6-10 1-16,-10 10-1 15,-4 2 1-15,-11 7-1 16,-3 7 0-16,11 2 0 16,-25 10 0-16,-11 6 0 15,4-3 0-15,4 9 0 16,-8 10 0-16,-7 9 0 15,18 4 0-15,-3 8-1 16,3 1 1-16,-11 3 0 16,14 9 0-16,8 10 0 15,-8 9 1-15,-17 0-1 0,18 9 0 16,10-5 0-16,-4 5 1 16,4 16-1-16,-7-3 1 15,18 10-1-15,7-7 1 16,6 22-1-16,1-6 0 15,0 6 0-15,3 13 1 16,-7 9-2-16,8 3 1 16,13 13 0-16,-3-4 0 15,-4 4 0-15,11 12 1 0,4-6-1 16,10-3 1 0,10 9-1-16,11 4 1 0,11-13-1 15,11 0 1-15,13 3-1 16,4-7 0-16,0 7 0 15,11 0 1-15,6-3-1 16,15 3 0-16,7-3 0 16,3-13 0-16,15 13 0 15,6-12 1-15,25-1 0 16,15-9 0-16,2 6-1 16,15-9 0-16,4-3 0 15,10-4 0-15,-11-3 1 16,22 1 0-16,7-4-2 15,-4-3 1-15,21-3 0 16,1-6 0-16,-1-10 1 16,11-6 0-16,14-6-2 15,-11-10 1-15,11 1 1 16,4-7 0-16,-11-13 0 0,10 1 0 16,-3-10-1-16,-3-3 0 15,3-13 0-15,0-9 0 16,11-9 0-16,-4-4 0 15,-7-5 0-15,3-14 0 16,8-5 0-16,-11-10 1 16,11-3-1-16,3-13 1 15,-7-9-1-15,-4-10 1 16,-3-8 0-16,-14-11 0 0,14-12-1 16,-7-12 1-16,0-4-1 15,-3-2 1 1,-11-13-1-16,-18-1 0 0,-4-2 0 15,-9-10 0-15,-5 4 0 16,-17-1 1-16,-11-12-1 16,-13 9 0-16,-15-12 0 15,7-4 1-15,-7-8-1 16,0-1 1-16,-10-6-1 16,-1-10 0-16,-10 1 0 15,-10-1 1-15,-8 0-1 16,-10-8 0-16,-4 2 0 15,-7-3 1-15,-7 0-1 16,-3-3 0-16,0-6 0 16,-4 5 1-16,-7-11-1 15,0 6 0-15,-4 2 0 16,-7-5 0-16,-3 9 0 16,-14-3 1-16,-4 9-1 0,-6-3 0 15,-5 6 0-15,-10 4 0 16,4-1 0-16,0-6 0 15,3 4 0-15,0-7 0 16,-7 3 0-16,-4 10 0 16,-2-4 0-16,-9-3 0 15,-2 7 0-15,-1 15 0 0,1 7-1 16,-4-7 1 0,-18 10 0-16,0-3 0 0,-7 9 0 15,8 6 0-15,6-3-1 16,-14 9 1-16,-3 7 0 15,-7-9 0-15,6 15-1 16,5 3 1-16,-19 6 0 16,-6 7 0-16,3 3 0 15,7 15 0-15,-7-5 0 16,0 2 1-16,-7 4-1 16,11 6 0-16,6 9 0 15,1-3 0-15,-4 3 0 16,-7 0 0-16,11 7-1 15,-1-7 0-15,-10 10-9 16,-17-4 0-16,-1 1 0 16,-28-4 0-16</inkml:trace>
  <inkml:trace contextRef="#ctx0" brushRef="#br0" timeOffset="1212.3">9204 213 104 0,'-18'-22'52'0,"25"38"-47"15,-10-20 52-15,3 4-55 16,0 0 0-16,3 0 2 15,8 10 1-15,-7 9-7 16,6 15 1-16,4 7 3 16,-3 9 1-16,-4 3-3 15,-4 1 1-15,-6 8-3 16,-4 14 1-16,-4-7-3 16,1 0 1-16,-4-13-8 15,-1 4 1-15,5-13-12 16,-1 0 1-16,1-13 0 0,6-6 0 15</inkml:trace>
  <inkml:trace contextRef="#ctx0" brushRef="#br0" timeOffset="1594.13">9842 360 104 0,'0'-12'52'0,"-7"12"-68"0,0 0 97 0,0 0-81 15,-17 0 1-15,-1 3-1 16,-14 6 1-16,4 7-2 16,3 3 1-16,0 9-1 15,8 3 0-15,2 7-2 16,8 15 1-16,7 1-1 15,7-1 1-15,18-6 0 16,14-6 0-16,7-10 0 16,6-9 1-16,12-9 2 15,-8-7 0 1,4-25 1 0,-14-12 1-16,-7-1 0 15,-15 1 1-15,-6-7-2 0,-11 1 1 16,-4-7-5-1,-10 3 1-15,4 3-22 0,-4-6 1 16,-4 7-1-16,4-7 1 16</inkml:trace>
  <inkml:trace contextRef="#ctx0" brushRef="#br0" timeOffset="2011.09">10012 160 109 0,'-28'-16'54'0,"17"25"-73"0,8-9 100 0,-1 0-78 15,0-3 1-15,1 6-1 16,3-3 1-16,3 0-6 15,5 0 0-15,6 0 1 16,10-3 0-16,5 3-3 16,20 3 1-16,4 4-1 15,7 5 0-15,7 7 1 16,-4 3 0-16,-3 6 2 16,0 0 1-16,-7 7 1 15,7-7 1-15,-10 0 1 16,-12-3 1-16,-6 0-1 0,-18 4 1 15,-14-4-1-15,-10 3 1 16,-12 6-2-16,-9 1 1 16,-15 6-5-16,-7 3 0 15,-3 6-9-15,-19 3 1 16,12 0-1-16,6 1 1 16</inkml:trace>
  <inkml:trace contextRef="#ctx0" brushRef="#br0" timeOffset="3063.49">9525 10360 109 0,'0'13'54'0,"4"-19"-51"0,-4 6 54 0,0 0-57 15,0 3 1-15,0 3-1 16,-4 3 0-16,0 10 0 15,-3 16 0-15,4 9 1 16,-1 21 0-16,4 14 0 16,0-1 1-16,4 4-1 15,6 6 1-15,1 9-1 16,0 0 1-16,17-12-1 16,-14-10 0-16,11-12-4 15,-8-1 1-15,-3-15-7 16,-3-6 0-16,-4-13 0 15,-3-6 0-15</inkml:trace>
  <inkml:trace contextRef="#ctx0" brushRef="#br0" timeOffset="3331.33">10061 10759 107 0,'7'3'53'0,"-3"-3"-56"0,-1 0 66 0,-3 6-63 15,4 0 1-15,-1 4-1 16,1 2 1-16,-4 10-1 16,0 3 0-16,3 10 0 15,1 5 0-15,-1 4-1 16,1 0 0-16,0 0-7 15,-1-9 1-15,1 9 0 16,-1-10 0-16</inkml:trace>
  <inkml:trace contextRef="#ctx0" brushRef="#br0" timeOffset="3845.63">10354 10561 112 0,'-18'-9'56'0,"18"15"-58"0,0-12 74 15,0 6-73-15,7 0 1 16,0 0-3-16,4 6 1 16,7-3 2-16,10 6 0 0,7 1-2 15,1-1 0-15,2 4 0 16,8 6 1-16,14 9 0 16,4-3 1-16,-1 3 0 15,4 7 1-15,-7-4-1 16,-7 0 1-16,-7 1 0 15,-7-1 0-15,-4-3-1 16,-7-6 1-16,-7-3-1 16,-7-3 0-16,-3-4 0 15,-11 1 0-15,-7-4 0 16,-18 13 0-16,-13 0 1 16,-15 6 0-16,-21 4-1 15,-4 2 0-15,4 4 0 16,-11 6 0-16,4 3-5 15,7-3 1-15,0-4-18 16,10-5 0-16,22-10 0 16,21-3 1-16</inkml:trace>
  <inkml:trace contextRef="#ctx0" brushRef="#br0" timeOffset="8866.73">9236 5597 88 0,'-14'0'44'0,"14"-16"-50"15,-4 13 71-15,-3-3-65 16,-7 6 0-16,-7 0-3 16,-4 6 1-16,0 4 2 15,1-4 0-15,2 6-1 16,1 10 0-16,7-6-1 15,4 6 1-15,-1-6 0 16,8 6 1-16,3-16-1 16,3 0 0-16,8-6 1 15,6-9 0-15,1-4 1 16,0 1 1-16,-4-1 1 0,0 1 0 16,-4-4 0-16,-3-3 1 15,-3 3 0-15,-4 1 0 16,-4 2-2-16,-6 7 1 15,-4-3-2-15,0-1 0 16,3 7-1-16,0 0 1 16,1 9-2-16,-1 0 1 15,4 4-1-15,0-1 1 16,4 1-1-16,6 5 0 16,8-12 1-16,13 1 0 0,5-4 0 15,2-4 0-15,-2-8 0 16,-1-4 0-16,0 4 0 15,-7-1 1-15,-7 4-1 16,0 2 1-16,-3 4 0 16,-7 3 0-16,-1 3 0 15,-3-3 0-15,-7 10-1 16,4-4 1-16,-1 0-1 16,0 4 1-16,1-1-1 15,3 1 0-15,0-4-1 16,3 3 1-16,1-2 0 15,3 5 0-15,-3-9 0 16,-1 4 0-16,1-4 1 16,-1 0 0-16,-3 3 0 15,0-6 1-15,0 0-1 16,0 0 0-16,0 0 0 16,0 0 1-16,0 0-2 0,0 0 0 15,0 0 0-15,0 0 0 16,0 0 0-16,-3 0 1 15,-1-3-1-15,-3 3 0 16,4 0 1-16,-1 0 0 16,-3 0-1-16,7 0 1 15,0 0 0-15,0 0 1 16,0 0-1-16,0 0 0 16,0 0 0-16,0 0 0 0,3-3-1 15,-3 3 1-15,0 0-1 16,0 0 0-16,0 0 0 15,0 0 0-15,0 0 0 16,4 0 1-16,-4 0 0 16,0 0 0-16,-4 0 0 15,1 0 0-15,3 3-1 16,-11 6 1-16,8-9 0 16,-1 10 0-16,1-7-1 15,-1 0 1-15,1 0-1 16,-1-3 0-16,4 10 0 15,-3-17 1-15,-1 7-1 16,4-3 0-16,0-3 0 16,0 0 0-16,-3-1 0 15,3-2 1-15,0 0-1 16,0-1 0-16,7 1 0 16,-4-1 0-16,1-5 0 0,-1 2 1 15,1-3-1-15,-1 4 0 16,1-7 0-16,-4 6 0 15,3-8 0-15,1 5 0 16,3 0 0-16,-7-3 0 16,0 1 0-16,3-4 0 15,-3 0 0-15,4-3 1 16,-8 3-1-16,4-10 1 16,-3 7-1-16,-4-3 1 15,3-3-1-15,1-1 1 0,-1 4-1 16,4 0 0-16,-3-4 0 15,3 4 0-15,0-22 0 16,0 12 0-16,0 1 0 16,0-7 0-16,0-3 0 15,3 0 0-15,-3 3 0 16,0-13 0-16,0 10 0 16,0 4 0-16,0-8 0 15,0 1 1-15,0-3-1 16,0-10 0-16,0 7 0 15,0-7 0-15,-3 0 0 16,-1 1 0-16,1 2 0 16,-4 4 0-16,3-1 0 15,-6-3 1-15,3 7-1 16,-8-10 0-16,8 4 0 16,-3-10 0-16,6 6 0 15,-3-9 1-15,7 0-1 16,-3 3 0-16,3-3 0 0,0-10 0 15,0-2-1-15,3 8 1 16,-3 4 0-16,0-12 0 16,4 8 0-16,-1-5 0 15,1 2 0-15,3-12 0 16,0 7 0-16,7-1 1 16,-7 0-1-16,0 1 0 15,0 5 0-15,4-8 0 16,-4 2-1-16,-7 16 1 0,7-3 0 15,-4 9 0-15,-3-9 0 16,0 19 0-16,-3-10 0 16,-1 0 0-16,1 4 0 15,3 2 1-15,-4 4-1 16,-3 0 0-16,4 12 0 16,-4 0 0-16,0 7 0 15,0-1 0-15,3-3 0 16,-7 7 0-16,8 9 0 15,-4-3 0-15,0 0 0 16,0 6 0-16,7 10 0 16,-7-1 0-16,3-8 0 15,1 11 0-15,-1-2-1 16,-10 6 1-16,3-7 0 16,-3 10 0-16,0 0 0 15,0 3 0-15,3 4 0 16,1 2 0-16,-1 4 0 0,4 2 0 15,-3-5-1 1,-1 5 1-16,0 4 0 0,-3 0 0 16,0-3 0-16,4 3 0 15,-8 9 0-15,4-9 0 16,3 18 0-16,4-12 0 16,-7 4 0-16,4 2 0 15,3-3 0-15,-1 0 0 0,5 1 0 16,-4 5 0-1,0-6 0-15,3 4 0 0,4-4 0 16,-7-3 0-16,4-6 0 16,3 0 1-16,0-1-1 15,0-2 0-15,0-7 0 16,0 4 0-16,0 0-1 16,-4-4 1-16,4-6 0 15,0-3 0-15,0 0 0 16,0 6 0-16,0-6 0 15,0 0 0-15,4-9 0 16,-1 3 0-16,4-7 0 16,-3-3 0-16,3 1 0 15,0-4 0-15,0-6 0 16,-3-3 0-16,-1-1 0 16,1 1 0-16,-1 3 0 15,4-9 0-15,0 5 0 16,0-8 0-16,-3 2 0 15,3 1 0-15,0-1 0 0,0 7 0 16,0-10 0-16,0 7 0 16,-3 3 0-16,3 0 0 15,-7 3 0-15,3 6 0 16,4-6 0-16,-7 3 0 16,7 6 0-16,0 0 0 15,0 4 0-15,0-7 0 0,1 13 0 16,-1-4 0-16,0 4-1 15,0 12 1-15,10-6 0 16,-10 3 0-16,7 10 0 16,1-10 0-16,2 13 0 15,1-4 0-15,3 4 0 16,0 3 0-16,0-3 0 16,4 2 0-16,0 7 0 15,3-6 0-15,-7 3-1 16,4 0 1-16,-4 6 0 15,-3-3 1-15,-1 13-1 16,1-3 0-16,3-7 0 16,-7 0 0-16,0 7 0 15,0-1 0-15,1-6 0 16,-1 0 0-16,0 4 0 16,0-1 0-16,0 1 0 15,4-11 0-15,-11 1-1 16,7 7 1-16,-4-11 0 15,4 1 0-15,-3 0 0 0,0-3 1 16,6-7-1-16,-6 1 0 16,3-1 0-16,-14-3 0 31,7-3 0-31,0-3 1 16,4-3-1-16,-8-6 1 15,1-1-1-15,-11 4 0 16,7-13 0-16,-11 1 1 15,4-8-1-15,0-2 0 0,0 3 0 16,-4-9 0-16,1 5 0 16,-4-5 0-1,0-1-1-15,3 1 1 16,0 12 0-16,-3-12 0 0,0 5 0 16,0 4 0-16,0 6 0 15,0 1 0-15,0-1 0 16,0 3 0-16,0-3 0 15,-1 10 0-15,-6-10 0 16,0 6 0-16,0 1 0 16,3 3 0-16,1-1-1 15,-1 1 1-15,4-1 0 16,0 4 0-16,0-3 0 16,0 9 0-16,3-10 0 15,0 4 0-15,1 3 0 16,-1-3 0-16,1 2 0 15,-1 4 0-15,4 0 0 0,-7-6 0 16,7 3 0-16,3 3 0 16,-3 3 0-16,-7 3 0 15,7-2 0-15,-7 5 0 16,-4 0 0-16,4 1 0 16,4-1 0-16,-5 4 0 15,1-4 0-15,4 1 0 16,-1-1 0-16,1 3 0 15,-4 10 0-15,-1-3 0 16,1 6-1-16,0 4 1 16,4 5 0-16,-4 4 0 0,3-4 0 15,0 4 0-15,4-4 0 16,-3 1 0-16,-1-7 0 16,4-3 1-16,0-3-2 15,0-3 1-15,-4-7 0 16,4 10 0-16,-10-6 0 15,6-3 1-15,0-1-1 16,1-2 0-16,-1 2 0 16,4-3 0-16,4 1 0 15,3-4 1-15,-4-6-1 16,11-6 0-16,-7-4 0 16,18-2 0-16,-11-13 0 15,4 0 0-15,-1-3-1 16,1-7 1-16,-1 7 0 15,-6-7 0-15,3 7 0 0,0-10 0 16,4 4 0-16,-1 0 0 16,4 5 0-16,-3-5 0 15,-1 6 0-15,1-4 0 16,0 1 0-16,3 6 0 16,-4 0 0-16,-3 6 0 15,0 3 0-15,0 4 0 16,-3 2 0-16,-1 4 0 15,-3 6 0-15,8-3 0 16,-1 6 0-16,0 3 0 0,3-6 0 16,-3 3 0-16,11 4 0 15,0-4 0-15,-1 6 0 16,1 4 0-16,3-4 0 16,0 1 0-16,0 2-1 15,1 4 1-15,-1 9 0 16,7-6 0-16,-10 6 0 15,6-6 0-15,1 9 0 16,-7-3 0-16,3-6 0 16,0 6 1-16,0-3-1 15,4 3 0-15,-4-10-1 16,-3 4 1-16,-1 0 0 16,-3 0 0-16,0-3 0 15,-3 2 1-15,0-2-1 16,-1 3 0-16,-3 0 0 15,0 0 0-15,0-10 0 0,-3 0 0 16,-1 7-4-16,1-13 0 16,-4-3 0-16,-7-12 0 15</inkml:trace>
  <inkml:trace contextRef="#ctx0" brushRef="#br0" timeOffset="11864.52">16521 1508 109 0,'0'0'54'0,"31"-116"-51"0,-20 91 55 0,0-3-57 15,-1 3 0-15,1 9 0 16,-1 13 1-16,-3 18-2 15,0 32 0-15,-7 32 1 16,-3 56 1-16,-1 34-1 16,1 63 1-16,-4 47-1 15,-4 32 0-15,4 37 0 16,4 22 0-16,-4 12 0 16,-18-2 1-16,0-10 0 15,0-29 0-15,-3-11-1 16,-7-32 1-16,-18-22-2 15,4-41 1-15,6-38-3 16,8-49 0-16,10-35-12 16,4-41 0-16,7-57 0 15,3-58 0-15</inkml:trace>
  <inkml:trace contextRef="#ctx0" brushRef="#br0" timeOffset="12416.02">16658 1357 102 0,'-10'-9'51'0,"-1"12"-50"0,7-6 64 0,-3 3-64 16,-3 9 0-16,-1-5 0 15,-6 8 0-15,-15 10-2 16,0 13 0-16,-3 8 0 16,-4 11 1-16,-17 8-1 15,6 17 1-15,4-13-1 16,4 12 1-16,3-15 0 15,7-16 1-15,8-6 1 16,6-13 1-16,8-12-1 16,2-16 1-16,12-26-1 15,7-24 1-15,13-6-2 16,15-7 1-16,7-15-2 16,3-1 0-16,8 4 0 0,-4-6 0 15,3 2 0-15,-6 16 0 16,-5 10-1-16,-6 9 1 15,4 16 0-15,-8 9 0 16,0 19 0-16,-24 19 1 16,-8 28-1-16,-3 16 1 15,-3 9-1-15,-1 6 1 16,4 10-6-16,14-13 0 16,11-15-23-16,7-16 1 15,7-19-1-15,-4-16 0 0</inkml:trace>
  <inkml:trace contextRef="#ctx0" brushRef="#br0" timeOffset="12834.67">17336 614 115 0,'-71'13'57'0,"43"31"-82"15,24-44 115-15,1 9-91 16,3-9 1-16,10-3 0 16,29-3 0-16,18-4-1 15,17-9 0-15,7 10 0 0,-4-7 0 16,4 13 0-1,-10 6 0-15,-11 7 0 0,-18 18 0 16,-13 16 1-16,-33 19 0 16,-10 6 0-16,-11 3 1 15,-3 6 0-15,-4-6 1 16,4 0-1-16,7-9 1 16,14-16-1-16,10-6 0 15,15 3-1-15,10-22 0 0,32-7-1 16,21-5 0-16,7-10-6 15,-3-10 1-15,17-8-1 16,1-1 0-16</inkml:trace>
  <inkml:trace contextRef="#ctx0" brushRef="#br0" timeOffset="13687.18">16320 6528 105 0,'-29'0'52'0,"-6"-9"-53"0,42 6 57 0,0 0-56 16,7 3 0-16,18-3 1 16,21-1 0-16,14-2-1 15,35 3 1-15,32-3 0 16,11 3 1-16,52-10 0 15,8-9 0-15,46 3 0 16,6-9 0-16,18 3-1 16,7 0 0-16,4-6 0 15,4-1 0-15,-5 7-1 16,-13-3 1-16,-8 3-1 16,-38 0 0-16,0 0 0 15,-25 0 0-15,-25-1 0 16,-31-8 0-16,-7 6 0 15,-25-1 0-15,-18 4 0 0,-28 0 1 16,-18 0 0-16,-20 3 0 16,-29 0 0-16,-18 0 0 15,-14 4-1-15,-24 2 1 16,-18 3 0-16,-15 7 0 16,12 0-1-16,10 3 1 15,10 3-1-15,15 0 0 16,10 0 0-16,11 6 0 15,14 10-1-15,7 6 1 0,14 6-1 16,11 6 1-16,0 10 0 16,-8 3 0-16,-3 13-1 15,-7-1 1-15,-3 1-1 16,-8 0 0-16,-3-13-5 16,4-10 0-16,10-2-13 15,3-10 0-15,8-10-1 16,3-11 1-16</inkml:trace>
  <inkml:trace contextRef="#ctx0" brushRef="#br0" timeOffset="14356.62">21766 5537 117 0,'-56'-9'58'0,"49"22"-76"0,3-13 102 15,-3 3-85-15,0 6 1 16,-3 4-4-16,-1 9 1 16,1 6 2-16,2 19 0 15,1-6-3-15,7 3 0 16,4-4 1-16,7-8 0 15,10-7 2-15,10-6 0 16,5-13 2-16,-1-6 0 0,-3-10 2 16,-1-8 0-16,-6-1 0 15,0-9 0-15,-7-1 0 16,-4-5 0-16,3 6-1 16,8-7 0-16,-7-6-1 15,-4 10 0-15,0 0-1 16,0-1 1-16,0 1-1 15,-3 18 0-15,-1 4-1 16,-3 3 1-16,0 12 0 16,-3 7 0-16,-1 8 0 15,-3 14 0-15,0 21 0 16,0 13 0-16,0 0 0 16,0 10 1-16,4 2-1 15,-1 7 0-15,-3 3-1 16,0-6 1-16,-3-1 0 15,-4-8 0-15,-18-14-1 16,0 1 0-16,-6-10-1 0,-12-9 1 16,-13-12-1-16,-1-10 0 15,5-7 0-15,6-5 1 16,3-10 0-16,12-10 1 16,9-5 0-16,12-10 1 15,17-4-1-15,28-11 1 16,22-1-1-16,20-13 1 15,8 4-4-15,17 0 1 16,1-3-20-16,-12 3 0 0,-3-1 0 16,-35 4 0-16</inkml:trace>
  <inkml:trace contextRef="#ctx0" brushRef="#br0" timeOffset="15299.6">16041 6491 100 0,'-7'0'50'0,"10"3"-63"0,-3-9 85 0,0 6-71 15,0 0 1-15,0 0 1 16,0 3 0-16,-3 3-4 15,-1 7 1-15,-6 8 1 16,-12 8 1-16,-6 8-1 16,-14 17 0-16,-25 21 0 15,-11 19 0-15,-17 16-1 16,-21 15 0-16,-15 13 0 16,1 0 0-16,-4-9 0 15,-4-4 1-15,4-9-1 16,21 0 1-16,14-9 0 15,4-16 1-15,7-10-1 16,14-15 1-16,7-9 0 16,17-14 0-16,11-8-1 15,11-10 0-15,7-3-2 0,10-9 0 16,8-7-1-16,10-9 1 16,4-13-1-16,6-9 1 15,8-6 1-15,-4-10 0 16,0-3 1-16,-3-9 1 15,3-1 0-15,0 4 0 16,-3 0 0-16,0 9 0 16,-1 0-1-16,-3 10 0 0,-3 0-1 15,-1 6 1-15,-3 3-1 16,1 6 0-16,-5 0 0 16,1 13 0-16,-4 6-1 15,-4 10 0-15,-7 9 0 16,-6 22 1-16,-4 9-1 15,-15 10 1-15,-2 3-1 16,2 6 1-16,1-6 0 16,10-10 1-16,11-3-1 15,14-6 1-15,21-3-1 16,8-22 0-16,9-16-7 16,26-9 1-16,10-9-23 15,0-7 0-15,11-16 0 16,-15 10 1-16</inkml:trace>
  <inkml:trace contextRef="#ctx0" brushRef="#br0" timeOffset="15955.3">14323 9184 104 0,'-57'-25'52'0,"36"-9"-74"0,18 15 105 0,3-3-83 16,7-3 0-16,7-3 0 16,7-7 0-16,7 4-1 15,7 3 0-15,4 3-1 16,18 12 1-16,-4 13-2 15,-4 13 1-15,-7 18 0 16,-6 16 0-16,-12 6 2 16,-10 10 0-16,-14 3 1 15,-21 9 1-15,-3-12 1 16,-1-7 0-16,-3-2 0 16,-1-14 0-16,5-11-2 15,-1-11 1-15,7-8-1 16,1-4 0-16,6-6-2 15,4-9 1 1,7-10-1-16,11-6 1 0,3-13-1 16,14-9 1-16,14-9-1 15,8-13 1-15,6-3 0 0,8-1 1 16,-4 8-1 0,-7 2 1-16,-8 3-1 0,-6 13 0 15,-3 13 1-15,-12 9 0 16,-6 3 1-16,-4 9 0 15,-7 10-1-15,-10 9 1 16,-5 13 0-16,-6 9 0 16,-14 10-1-16,-7 9 0 15,0 13-1-15,3-4 1 16,0 4-1-16,7-1 0 16,8-6 0-16,13 7 0 0,18-13-1 15,18-9 0-15,14-10-1 16,35-19 1-16,14-21-5 15,18-20 1-15,-3-8-1 16,13-20 1-16</inkml:trace>
  <inkml:trace contextRef="#ctx0" brushRef="#br0" timeOffset="25596.18">15057 7924 85 0,'0'-10'42'0,"3"7"-39"16,-3 3 42-16,7 0-45 16,0 0 0-16,7 0 0 15,-3 3 1-15,10 7-1 16,4-4 0-16,-1 0 0 15,5 1 1-15,-1-4 0 16,0 0 1-16,7-13-1 16,1 1 1-16,-5-7 0 15,1-2 0-15,-4-14 0 16,1 7 1-16,-5-3-1 16,-3 3 0-16,-3-3 0 0,-4-4 1 15,0 7-1-15,-3-3 1 16,0 0-1-16,-4-10 0 15,0-3-1-15,0-6 0 16,-4-3-1-16,1-3 1 16,-4 6-1-16,0 3 0 15,-4 6 0-15,-3 1 0 16,-3 2 1-16,-5 7 0 0,1-3-1 16,0-4 1-16,-7 4 0 15,-4-1 0-15,-3 1-1 16,0 0 1-16,0-1-1 15,-1 10 0-15,1 7 0 16,-3 5 0-16,-12 1 0 16,4 6 1-16,1 6-1 15,2 3 0-15,1 3 0 16,7-2 1-16,3 2-2 16,4-3 1-16,3 4 0 15,4-1 0-15,0 4-1 16,0 6 1-16,3 3 0 15,-3 3 0-15,-3 0 0 16,-8 3 0-16,4-3 0 16,7 3 0-16,0-9 0 15,-1 0 0-15,5-3 0 16,3-4 1-16,0-3-1 16,0-2 0-16,-4-1 0 0,4 3 0 15,-4-2-1-15,1-1 1 16,3 0 0-16,-4-3 1 15,4-3-1-15,4-6 0 16,-4-6 0-16,3-7 1 16,1-3-1-16,-1-3 1 15,4 0-1-15,-4 0 1 0,1-1-1 16,3 8 1-16,3 2 0 16,5 0 0-16,-1-6-1 15,7-6 1-15,10 0-1 16,5-7 1-16,-1-2-1 15,0 2 1-15,0 1-1 16,4 9 0-16,-11 6-1 16,0 3 1-16,-3 4 0 15,0 2 0-15,-1 4 0 16,1 0 0-16,14-1-1 16,-4 1 1-16,-3 0 0 15,-4 0 0-15,0 2 0 16,0 4 0-16,-3 4 0 15,-4 2 0-15,0 6 0 16,-7 7 0-16,0 6 0 16,-3-3 0-16,3 3 0 15,0-3 0-15,-4-3 0 16,1-13 1-16,-1 4-1 16,1-1 0-16,-4-2 0 0,0-4 1 15,0 3-1-15,-4-6 0 16,1 3 0-16,-1-3 1 15,4 3-1-15,-3-3 0 16,-1 0-1-16,1-9 1 16,-1-4-1-16,-6-12 1 15,-8-3 0-15,-7 3 0 16,4 0 0-16,0 0 1 16,0 3 0-16,0 3 0 0,-1 6 0 15,-2 1 1-15,-1-1-1 16,4 10 0-16,0 3-1 15,-8 3 0-15,-2 0 0 16,-5 4 0-16,5 2 0 16,-1 0 0-16,4 4-1 15,-4 6 1-15,4 6 0 16,-4 6 0-16,4 7-1 16,0 3 0-16,3-1 1 15,4 1 0-15,3 0 0 16,4 0 0-16,3 3-1 15,4-7 1-15,0 4 0 16,4-3 0-16,-1 2-1 16,1-5 1-16,-1 3 0 15,4-10 0-15,0-3 0 16,0-3 0-16,0-3 0 16,0-7 0-16,0 1 0 15,0-1 1-15,-3-5-2 0,3-4 1 16,0 3 0-16,0-9 1 15,0-3 0-15,0-4 0 16,10-9-1-16,-6-6 1 16,10-3 0-16,0 0 0 15,4-7-1-15,-1 1 0 16,4-1 0-16,1 1 1 16,2-4-1-16,4 1 0 0,8 2-1 15,-1-6 1-15,0 7 0 16,-7 2 0-16,4 1 0 15,-4 0 0-15,4 6-1 16,-4-4 1-16,1 4 0 16,9 0 0-16,5 10 0 15,-4 2 0-15,-1 4 0 16,1 2 0-16,-4 7 0 16,-3 7 0-16,0 11 0 15,0 1 0-15,-4 9 0 16,-3-2 0-16,-1 2 0 15,1-3 0-15,-7 6 0 16,-1 1 1-16,-3-4-1 16,-3 3 0-16,-4 1 0 15,0 5 0-15,-7 4-1 16,-3-3 1-16,-4 12 0 16,-1-3 0-16,-13 0 0 15,-3-6 0-15,-1-4 0 16,4-2 0-16,0-4 0 15,-1 0 0-15,1-6 0 0,0-3 1 16,3 4-1-16,1-1 0 16,-1-3-1-16,-7 3 1 15,4 0 0-15,0-3 0 16,0-4 0-16,7 1 0 16,0-6 0-16,3-1 0 15,1-2 0-15,3-4 1 0,-1 0-1 16,1-3 0-16,4 1 0 15,-1-1 0-15,1 0 0 16,-1 0 0-16,1 0 0 16,3-3 0-16,-4 0 0 15,4 0 0-15,0 0-1 16,0 0 1-16,0 0 0 16,4 0 0-16,-1 0 0 15,1 6 0-15,6-2 0 16,1 2 0-16,10 3 0 15,0 1 0-15,4-1 0 16,0 0 1-16,3 1-1 16,0-4 0-16,-3 0 0 15,3-6 0-15,0-3 0 16,-3-3 0-16,-4-3 0 16,-7-4 1-16,0 1-1 15,4-4 1-15,-4 3-1 0,-3-9 1 16,-4 0-1-16,0-6 1 15,0-3-1-15,-4-4 1 16,-3-2-1-16,0-10 0 16,-3 0 0-16,-4-4 1 15,-4 8-1-15,1-1 0 16,-4 3 0-16,10 6 1 16,1 1-1-16,-1-1 0 0,4-2 0 15,4-4 1-15,3 0-2 16,-11-6 1-16,1 3 0 15,-1 7 0-15,-14-1 0 16,1 4 0-16,-1-1 0 16,0 4 0-16,-6 6 0 15,3 3 0-15,-1 6-1 16,-6 3 1-16,3 4-1 16,-3 3 1-16,4 6 0 15,-1-3 0-15,-3 9 0 16,3-3 0-16,0 6 0 15,1 4 0-15,-1-4 0 16,4 1 0-16,3 9 0 16,0-7 0-16,-3 10 0 15,-3-3 0-15,-5 3 0 0,5 3 1 32,-8 22-1-17,4 0 0-15,3-6 0 16,0 0 0-16,4-4 0 0,0 1 0 15,7-1 0 1,3-2 0-16,1 3 0 0,-1-10 0 16,-7 0 0-16,4 0 0 15,4-3 0-15,3-6 0 16,0-3 0-16,0-4 0 16,3-2 0-16,1-7 0 15,10 0-1-15,-14 0 1 16,3-6 0-16,0 0 0 0,1 0 0 15,-4-7 0 1,0 4 0-16,0-3 0 0,3-1 0 16,1-12 1-16,-4 0-1 15,0-6 0-15,0 0 0 16,-4-7 0-16,0 1 0 16,-3-10 1-16,0 6-1 15,0 4 0-15,0-4 0 16,0 4 0-16,0 6 0 15,0-1 0-15,-4 1 0 16,7 0 0-16,1 3 0 16,-1 0 0-16,1 3 0 15,3 6 0-15,0 4 0 16,-1 2 0-16,8 1 0 16,-3 2 0-16,-1 4 0 15,4 3 0-15,4 7 0 16,3 2 0-16,0 7 0 0,4 3 0 15,3 9-1-15,3 3 1 16,1 0 0-16,7 1 0 16,-8-1-1-16,5-3 1 15,2-6 0-15,4 7 0 16,-3 2 0-16,0-6 1 16,0 0-1-16,-8 0 0 15,1 7 0-15,-4-7 0 0,0 3 0 16,-3-6 0-1,-4-7 0-15,0 1 0 0,-4-3 0 16,-3-4 0 0,7-6 0-16,-3-3 0 0,-4 0 0 15,7-6 0-15,0 0 0 16,0 3 1-16,4-7-1 16,3-2 1-16,3-1-1 15,8-3 0-15,3 1 0 16,-3-1 0-16,0 0 0 15,-4 1 0-15,0 2 0 16,0 1 0-16,-7-1-1 16,-3 7 1-16,-4-4 0 15,0 7 0-15,0 0 0 16,-7 3 0-16,4-6 0 16,-1 6 0-16,-3 0 0 15,0 0 0-15,0 0 0 16,4 3 0-16,-4-3 0 15,0 0 0-15,0 0 0 0,0 3 0 16,0 0 0-16,-4 0 1 16,-3 4-1-16,0-4 0 15,0 3 0-15,-4-3 1 16,4 0-1-16,-3 4 0 16,-1-1 0-16,-7 0 0 15,1 0-1-15,-1 1 1 16,1-1 0-16,-5 0 0 15,5 7-1-15,-1-4 1 0,0 4 0 16,4-1 0-16,0 1 0 16,4-7 0-16,-1 3 0 15,0 1 0-15,1-1 0 16,-4 1 0-16,3-1 0 16,1-6 0-16,-1 4 0 15,-10-4 0-15,10 0 0 16,-3-3 0-16,7 3 0 15,-7-9 0-15,3 3 0 16,1-10 1-16,-1 0-1 16,1-5 0-16,-1-1 0 15,1-6 0-15,-5-7 0 16,1 1 1-16,-3-7-1 16,3-2 0-16,-1-1 0 15,1 3 0-15,4 7 0 16,-1 3 0-16,4 6-1 0,-3 3 1 15,2 3 0-15,1 0 1 16,4 7-1-16,-1 0 0 16,1 6 0-16,3-1 0 15,0-2 0-15,0 6 0 16,0 0-1-16,0-6 1 16,0 6 0-16,0 3 0 15,3 6 0-15,1 4 0 16,3-1 0-16,0 7 1 15,7 6-1-15,-3 4 0 16,3-1-1-16,0 3 1 0,0 1 0 16,4 2 0-16,3-3 0 15,-11 7 0-15,15-3 0 16,-14-4 0-16,3-6 0 16,-7 0 0-16,3 0 0 15,-6-9 0-15,7 0 0 16,-4-10 0-16,-11 0 0 15,4-6 0-15,-3 0 0 16,3 0 1-16,10 0-1 16,-3-6 0-16,4 0 0 15,-1-4 0-15,4 7 0 16,4-10 0-16,3 4 0 16,4-4 0-16,3 1 0 15,4-1 1-15,-4 1-2 16,-3-1 1-16,-4 4 0 15,-3-1 0-15,-1 4 0 16,-6 0 0-16,-1 3 0 16,1 0 0-16,-4 0 0 0,0-1 1 15,0 1-1-15,-7 3 0 16,4 0-1-16,-4 0 1 16,0 0 0-16,0 0 0 15,0 0 0-15,0 0 0 16,0 0 0-16,0 0 0 15,0 0 0-15,0 0 0 0,0 0 0 16,0 0 0-16,0 0 0 16,0 0 0-16,0 0 0 15,0 0 1-15,0-6-1 16,3 0 0-16,1-1-1 16,-4 7 1-16,3-3 0 15,1-3 0-15,-4 6-1 16,3-3 1-16,1-7 0 15,-1 7 0-15,-3 3-9 16,0 0 1-16,-3 3 0 16,-25-12 0-16</inkml:trace>
  <inkml:trace contextRef="#ctx0" brushRef="#br0" timeOffset="31151.73">14415 10881 102 0,'-4'-3'51'0,"18"40"-51"15,-7-21 52-15,0 19-53 16,4 21 1-16,3 13-2 16,-4 12 1-16,5 4 0 15,6 3 1-15,-4-3-11 0,-2-10 1 16,-5-3-1 0,-13-6 1-16</inkml:trace>
  <inkml:trace contextRef="#ctx0" brushRef="#br0" timeOffset="31895.37">14940 10671 81 0,'14'-54'40'0,"-10"23"-33"0,-4 22 48 0,-4-1-51 15,-3 1 1-15,-7 3 1 16,-14 2 0-16,0 8-8 16,-4 2 0-16,0 0 5 15,4 4 1-15,0-1-4 16,10 3 0-16,4 10-1 16,10 10 0-16,11 9-1 15,8 9 1-15,13 9-1 16,4 1 1-16,-1 6 0 15,-2-7 0-15,-1 1-1 16,-4-7 1-16,1-3 0 16,-7-3 1-16,-8-6 0 0,-3 0 0 15,-7-7 0-15,0-2 1 16,-3-7 0-16,-4-3 1 16,0-10-2-16,0-5 1 15,0-14-1-15,3-15 0 16,4-15 0-16,4-17 0 15,6-2 1-15,4-16 0 16,4 6 0-16,3-3 1 0,11-9 0 16,3 12 1-1,0 9-2-15,-6 7 1 0,-5 6-1 16,-2 10 0-16,-8 9 0 16,0 0 0-16,-4 12-1 15,-3 7 1-15,0 9 0 16,-3 13 0-16,3 12-1 15,0 13 1-15,7 9-1 16,4 0 1-16,0-6-2 16,6-3 1-16,4-7-1 15,1-9 0-15,2-15 0 16,1-13 1 0,-4-16 0-1,-3-13 0-15,-4-8 1 0,-3-11 1 16,-8 4 1-16,-6 0 1 0,-8 0-1 15,-6 10 0-15,-8 2-3 16,-14 7 1-16,-3 3-7 16,-11 9 0-16,4 4-21 0,-14 2 0 15,6-5 0-15,22-4 0 16</inkml:trace>
  <inkml:trace contextRef="#ctx0" brushRef="#br0" timeOffset="32170.54">15907 9749 102 0,'60'-19'51'0,"-36"-12"-70"0,-20 21 100 0,-4 10-80 16,-4 3 0-16,-17 13 0 16,-3 15 0-16,-12 4-3 15,5 6 0-15,-8 12-4 16,7-9 0-16,11-6-2 15,14-13 0-15,7-7 1 16,10-11 0-16,1-17 4 16,7-5 1-16,-1-7 7 15,-3 0 1-15,-3 3 2 16,-4 0 1-16,-11 3-3 16,-6 1 0-16,-4 2-15 15,-7 7 1-15,-18 6-4 16,3 16 1-16</inkml:trace>
  <inkml:trace contextRef="#ctx0" brushRef="#br0" timeOffset="33715.43">14450 10078 96 0,'-7'13'48'0,"7"-7"-56"16,3-6 64-16,4 0-57 0,0 0 0 16,0 0-2-16,8-6 0 31,76-29 5-31,-3-6 0 15,-3-6-2-15,17 0 0 16,1 0 0-16,-8-6 1 16,0 0 0-16,-10 6 1 15,-11 6-2-15,-7 3 1 16,-7 4-1-16,-4 2 0 0,-13 4 0 16,-11 6 1-16,-15 3 0 15,-10 4 0-15,-10 8-1 16,-11 11 1-16,-8 5 0 15,-13 29 0-15,-14-1-1 16,-11 7 0-16,-14 6 0 16,0 4 0-16,3 2 0 15,-10 10 1-15,-4-10-1 16,4 10 0-16,-14-13 0 16,17-5 0-16,11-11 0 15,14-2 1-15,11-7-1 16,10-6 0-16,11-3 0 15,10-7 1-15,8-12-1 16,28-6 0-16,6-16 0 16,15-3 0-16,18-6 0 15,-1-17 0-15,8 5 0 16,28-11 1-16,-4 1-1 0,-3 0 1 16,-8-10-1-16,-6 3 1 15,-15 10 0-15,-6 9 0 16,-11 7 0-16,-11 6 1 15,-10 6-1-15,-11 3 1 16,-11 6-1-16,-10 10 0 16,-10 10-1-16,-19 11 1 15,-13 14-2-15,-22 8 1 16,-3 11-1-16,0 5 0 16,-7 1 0-16,0 2 1 0,3-6 0 15,-13-6 0-15,16-9 0 16,15 0 1-16,11-4-1 15,14-9 1-15,7-9-1 16,13 0 0-16,15-10-1 16,22-6 1-16,9-13-1 15,19-5 1-15,3-8-1 16,0-5 1-16,0-7 0 16,21-2 0-16,-7-1 0 15,-4 0 0-15,-3 0 0 16,-10 4 0-16,-1 5-2 15,-14 4 0-15,-10 3 0 16,-7 3 0-16</inkml:trace>
  <inkml:trace contextRef="#ctx0" brushRef="#br0" timeOffset="35101.99">15392 12323 107 0,'17'-6'53'0,"-13"9"-49"0,10-3 54 15,-3 0-58-15,-1 3 1 16,-3 7-1-16,0 5 1 16,0 23-1-16,-7 22 0 15,-3 27 0-15,-15 20 1 16,-10 25-1-16,-7 28 1 16,-8 18 0-16,-20 7 0 15,3 10-1-15,3-32 1 0,4-9-4 16,8-29 1-16,-15-12-8 15,7-22 1-15,-4-19-18 16,8-28 1-16,7-19 0 16,-22-22 0-16</inkml:trace>
  <inkml:trace contextRef="#ctx0" brushRef="#br0" timeOffset="35371.44">14552 13242 100 0,'28'-25'50'0,"43"-31"-70"0,-61 49 101 0,5 1-80 16,2-7 0-16,-3 4 0 15,4 0 0-15,10 6-1 16,7 3 0-16,4 12 2 16,7 10 1-16,18 13-1 15,17 21 0-15,10 19 0 16,1 10 1-16,-7 6-2 0,-4-3 0 15,11-4 0-15,-15-12 0 16,-13-15 0-16,-15-13 0 16,-10-10-8-16,-11-6 0 15,-7-12 1-15,-3-13 0 16</inkml:trace>
  <inkml:trace contextRef="#ctx0" brushRef="#br0" timeOffset="35869.51">15759 12806 112 0,'7'13'56'0,"60"-10"-58"0,-36-9 66 16,8-10-65-16,11-12 1 16,13-13 0-16,22-15 0 15,10-20 0-15,0-5 1 16,1-16-1-16,13 2 0 15,-7 5 0-15,-7-1 0 0,-3 9-3 16,-18 16 0-16,-14 16-9 16,-7 6 0-16,-14 13 0 15,-11 12 1-15</inkml:trace>
  <inkml:trace contextRef="#ctx0" brushRef="#br0" timeOffset="36105.37">16221 12825 102 0,'-74'88'51'0,"45"-38"-53"15,26-44 68-15,3-3-66 16,0-3 1-16,7-12 0 16,11-7 0-16,20-12-2 15,8-13 1-15,7-10-1 16,14-8 1-16,-3 2-1 0,3 4 0 15,-7-7-4-15,17 10 0 32,11 3-8-32,-20 15 0 15</inkml:trace>
  <inkml:trace contextRef="#ctx0" brushRef="#br0" timeOffset="36350.24">16143 13252 98 0,'-7'50'49'0,"21"-35"-49"0,4-21 60 0,14 0-57 16,10-4 1-16,18-8 1 16,3-14 0-16,8-2-6 15,10-23 1-15,11-5 2 16,3-4 1-16,4-13-6 15,-11-5 0-15,-3-1-16 16,-11-9 0-16,10 6-1 16,-10-3 1-16</inkml:trace>
  <inkml:trace contextRef="#ctx0" brushRef="#br0" timeOffset="36603.82">17970 11521 111 0,'8'28'55'0,"9"69"-72"0,-10-72 94 15,4 16-74-15,-1 12 0 16,1 10-3-16,0 0 0 15,3 6-5-15,0-4 1 0,0-8-8 16,-3-10 0-16,-8-9-2 16,-6-7 1-1</inkml:trace>
  <inkml:trace contextRef="#ctx0" brushRef="#br0" timeOffset="37050.07">17762 11831 77 0,'-21'-53'38'0,"-4"-29"-28"16,22 51 39-16,-1-13-43 15,1-9 0-15,-1-16 1 16,8-4 1-16,3-8-11 16,7-4 1-16,4 7 6 15,-4 15 1-15,28 0-4 16,4 7 0-16,3 6-1 15,4 15 1-15,4 7-1 16,-15 6 0-16,4 16 0 16,-4 6 0-16,-6 12 0 0,-8 10 0 15,-7 3-1-15,-7 10 1 16,-14 9 0-16,-3 12 0 16,-22 7-1-16,-3 3 0 15,-4-3 0-15,0-4 1 16,4-2-1-16,7-13 0 15,3-10 0-15,11-6 1 16,11-9 0-16,13 3 1 16,15-6 0-16,7-4 1 0,3-2 0 15,7 2 1-15,22 1-1 16,0 2 1-16,-1 4-3 16,4 6 0-16,-7-3-8 15,-7 0 1-15,-7 0-2 16,-7-6 1-16</inkml:trace>
  <inkml:trace contextRef="#ctx0" brushRef="#br0" timeOffset="37397.48">18905 11279 83 0,'-7'-38'41'0,"-7"20"-27"15,11 15 39-15,-8-1-52 16,-3 11 0-16,-4 5 1 16,1 10 1-16,-15 3-4 15,7 13 0-15,4-1 2 0,3 11 0 16,18 2-1-16,7 6 1 16,4-3-2-16,7 1 1 15,6-20-1-15,5-6 1 16,9-12 1-16,8-10 0 15,4-12 1-15,-8-13 0 16,-10 1 1-16,-8-8 1 16,-6-5 0-16,-11-7 0 15,-10-9-2-15,-26 0 1 0,-2-6-10 16,-1 3 1-16,4 3-2 16,-4-10 1-16</inkml:trace>
  <inkml:trace contextRef="#ctx0" brushRef="#br0" timeOffset="37652.33">19078 10548 110 0,'18'7'55'16,"17"2"-58"-16,-24-6 69 0,-1 7-64 15,1 5 0-15,10 7 0 16,-3 10 0-16,3 12-3 15,-4 6 0-15,1 6 2 16,-4 7 0-16,-3 6-2 16,-1 3 0-16,1 13-1 15,-4-10 1-15,0-9-7 16,-3-10 0-16,-1-9-13 0,-3-19 0 16,0-12 1-16,0-13 1 15</inkml:trace>
  <inkml:trace contextRef="#ctx0" brushRef="#br0" timeOffset="37852.21">18937 11245 104 0,'0'12'52'0,"74"-37"-67"0,-53 19 92 0,8-7-77 16,6-6 1-16,11-9-5 15,0-6 0-15,-1-7-11 16,-2-9 0-16,-4-4-2 16,6-2 1-16</inkml:trace>
  <inkml:trace contextRef="#ctx0" brushRef="#br0" timeOffset="38122.05">19907 10022 111 0,'7'31'55'0,"25"10"-65"0,-21-22 92 16,3 15-82-16,0 10 0 15,0 6 0-15,0 7 1 16,4 5-5-16,-1-2 0 16,-6 3-10-16,0-16 0 15,-4-3-1-15,0-16 1 0</inkml:trace>
  <inkml:trace contextRef="#ctx0" brushRef="#br0" timeOffset="38822.25">20479 9608 94 0,'-7'-66'47'0,"-4"28"-52"0,8 29 61 0,-8-4-55 16,-7-2 0-16,-10 2 1 15,0 4 1-15,-4 12-4 16,0 3 1-16,-3 7 1 16,-11 9 0-16,7 6-1 0,4 9 1 15,11-2-1-15,6 9 0 16,28 6 0-16,12 3 0 16,9-3 0-1,19 10 0-15,-1-10 0 0,1 7 0 16,-1-7-1-16,-3 0 1 15,7-6 0-15,0 3 1 16,-11-9-1-16,-10-1 0 16,-8-5 0-16,-9-7 1 15,-26-3 0-15,-3-7 0 0,0-5-1 16,0-7 0-16,-4-13 0 16,4-5 0-16,3-10-1 15,4-13 1-15,7-3 0 16,4-12 0-16,6-7 0 15,22-6 0-15,-4-6 0 16,1 0 0-16,2-12 0 16,1 2 0-16,-4 4 0 15,4 9 0-15,-7 12 0 16,3 16 0-16,-7 16 0 16,4 16 0-16,-11 18 0 15,-7 20 1-15,0 18 0 16,0 18 1-16,7 4-2 15,-3 10 1-15,-1-7-1 16,4-9 1-16,1-16-1 16,-1-16 1-16,3-12-1 15,1-16 0-15,0-15 0 0,-1-17 1 16,-3-11 1 0,-7-8 0-16,-3-8-1 0,-8 0 1 15,-6-7-4-15,-1 0 1 16,1 7-19-16,-5 9 0 15,-16 6-1-15,3 3 0 16</inkml:trace>
  <inkml:trace contextRef="#ctx0" brushRef="#br0" timeOffset="39139.08">21301 8839 86 0,'21'-47'43'0,"-11"29"-53"0,-10 18 70 0,-3 0-57 16,-8 9 0-16,-24 19 1 16,-4 10 0-16,-3 12-6 15,3 6 1-15,0-5 3 16,8-7 0-16,6-13-2 16,7-6 0-16,8-12-1 15,6-13 1-15,4-16 0 16,7-9 0-16,7-3 0 15,0-4 1-15,1 4 1 16,-5 3 1-16,-3 3-2 16,-3-3 0-16,-4 9-20 15,-4 0 1-15,-3 4-1 0,0-1 0 32</inkml:trace>
  <inkml:trace contextRef="#ctx0" brushRef="#br0" timeOffset="39956.24">19248 12602 99 0,'24'16'49'0,"-56"-10"-63"0,29-9 86 0,-4-3-72 15,-7-10 1-15,-4 7-1 16,1-1 0-16,-8 4-1 15,-10 3 0-15,-4 9 0 16,3 7 1-16,8 6-1 16,4 9 0-16,2 13 0 15,5 6 0-15,6 9 0 16,4 4 0-16,0-1 0 16,7-12 1-16,18-9-1 15,6-10 1-15,1-15 0 16,7-16 0-16,-4-10 1 15,0-6 0-15,1-6 1 16,2 0 0-16,1 3 0 16,-4 3 0-16,0 4 0 15,1 2 0-15,-5 4-1 16,1 6 0-16,3 6-1 16,1 3 1-16,-5 6-1 15,1 7 0-15,7 0-3 16,-1 0 0-16,-24 0-9 0,-3 0 0 15,-4-7 0-15,-4-6 0 16</inkml:trace>
  <inkml:trace contextRef="#ctx0" brushRef="#br0" timeOffset="40431.98">19466 12568 69 0,'11'-66'34'0,"-4"0"-17"0,-4 44 34 0,-3-3-47 15,0-3 1-15,0-3 1 16,0-1 0-16,-3 1-8 15,3 3 0-15,0 3 5 16,0-1 0-16,0 14-2 16,0 12 0-16,3 9-1 15,1 13 1-15,-1 16-1 16,19 9 1-16,-15 0 0 16,14 3 0-16,-3-6-1 15,-1-3 0-15,-3-4 0 16,-3-8 1-16,-4-11-2 15,4-2 1-15,-4-10-1 16,0-2 0-16,-7-11-1 16,7-5 1-16,-4-4 0 15,4-6 1-15,4-6 0 16,3 0 0-16,0-1 1 16,11 1 1-16,3 3-1 15,-3 3 0-15,-4 7 0 0,0 2 0 16,-3 4-1-1,-1 9 1-15,-3 9-1 0,1 13 1 16,-8 6 0-16,-4 4 0 16,-3 8 0-16,-3 4 0 15,-1 0-1-15,-10-6 0 16,-7-7-1-16,0-6 0 16,-4-3-8-16,0-9 0 15,0-7-11-15,1 0 1 0,6-6-1 16,4-9 1-16</inkml:trace>
  <inkml:trace contextRef="#ctx0" brushRef="#br0" timeOffset="40773.3">20204 11922 86 0,'21'-19'43'0,"-14"22"-49"16,-7-3 77-16,0 0-70 15,-4 13 0-15,-3 2 0 16,-3 14 1-16,-22 8-3 16,4 13 0-16,3 4 1 15,4-4 1-15,7 10-1 16,3-10 0-16,4-13-1 16,11-5 0-16,3-10 0 15,10-10 1-15,1-15 0 16,3-9 1-16,-3-7 0 0,-4-6 1 15,3-4 0-15,-2-2 1 16,-5-3-1-16,-3-4 0 16,0-3-13-16,-3-6 0 15,-1 0-2-15,1 3 1 16</inkml:trace>
  <inkml:trace contextRef="#ctx0" brushRef="#br0" timeOffset="41464.42">20560 11743 105 0,'-11'32'52'0,"1"37"-58"0,6-54 77 0,1 4-71 16,-4 0 1-16,0 6-1 15,-1-6 1-15,1-4-3 16,4 1 1-16,-1-6-2 16,4-4 0-16,4 0-1 15,3-3 1-15,0 0-1 16,4-6 1-16,-1 0 2 16,11-6 0-16,1-4 2 15,9-9 1-15,-2-3 0 16,-5-16 1-16,1 1-1 0,0-4 1 15,-4 6-2-15,0 0 0 16,-7 10-1-16,-3 6 0 16,-1 13-1-16,-3-7 0 15,4 16 0-15,-1 10 0 16,1 2 0-16,-4 1 0 16,11 2 1-16,-1-2 0 15,1-4 1-15,0-2 0 16,-1-4 1-16,1-3 0 15,0-10 0-15,-4-9 0 0,0-12-1 16,0-7 1-16,0-12-3 16,-3 0 1-16,-1-13-2 15,1-2 1-15,-4-8-1 16,0-2 1-16,-4 3-1 16,-3 6 1-16,0 3 1 15,0 10 0-15,0 9 1 16,0 7 0-16,0 8 0 15,0 11 1-15,-3 5 0 16,3 7 0-16,-4 15-1 16,4 7 1-16,0 9-1 15,-3 9 1-15,-1 4-1 16,4 6 0-16,4-6-1 16,3 2 0-16,3 1-4 15,15-3 1-15,10-13-17 16,4-6 1-16,0-13-1 15,-4-12 0-15</inkml:trace>
  <inkml:trace contextRef="#ctx0" brushRef="#br0" timeOffset="41606.33">20863 11248 109 0,'4'12'54'0,"84"-52"-75"0,-67 24 94 0,7-16-87 16,15-2 1-16,13-13-1 16,4-3 1-16</inkml:trace>
  <inkml:trace contextRef="#ctx0" brushRef="#br0" timeOffset="42275.13">20316 13164 103 0,'39'0'51'0,"4"22"-55"0,-29-32 61 16,3-2-57-16,12-4 0 15,-1-12-1-15,21-4 1 16,1-2-1-16,-5-1 0 15,1 7-1-15,-3 6 0 0,-1 13 0 16,0 12 0 0,-6 10 1-16,-8 9 0 0,-7 9 1 15,-14 3 1-15,-18 4 0 32,-3-4 0-32,-3-2 0 0,-8-4 0 0,0-3-1 15,8-12 1-15,-1-1-2 16,-7-12 1-16,8-9 0 15,17-7 0-15,3-9 1 16,4-13 0-16,7-2 0 16,8-14 0-16,9-2-1 15,8-7 1-15,0-9-1 16,-4 12 1-16,0 4-1 16,-6 12 0-16,-8 10 1 15,-7 18 0-15,-3 10 1 0,-4 18 0 31,3 38 1-15,1 7 1-16,3 6 0 16,4-10 0-16,24-9-1 0,4-10 0 15,3-15-3-15,11-22 0 16,-3-16-9-16,-15 7 0 16,11-48 0-16,-7-18 0 15</inkml:trace>
  <inkml:trace contextRef="#ctx0" brushRef="#br0" timeOffset="46999.08">9013 5048 87 0,'-7'3'43'0,"0"-6"-38"0,7 3 43 16,0 0-45-16,0 0 0 15,0 0 1-15,4-6 1 16,3-3-6-16,0-4 1 16,0 4 4-16,-3-4 1 0,3 1-2 15,-7 5 0-15,0-2-1 16,0 3 1-16,0-1-2 15,0 4 1-15,0 3-2 16,0 0 1-16,0 0-1 16,0-6 1-16,-11 3-1 15,0 6 1-15,1 3-1 16,-8-3 1-16,1 7-1 16,-5 2 1-16,1 1 1 15,-18 2 0-15,4 7-1 16,0-6 0-16,0 12-1 15,-1 1 1-15,1-1 0 16,-14 3 0 0,3 4-1-16,3-1 0 0,1 1 0 15,3 2 1-15,4 1 0 16,0 6 0-16,-8-3-1 16,5-1 1-16,-1-2-1 15,7 6 0-15,4 6 0 16,-7 3 0-16,10 7 0 0,0 3 0 15,8-10 0-15,-1 3 0 16,4-5 0-16,0 2 0 16,10-3 0-16,8-6 0 15,3 9 0-15,3 1 0 16,8-7 0-16,3 9 0 16,7-6 0-16,1-6 0 15,-1 0-1-15,0 0 1 16,0-6 0-16,4-4 1 15,3 1-1-15,-6-10 0 0,16-3 0 16,1-7 1-16,4 1 0 16,-12-7 0-16,5-6-1 15,3 1 1-15,0-1-1 16,-8 0 1-16,1 0-1 16,0-3 1-16,-7-6-1 15,-1 6 1-15,5 0-1 16,-8 0 1-16,4 3-1 15,-4 0 1-15,4-3-1 16,-22 3 0-16,8-3 0 16,-4 3 1-16,-3 0-1 15,-4 1 1-15,0-1-1 16,-14 0 0-16,14-3 0 16,0 3 1-16,0-3-2 15,0 0 1-15,0 0 0 16,-7 0 0-16,7 0 0 15,-7 0 0-15,0 0-1 0,0 0 1 16,0 0 0-16,0 0 0 16,0 0 0-16,0 0 0 15,0 0 0-15,-4 0 0 16,4 0-1-16,0 0 1 16,0 0 0-16,0 0 0 15,0 0-1-15,-7 0 1 16,7 0 0-16,-7 0 0 15,7 0-1-15,0 0 1 0,7-9-3 16,-7 9 0-16,4-10-13 16,-11 1 0-16</inkml:trace>
  <inkml:trace contextRef="#ctx0" brushRef="#br0" timeOffset="48432.26">8872 6256 74 0,'0'12'37'0,"11"-6"-23"16,-11-6 38-16,3-6-47 16,-3 6 0-16,0 0 1 0,0 0 1 15,0-6-9-15,4 9 0 16,-4-9 6-16,0 6 0 16,0 0-3-16,0 0 1 15,4 0-1-15,-1 3 0 16,4 3-1-16,4 3 1 15,-1-5-1-15,-6-4 1 16,6 6-1-16,1-3 0 16,3 6 0-16,-3 4 1 0,-1 0-1 15,1-1 0-15,-1-3 0 16,5 1 0 0,-1 2 0-16,-4-5 1 0,8 2 0 15,-4-3 0-15,4 4 0 16,-8-1 0-16,1 1-1 15,-4 5 1-15,0-5 0 16,0 2 0-16,0 1-1 16,-3-1 1-16,3 4-1 15,-7-3 1-15,3-1 0 16,-3-3 0-16,0 10 0 16,0-6 0-16,0-1 0 15,-3 1 1-15,3-1-2 16,-4-2 1-16,1-1 0 15,-8 4 1-15,4 3-2 16,-7-1 1-16,0-2-1 16,0 2 0-16,-1 10 1 0,-2-3 0 15,-1 7-1-15,-3-7 0 16,0 3-5-16,0 9 1 16,-8-6-17-16,-2 1 0 15,-8-1-1-15,0 0 1 31</inkml:trace>
  <inkml:trace contextRef="#ctx0" brushRef="#br0" timeOffset="53223.51">11434 357 53 0,'-29'0'26'0,"12"-6"-12"0,17 6 27 0,0 0-38 16,0 0 0-16,7 0 1 16,-4-3 0-16,4 3-6 15,4 0 0-15,-4-7 4 16,-7 7 0-16,0 0-2 16,3 0 1-16,5-3 0 15,-8 6 0-15,0-3 0 16,0 0 1-16,0 0-5 15,0 7 1-15,-4-14 0 16,-3-2 0-16</inkml:trace>
  <inkml:trace contextRef="#ctx0" brushRef="#br0" timeOffset="54424.82">8072 294 99 0,'-22'-62'49'0,"-66"11"-45"16,67 39 49-16,-11-7-54 15,-28 7 0-15,-28 18-1 16,-18 10 0-16,-21 2 2 16,-46 17 0-16,1 18-2 15,-47 19 1-15,-18 19 0 16,-31 28 1-16,-14 22-1 15,-18 26 1-15,-7 21 0 16,11 25 1-16,-14 22 0 16,27 7 0-16,15 15 0 0,4 3 1 15,34 7-1-15,19 18 0 16,10-9 0-16,31 9 0 16,33-9-1-16,17 6 0 15,10 4-1-15,33 5 1 16,13-2-2-16,18 6 1 15,25 3-1-15,14 12 0 16,25-3 0-16,10-2 1 16,11 5 0-16,42-12 1 0,7-13 1 15,22-3 0-15,20-9 1 16,39-9 0-16,-10-7 0 16,42-6 0-16,-3-22 0 15,-61-73 0-15,117 92-1 16,-77-79 0-16,101 64-1 15,1-23 1-15,-7-13-1 16,3-18 0-16,-3-13 0 16,-1-9 1-16,1-25-1 15,-8-19 0-15,5-13 0 16,-33-22 1-16,7-12-1 16,-24-16 1-16,-32-6 0 15,4-9 0-15,-26-4 0 16,-16-6 0-16,-22 0 0 15,-22-6 1-15,-16 0-1 16,-12-7 0-16,-3 1 0 0,-7-13 0 16,-24-6-1-1,-19-10 0-15,-17-12 0 0,-7-13 0 16,-10-3-1-16,-4 0 1 16,-18-6 0-16,-10 0 0 15,-4 6 0-15,-4 0 0 16,-6 3 1-16,-4 4 0 15,7 2 0-15,4-2 1 16,3 2-2-16,7 4 1 0,7-7-1 16,4 7 1-1,7 2-2-15,0 7 1 0,10 7-1 32,8 5 1-32,3 10-1 0,10 19 1 0,11 6-1 15,0 13 1-15,18 9-1 16,4 13 1-16,-1 12 0 15,4 0 1-15,3 6 0 16,-3-3 0 0,-4 20-1-16,-10 2 1 0,-4-6-1 15,-17 6 1-15,-22-6-6 16,-27 19 1-16,-33 6-2 16,-38-4 1-16</inkml:trace>
  <inkml:trace contextRef="#ctx0" brushRef="#br0" timeOffset="62062.03">18803 6958 65 0,'-3'16'32'0,"6"-10"-23"16,-3-6 32-16,4-6-39 16,-1-1 1-16,-3 7 3 0,4-6 1 15,-1 0-7-15,-3 6 0 16,4-6 6-16,-4 6 1 16,0-4-1-16,-4 8 0 15,1-11-2-15,-1 10 1 16,1 1-2-16,-1-1 0 15,1-3-2-15,-1 3 0 16,4-3-1-16,0 0 0 0,0 0 0 16,0 0 1-16,0 0-1 15,0-3 1-15,-4 6 0 16,1-3 0-16,3 0 0 16,0-3 1-16,0 3-1 15,0 3 1-15,0-3-2 16,0 0 1-16,3-6-1 15,-3-1 1-15,0 1-1 16,0-3 1-16,0 9-1 16,0-7 0-16,0 1 1 15,0 0 0-15,0-4-1 16,-3-2 1-16,-1 9-1 16,1-4 1-16,-1-2-1 15,-3 3 1-15,-3-16-1 16,-1 3 0-16,-7 0 0 31,4 0 0-31,-3 1 0 0,-1-4 0 0,-3 6 0 16,3-3 0-16,-3 0 0 15,0-3 1-15,0-3-1 0,-4 0 0 16,4-3 0-16,3-10 0 16,-6-12 0-16,6-6 1 15,4-1-1-15,10-2 0 16,11-4-1-16,0 0 1 15,4 7 0-15,0 9 0 16,-1 0 0-16,1 6 0 16,3-3-1-16,4-3 1 15,6 9 0-15,12-12 0 16,-1 3 0-16,-3 6 0 0,3 4 0 16,0 5 1-16,0 1-1 15,-3 9 0-15,7 3 0 16,7 4 0-16,-4 8 0 15,-3 4 0-15,0 3-1 16,-4 3 1-16,4 4 0 16,3-7 0-16,-3 9 0 15,-4 0 1-15,-3 4-1 16,-4-4 0-16,0 13 0 16,-3-3 1-16,-4 3-1 15,-3 3 0-15,0 0 0 16,-4 3 0-16,-4 1 0 15,1-7 0-15,-4-4 0 16,0 1 0-16,-4-6 0 16,1 3 0-16,3-7 0 15,-3 0 0-15,-4-2 0 16,0 2 0-16,0-3 0 0,0 1 0 16,-4 2 0-16,-3-3 1 15,3 7-1-15,1-10 0 16,-1 0 0-16,1 6 0 15,-1-2-1-15,1 2 1 16,-1-3 0-16,1 4 1 16,-1-4-1-16,-3-3 0 15,4 0 0-15,-4 0 0 0,0-3 0 16,0-3 0 0,-1-3 0-16,1 0 0 0,0 0 0 15,0-4 0-15,0 1 0 16,-7 6 0-16,-4-4 0 15,4 1 0-15,0 6 0 16,-3-6 0-16,2-1 0 16,1-5 1-16,0 3-1 15,0-4 0-15,4 4 0 16,3-1 0-16,-1 4-1 16,1-3 1-16,7 9 0 15,0 0 0-15,4 0-1 16,3 6 1-16,0 0 0 15,4 3 0-15,3 1 0 16,3 2 0-16,1-2 0 16,3 5 0-16,0-8 0 15,1-1 0-15,2-3-1 16,4 3 1-16,1 1 0 0,2 2 0 16,12-3 0-16,-8 4 1 15,-3-4-1-15,-4 0 0 16,0 1 0-16,-3-1 0 15,-4-9 0-15,0-4 0 16,-3-8 0-16,0-4 0 16,-4-6 0-16,0-6 0 15,-7 2 0-15,0 7 1 16,-4-6-1-16,-3 3 0 31,4 9 0-31,-4-2 1 0,0 2-1 0,7 3 1 0,-7-9-2 16,3 0 1-16,1 4 0 15,0-1 0-15,-4 3 0 16,0 4 0-16,0-4 0 16,-4 7 0-16,-3 2 0 15,3 4 1-15,-3 3-1 16,0 3 0-16,0 7 0 16,4-1 0-16,3 7 0 15,0-4 0-15,0 4 0 16,0 3 0-16,0 3 0 15,0 0 0-15,0 3 0 16,0-3 0-16,-4 0 0 16,-3 3 0-16,4-3 0 0,-4-3 0 31,0 6 0-15,-4 0 0-16,0-3-1 15,1-4 1-15,-1-2 0 0,-10 0 0 16,3-10-1-16,-3 7 1 15,4-4 0-15,-1 0 0 16,4-5 0-16,-4 2 0 16,1-3 0-16,-1 0 0 15,0 0 0-15,-3 0 0 16,-4-3 0-16,1 0 0 16,-4-9 0-16,-1 3 0 0,1-4 0 15,3 1 0-15,1-4-1 16,2 1 1-16,5 2 0 15,-4-2 0-15,0-1 0 16,3 1 0-16,0-1 0 16,-3 4 0-16,3-1 0 15,-3 1 1-15,14 6-2 16,-10 0 1-16,13 0 0 16,-7 3 0-16,11 0 0 15,4 3 0-15,7 0-1 16,-4 3 1-16,3 0 0 15,4 4 0-15,0 5 0 16,4-2 0-16,0 0 0 16,13-4 0-16,-2 4 0 15,-1-1 0-15,0 1-1 16,0-4 1-16,-3-3 0 16,0 4 0-16,-1-4 0 0,-2 0 0 15,-1-3 0-15,-4-3 0 16,12-3 0-16,-8 3 0 15,7 0 0-15,-3-6 0 16,-1 0 0-16,-2-4 1 16,-5 1-1-16,-3 6 0 15,0-4 0-15,-3 1 0 16,-4 3 0-16,0-3 1 16,0 0-1-16,0 2 0 0,-3-8 0 15,3-1 0-15,-4 1 0 16,1-10 0-16,3-6 0 15,0-1 0-15,-3 7 0 16,-4-3 0-16,0 3 0 16,0 0 1-16,0 7 0 15,0-7 0-15,0 3-1 16,0 6 0-16,0 1 0 16,0-1 0-16,0 4-1 15,0 0 1-15,-4-1-13 16,4 4 1-16,-7-7 0 15,-4-12 0-15</inkml:trace>
  <inkml:trace contextRef="#ctx0" brushRef="#br0" timeOffset="68961.62">19233 15415 100 0,'-42'19'50'0,"42"-13"-50"0,4-9 51 0,13-3-51 15,8 6 1-15,3-3 1 16,11-7 0-16,32-2-2 16,13-4 0-16,11-3 1 15,-6-3 0-15,9 0 0 16,8 4 0-16,-10 2-1 16,-19 3 1-16,-10 7-2 15,-7 3 0-15,-10 6-5 16,-12 0 1-16,-9 0-20 15,-8 1 1-15,-11-4-1 16,-3-7 1-16</inkml:trace>
  <inkml:trace contextRef="#ctx0" brushRef="#br0" timeOffset="70080.58">20835 14779 82 0,'-21'12'41'0,"-29"1"-55"0,43-7 79 0,-14 10-62 15,4-1 0-15,-8 7 2 16,18 16 0-16,10 3-7 16,8 15 1-16,10 10 4 15,4 9 0-15,10 7-2 16,4-4 0-16,-7-6-7 15,-4-12 1-15,-3-13-1 16,-8-9 0-16</inkml:trace>
  <inkml:trace contextRef="#ctx0" brushRef="#br0" timeOffset="70474.36">20740 14192 101 0,'-46'25'50'0,"-39"19"-57"0,78-34 66 15,0-1-61-15,4 4 1 16,-1 9-3-16,4-4 1 0,14 1 2 16,14-3 1-16,8-10-3 15,3-6 1-15,-1-9 0 16,12-7 1-16,-8 0 2 16,-7-6 0-16,-6 0 2 15,-12-3 0-15,-6 7 0 16,-25-1 1-16,-4 0-2 15,-7 3 1-15,-3 1-9 16,-4 5 0-16,-6 4-2 16,-1 6 1-16</inkml:trace>
  <inkml:trace contextRef="#ctx0" brushRef="#br0" timeOffset="71077">21149 13910 89 0,'-106'-47'44'0,"-10"41"-38"0,84-1 50 0,-24 4-55 16,-19 0 0-16,1 0 0 15,-21 3 0-15,-18 3-3 16,-10 22 1-16,13 29 0 15,-6 5 1-15,10 20-3 16,-10 21 0-16,6 32-3 16,22 18 1-16,18 35-1 15,20 3 0-15,36 10-1 16,32-1 1-16,21-21-2 16,24-16 0-16,8-16 4 15,31-22 1-15,4-27 5 16,7-20 0-16,-4-22 4 15,25-18 1-15,4-35 3 16,-8-19 1-16,-10-25-1 16,14-13 0-16,-7-37-4 15,-3-22 1-15,-22-12-4 16,-14-13 1-16,-17-4-3 16,-15 1 1-16,-17 6-2 0,-21 16 0 15,-36 3-6-15,-28 18 1 16,-28 17-16-16,-11 18 0 15,-31 25 0-15,-18 22 0 16</inkml:trace>
  <inkml:trace contextRef="#ctx0" brushRef="#br0" timeOffset="71432.94">20733 16453 105 0,'14'0'52'0,"106"-135"-77"0,-88 98 99 16,13-17-84-16,8-11 0 16,14-1-21-16,4 3 0 15,-8 3 36-15,-13 16 0 16</inkml:trace>
  <inkml:trace contextRef="#ctx0" brushRef="#br0" timeOffset="71570.87">21318 16397 106 0,'67'19'53'0,"92"-67"-95"0,-113 20 92 0,28-19-50 15,25-31 0-15</inkml:trace>
  <inkml:trace contextRef="#ctx0" brushRef="#br0" timeOffset="72336.31">21417 3894 103 0,'35'44'51'0,"-52"-19"-51"15,34-12 52-15,-6 18-52 0,3 10 0 16,0 12-1-16,4 19 1 16,-1 7 0-16,5 18 0 15,-1 0 0-15,4 0 0 16,-1-21 0-16,4-7 0 15,-3-10 0-15,7-9 1 16,-7-15-1-16,3-7 0 16,-7-9 1-16,7-16 0 15,7-6 1-15,18-22 0 0,14-19 2 16,29-25 0-16,31 0-1 16,7-13 1-16,24-9-1 15,5-12 0-15,-15 18-9 16,-21-2 1-16,3-1-2 15,-24 3 0-15</inkml:trace>
  <inkml:trace contextRef="#ctx0" brushRef="#br0" timeOffset="76689.22">21459 991 89 0,'-38'-19'44'0,"73"9"-33"15,-21 4 44-15,4-3-54 16,6-1 1-16,8-5 0 15,25 2 1-15,6-3-4 16,4 7 0-16,14-1 2 16,0 1 0-16,4 0-1 15,10 2 1-15,1 1-1 16,6 9 0-16,-17 0 0 16,-11 4 0-16,-11-7 0 15,-14 3 0-15,-10 3 0 16,-7-6 0-16,-11 13 0 15,-7 5 1-15,-7 4-1 16,-10 0 0-16,-4 10 0 0,-25-4 0 16,-7 10-1-16,-3 12 1 15,-22-3-1-15,1 6 1 16,3 0 0-16,0-6 0 16,0 4 0-16,14-17 0 15,-21 13 0-15,7-3 1 16,-7 0-1-16,4-10 1 15,10-2-1-15,10-4 1 0,8-6-1 16,7-3 0 0,3-10 0-16,8 7 1 0,2-7-1 15,5 1 1-15,3-7-1 16,3 3 0-16,4-6 0 16,7 3 0-16,18 3 0 15,3-6 0-15,4 4 0 16,10 2 1-1,11-6 0-15,7 0 1 0,11 0 0 16,24-6 0-16,21 2 0 16,-3-2 0-16,-3 3 0 15,13-3 0-15,-13-4-1 16,-5 7 0-16,-20-3-2 16,-21 3 1-16,-8 3-5 15,-17 0 1-15,-8 0-15 16,-9-13 1-16,-12 4-1 15,-20-10 0-15</inkml:trace>
  <inkml:trace contextRef="#ctx0" brushRef="#br0" timeOffset="77079.99">20585 884 104 0,'-7'-16'52'0,"10"22"-66"0,-3-6 87 0,14 10-72 15,7 2 1-15,4 10 0 16,7 16 0-16,7 6-3 16,13 19 1-16,1 15 1 15,0 13 0-15,0 6-1 16,0 4 0-16,11 11-2 16,-4-2 0-16,-7-13-4 15,-4 1 0-15,-7-23-9 16,-10-3 0-16,-7-12-7 15,-4-7 0-15,-11-19 1 16,-6-5 1-16</inkml:trace>
  <inkml:trace contextRef="#ctx0" brushRef="#br0" timeOffset="81223.08">20493 896 97 0,'-21'-12'48'0,"17"12"-71"0,8-6 98 0,6-7-75 15,11 4 1-15,22-16-1 16,13-4 0-16,25-2-1 15,4 0 1-15,10-1 0 16,29 1 0-16,6-4 0 16,4 1 0-16,25-4 0 15,10-2 0-15,-13 8 0 16,9-2 0-16,5 9 0 16,-29-4 1-16,-21 4 0 15,-18 6 1-15,-7 4-1 16,-3 5 1-16,-7 7-1 15,-11-3 1-15,0 12-1 16,-7-6 0-16,-4 10 0 16,-13-1 0-16,-8 0-1 15,-7 10 1-15,-3-3-1 16,-4 3 1-16,-3 6-1 0,0-3 1 16,0 3-1-16,3 0 0 15,14 3 0-15,11 16 1 16,0 0-1-16,14 9 0 15,-7 4 0-15,-4 12 0 16,-3-7-1-16,-7 11 1 16,-7-8 0-16,0 4 0 0,10 4-1 15,1-1 1 1,-1-10-1-16,4 7 1 0,0-3-1 16,0 0 0-16,-7-9 0 15,-8 2 1-15,-6-2-1 16,-11-4 0-16,-3-9 1 15,-8 0 0-15,-2-10 0 16,-8-6 1-16,0-3-1 16,-18-6 1-16,-7-6 0 15,-10 3 0-15,-22-1-1 16,-3 4 1-16,-10-10-1 16,-25 10 0-16,-18 6 0 15,-14-6 0-15,-14 6 0 16,-7 3 0-16,-4 1 0 15,11-1 0-15,-14-3 0 16,-4-6 1-16,18-4-1 16,10 4 1-16,-10-6-1 15,3-1 1-15,11 7-1 16,11 0 0-16,14-13 0 0,3 13 0 16,14-9 0-16,15-7 1 15,10 6-1-15,14-3 0 16,7-3 0-16,4 1 0 15,10-1-1-15,4 0 1 16,7-3-1-16,3 0 1 16,1-6 0-16,-1-1 1 15,4 7 0-15,3-9 0 16,1 0 0-16,-1-7 1 16,4-3-1-16,4-6 1 0,-4-3-1 15,0-7 1-15,0-2-2 16,-4-4 0-16,-3 0-1 15,0-3 1-15,-3 7-1 16,-1 2 0-16,-7-9 0 16,-3 6 1-1,-3 4 1 1,2 3 0-16,5 9 0 16,-1-7 0-16,4 8 0 15,0 8 1-15,0-9-2 16,0 3 1-16,0 7-1 15,0-13 0-15,-1-4 0 16,-2-2 1-16,3 0-1 16,-4-10 1-16,-14 10 0 15,8-10 0-15,2 6 0 16,-2 4 0-16,6-4-1 16,4 7 1-16,0 3-1 0,0-3 1 15,0-3-1-15,0 2 0 16,-1-5 0-16,1-4 0 15,0 4 0-15,4 2 1 16,-1-2-2-16,0 9 1 16,4-3 0-16,0 9 0 15,0 3-1-15,4 0 1 0,-1 7 0 16,1 6 0-16,-1-7 0 16,1 4 0-16,-1 3 0 15,1-3 0-15,-1-1 0 16,4 4 0-16,-3-3-1 15,-5 3 1-15,8 3 0 16,0-10 0-16,-7 4 0 16,11 12 0-16,-4-6 0 15,-7 0 0-15,10 0-1 16,1 0 0-16,-4 0 0 16,7 0 0-16,4 0 0 15,6-15 0-15,8 2-1 16,21-2 1-16,0-14 0 15,3 7 1-15,7 10 0 16,11-13 0-16,4 6-1 16,10 0 1-16,0 3 0 15,0 4 0-15,1-1 0 16,20 1 0-16,11 2 0 16,-4-8 0-16,-3-4 0 0,14 0 0 15,-7-3-1-15,7 6 1 16,-14 0 0-16,-15 3 0 15,-10-2 0-15,-14 8 1 16,-10 1-1-16,-1-1 0 16,-3 1 0-16,-3 3 0 15,-1-1 0-15,-3 7 1 16,-4 0-1-16,15 0 0 16,-11-3 0-16,-8 3 1 0,-2-9-1 15,-8 9 0-15,-7-10 0 16,-7 10 1-16,0 0 0 15,-3-9 1-15,-4 12-1 16,0-6 0-16,0 3 0 16,-3 3 1-16,3-6-1 15,0 3 0-15,0 0-1 16,0 0 0-16,0 0-1 16,0 0 1-16,0 9 0 15,4 1 0-15,-1-1 0 16,4 10 0-16,0 6 0 15,15 0 0-15,13 13 0 16,7-1 0-16,11 17 0 16,0 5 0-16,-3 4 0 15,-4 0 0-15,-8 3 0 16,-6-4 0-16,-3-2 0 16,-5-4 0-16,-6 4 0 15,0-7 0-15,10 10 0 0,0-10 0 16,1 1 0-16,2-1 0 15,-2-6 0-15,-5 6 0 16,5-9 0-16,-1 0 1 16,-3-9-1-16,-8-7 0 15,-2-3 0-15,-5-6 0 16,1-1 0-16,-4 1 1 16,4-3-1-16,-4-7 0 15,0 10 0-15,0-3 0 0,0-7 0 16,0 10 0-16,-3 0 0 15,-1-3 0-15,1-4 0 16,-1 4 0-16,1-7 0 16,-4 7 1-16,0-16-1 15,0 9 0-15,-3-6 0 16,-1 4 1-16,-3 2-1 16,0-9 0-16,-3 0 0 15,-8 3 0-15,1 4 0 16,-5-4 1-16,-2 3-1 15,-1 0 0-15,-14 7 0 16,-3-4 0-16,-7 7 0 16,-15-4 0-1,-6 1 0-15,-4 6 0 0,0 0 0 16,-21-1 0-16,3 1 0 16,-14 0 0-16,4-3 0 15,3 9 0-15,-14-6 0 16,4-1 0-16,-11-2 0 0,11 3 0 15,3-7 0-15,-14 4 0 16,4 0 0-16,-4-4 0 16,11 7-1-16,10-6 1 15,7-4 0-15,11-6 0 16,-3 7 0-16,6-4 0 16,4 3 0-16,-4-9 0 15,1 10 0-15,-1-7 0 0,8 13 0 16,3-7 0-16,7 7 0 15,11-13 0-15,3 6 0 16,0-3 0-16,7 1 0 16,15-7 0-16,2 9 0 15,5-9 0-15,-4 3 0 16,0-3 0-16,3 0 0 16,0-9 1-16,-3-1-2 15,0 1 1-15,0 0 0 16,0-7 0-16,0-3 0 15,-4 0 0-15,1 1 0 16,-5-1 0-16,-6-13 0 16,-7-8 0-16,0-4 0 15,3 0 1-15,-3-16-1 16,3 4 1-16,4 2-1 16,-1 1 0-16,8 0 0 15,0 0 0-15,0 2 0 16,3-2 0-16,-6 3 0 0,6 0 0 15,-3 3-1-15,3-4 1 16,1-2 0-16,-1-3 0 16,0 12 0-16,1-3 0 15,6 12 0-15,0 7 0 16,1 3 0-16,3 0 0 16,3 9 0-16,-3-3 0 15,0 7-1-15,4 2 1 16,-4 1 0-16,3-4 0 15,4 4 0-15,-3-3 0 0,3 2 0 16,0-9 0-16,7 7-1 16,-4-1 1-16,1 4 0 15,3-1 0-15,0 1 0 16,7 3 0-16,7-1-1 16,4-2 1-16,-1-3-1 15,5-4 0-15,6 3 0 16,-3-2 1-16,-1-4-1 15,12-6 1-15,6 0-1 16,1 3 1-16,-1-3 0 16,7 6 0-16,4 3-1 15,-3 0 0-15,3-2 1 16,3-1 0-16,11 6 0 16,4-2 0-16,10-4-1 15,-7 0 0-15,0 3 1 0,1-3 0 16,6 1-1-1,0-7 0-15,0-1 0 0,-7 8 1 16,-7 2 0-16,0 3 0 16,-10-2 0-16,-4 5 0 15,7 1 0-15,-4 0 1 16,-3-1 0-16,0 4 0 16,7-4-1-16,-7 1 0 15,-7 0 0-15,-10-1 1 0,-5 1-1 16,-6-1 1-16,-7 4-1 15,-7 3 1-15,-1 3-1 16,-3 0 0-16,-3-6 0 16,-1 12 1-16,1-6-1 15,0 0 0-15,-1 3 0 16,1 3 0-16,-1 4 0 16,1-1 1-16,0 1-1 15,-1 8 0-15,15 8 0 16,3-1 1-16,0 3-1 15,4 25 0-15,7-6 0 16,3 13 0-16,8 2 0 16,-1 11 0-16,0-1-1 15,4-10 1-15,0 11 0 16,11 5 0-16,-4-3-1 16,0 0 1-16,-4-9-1 15,-3 3 0-15,-4-6 1 16,-6-10 0-16,-4-6-1 15,-4-3 1-15,-3 0 1 0,-4-6 0 16,-4 3 0-16,-2-13 0 16,-5-3-1-16,-3-13 1 15,-3 4 0-15,-4-6 0 16,0-1-1-16,0 0 1 16,-3-2-1-16,-1 2 0 15,1-6 0-15,-4 3 0 16,0-2 0-16,-4 2 1 15,1 3-1-15,-4 1 0 0,-4 5 0 16,-7-5 0-16,-3-1-1 16,-21 10 1-16,-8-3 0 15,-13-7 0-15,-8 10 0 16,1-3 0-16,3 2 0 16,-21 4 0-16,3-3 0 15,-14 6 0-15,7-9 0 16,1 6 0-16,-4-7 0 15,-8 4 0-15,-10 0 0 16,7-3 0-16,4-1 0 16,3-5 0-16,1-1 0 15,2-6 0-15,5 4-1 16,6-1 1-16,11 3 0 16,3-5 1-16,11 2-1 15,4 3 0-15,-1 1 0 16,1-1 0-16,0 7 0 15,3-7 0-15,3 4 0 16,1 2 0-16,-4-12 0 16,11 7 0-16,6 2 0 0,8-8 0 15,0 2 0-15,7-3 0 16,3-3 0-16,0 0 1 16,1 6-1-16,3-6 0 15,0 3 0-15,0-6 0 16,-1 6 0-16,1-6 0 15,0 3 0-15,4-9 0 16,-1 9 0-16,0 0 0 0,1 3-1 16,-1-6 1-1,1 3 0-15,-1 0 0 0,-10 0 0 16,-4-6 0-16,4 6 0 16,3 0 0-1,-3 6 0 1,7-12 1-16,4 12-1 15,-1-6 0-15,4-6-11 16,-7-7 0-16,-11-9-1 16,-28-25 0-16</inkml:trace>
  <inkml:trace contextRef="#ctx0" brushRef="#br0" timeOffset="84390">15861 3502 96 0,'-7'-9'48'0,"7"6"-43"0,-4 3 49 15,1 0-53-15,-1 3 0 16,-3 3 1-16,4-3 0 16,-4-3-3-16,0 0 1 15,3 7 1-15,1-7 1 16,-1 6-2-16,4-3 1 0,0 0-1 16,-4 3 0-16,1 10 0 15,-1-7 0-15,1 20 0 16,-4 5 1-16,3-2 0 15,1 2 0-15,3 7 0 16,3-7 0-16,8 4-1 16,3 0 1-16,7 12-1 15,11-3 0-15,3 0 0 16,0 3 0-16,1-6 0 16,-1-10 0-16,0 4 0 15,11-4 0-15,7-5 0 16,4-7 1-16,-1-10-1 15,11-2 0-15,-7-7 0 16,-4 3 0-16,-6-12 0 16,-4 3 0-16,-4-7 1 15,7-2 0-15,1-1 0 0,-1-3 0 16,-3 4 0-16,0-16 0 16,-4 12-1-16,8-12 1 15,-5 12-1-15,-9-9 0 16,-5 3 0-16,-6 0 0 15,-4 3 0-15,-7-3 1 16,1-3-1-16,-5 3 1 16,-3-9-1-16,0-4 0 15,-3-2 0-15,-1-7 1 0,1 3-1 16,-4 0 0 0,0 7 0-16,-4-7 0 0,1 13 1 15,-1-3 0-15,-6-4-1 16,3 1 1-16,-7 5 0 15,-1 1 0-15,5 3 0 16,6 0 0-16,-3-3-1 16,4 9 1-16,-1-3-1 15,4 9 0-15,-3-5 0 16,-1 5 0-16,1 1 0 16,-1 5 0-16,4-2 0 15,0 9 0-15,0-10 0 16,-3 7 0-16,-1 3 0 15,4 0 0-15,0-6 0 16,0 12 0-16,0-6 0 16,0 0 0-16,0 0 0 15,0 10 0-15,0-10 0 0,0 3 0 16,0 6 0-16,4-2 0 16,-4-4 0-16,0 3 0 15,0-3 0 1,3 0 0-16,-3 0 0 0,7 0 0 15,0 4 0-15,-3-1 0 16,-8 3 0-16,1-5 1 16,-1-4-1-16,1 6 1 15,-4-6-1-15,-1 3 0 0,1 0 0 16,0 0 1-16,0-3-1 16,0 3 0-16,0 1 0 15,-3 2 0-15,-5 6 0 16,1-2 0-16,-3-1-1 15,-1 13 1-15,-3 0 0 16,0 3 0-16,0 3 0 16,-1 4 0-16,5-1-1 15,3-6 1-15,3 3 0 16,1 1 0-16,-1-14 0 16,4-5 0-16,0 2-1 15,3-6 1-15,1 4 0 16,-1-10 0-16,1 0 0 15,3 0 1-15,0 0-1 16,0-10 1-16,0 4-1 16,3-6 1-16,1-1-1 15,-1-9 1-15,1 3-1 16,-1 1 0-16,8-14 0 16,-8 4 0-16,5 3 0 0,-1 0 0 15,10 3 0-15,-6-6 0 16,3 6 0-16,0 3 0 15,0-3 0-15,-3 3 0 16,-1 7 0-16,-3-1 0 16,0 0 0-16,0-5 0 15,4 15 0-15,-4-13 1 16,4 6-1-16,6 1 0 16,1 0 0-16,7-4 0 0,3 1 0 15,-3-1 0-15,-1-3 0 16,-3 7 0-16,1-1-1 15,-1 14 1-15,-4 2 0 16,5 10 0-16,-5 2-1 16,4 7 1-16,1 4 0 15,-1 2 0-15,14 0 0 16,-3-5 1 0,0 5-2-16,-4-6 1 0,-4 0 0 15,-2-6 0-15,-5-7 0 16,-3 1 0-16,-3 6 0 15,-1-16 0-15,-6 3 0 16,0-3 0-16,-1 4 0 16,-3-7 1-16,0 0-1 15,-3-7 0-15,-1 4 0 16,-3-13 0-16,0 4 0 16,-4-4 0-16,-10 1 0 15,-4 2 0-15,1-9-1 0,3 10 1 16,-1 2 0-16,5-6 0 15,-1 4 0-15,1-1 0 16,2 1-2-16,1 2 0 16,0 1 2-16,0-7 0 15,0 4 0-15,3-1 0 16,1 1 0-16,-1 2 0 0,1 1 2 16,-1-1 0-16,0 4-2 15,4 0 0-15,-3-3 0 16,3 9 0-16,-4 0 0 15,-6 0 0-15,2 6 0 16,5-6 0-16,-1 6 0 16,1 3 0-16,-1 10 0 15,1 0 0-15,-5 3-1 16,1 0 1-16,4 0 0 16,-8 0 1-16,4 6-2 15,0-6 1-15,0 3 0 16,0-3 0-16,3-3-2 15,-10 0 1-15,7 0 0 16,0-7 1-16,3 4 0 16,1-1 0-16,2-5 0 15,-2 2 0-15,-4 1 1 16,3-4 1-16,1 4-4 0,3 3 1 16,-4-10 1-1,4 3 0-15,0 1 0 0,0-1 0 16,0-6 0-16,3 3 0 15,1-6 1-15,3 0 1 16,0 0-2-16,0-9 0 16,0-3 0-16,0-4 0 15,0 3 0-15,0-9 0 16,3 4 0-16,1-8 0 16,3 1 0-16,7 0 0 0,7 3 0 15,-3-6 0-15,3-3 0 16,-3 6 0-16,-4 3 0 15,3-6 0 1,4 2 0 0,4 4 0-16,0 7 0 15,-8-1 1-15,12 0-1 16,-1 13 1-16,-3-9-1 16,-1 5 0-16,-3 4 0 15,1 3 0-15,-1 3 0 16,0 4 0-16,0-1 0 15,0 3 0-15,0 10 0 16,1 0 1-16,13 3-1 16,-7-3 0-16,4 3-3 15,-4 3 0-15,-3 0-9 16,-1 0 0-16,-6-12 0 16,-4-4 1-16</inkml:trace>
  <inkml:trace contextRef="#ctx0" brushRef="#br0" timeOffset="87119.72">8477 3270 79 0,'-7'7'39'0,"4"-14"-30"0,3 14 40 16,0-7-46-16,0 0 1 16,0-16 0-16,3 13 1 15,4-7-7-15,-7 4 0 16,0 6 4-16,0 6 0 15,0 4-2-15,0 2 1 16,-7 13-1-16,4 19 1 0,-4 16-1 16,0-1 1-1,3 7 0-15,4 6 0 0,4-9-1 16,3 0 0-16,3-10 0 16,18 10 0-16,1-10 0 15,-1-3 1-15,4 0-1 16,3-2 1-16,7-5-1 15,8-2 1-15,-5 3 0 16,1-16 1-16,0 1-1 16,18-4 0-16,-4-13 0 15,0-2 0-15,0-7-1 16,-11 0 0-16,11-16 1 16,0-2 0-16,-11 2 1 15,-6-9 0-15,-1 3-1 16,0-9 1-16,1 3 0 15,6-13 0-15,-3 4-1 0,-11 3 1 16,4-1-2-16,-18 1 1 16,0-1-1-16,-10 1 1 15,-4 0-1-15,-7-10 1 16,0 6-1-16,-11-5 1 16,-3-1-1-16,-3 0 1 15,-1 4 0-15,4-4 0 16,0-3-1-16,0 3 0 0,-4 10 0 15,0-4 0 1,1 7 1-16,3 3 0 0,-8-3-1 16,5 0 0-16,3 6 1 15,0 0 0-15,3 3 0 16,0 3 0-16,4-3-1 16,0 7 0-16,4 5 0 15,-1 1 0 1,1 0 0-16,-1 3 0 0,4 3-1 15,-3-6 1-15,3 6 0 16,0 6 0-16,0-6 0 16,0 3 0-16,0 0 0 15,0 3 0-15,0 1 0 16,-4 2 0-16,-3 0 0 16,-11 17 0-16,4-8 0 15,-3 7 0-15,3 10 0 16,3-4 0-16,-3 1 0 15,3-1 0-15,4-6-1 16,4 0 0-16,-1 0-1 16,1-6 1-16,-1 0-1 0,1-3 1 15,3-4 0-15,-7-6 0 16,3 4 1-16,1-7 1 16,-1 3 0-16,0-12 1 15,4 3 0-15,-3-7 0 16,3-8-1-16,0 2 0 15,0-9-1-15,0-3 1 16,0-1-1-16,0-2 0 0,0 0-1 16,0-1 1-1,-7 1 0-15,3 6 0 0,8 0 0 16,3 0 0-16,0 3 0 16,4-3 0-16,10 6 0 15,0 3 0-15,0 0 0 16,-3 1 0-16,-4 2 0 15,0 1 0-15,0 2 0 16,0 4 0-16,-3 0 0 16,3 9 0-16,0-3 0 15,4 0 0-15,3 9 0 16,7 1 0-16,7-7-1 16,4 12 1-16,-4-11-1 15,-3 2 0-15,-7 0 0 16,-4 4 1-16,-3-1 0 15,-4 0 0-15,-4 1 1 16,-3-7 0-16,0 3-4 16,0 0 1-16,1-6-15 15,-1 4 1-15,-4-14-1 0,-6-9 0 16</inkml:trace>
  <inkml:trace contextRef="#ctx0" brushRef="#br0" timeOffset="93708.87">18006 520 100 0,'0'0'50'0,"74"6"-50"0,-46-6 51 15,-7 10-50-15,-3-7 1 0,-4 6 1 16,-3 4 0-16,-4 6-4 16,-11 15 0-16,-6-12 3 15,-5 13 0-15,-2 2-2 16,-4 4 1-16,-4 3-1 15,-3 3 1-15,-8-3-1 16,-2 3 1-16,-1 3-2 16,-4-6 1-16,5 9 0 15,-1 4 1-15,-7-1-1 16,-7 4 1-16,0-13-1 16,4-3 0-16,14-4 0 15,3-11 1-15,7-4-1 16,7-6 1-16,8-7-1 15,3 4 0-15,3-10 1 0,8 4 0 16,6-7 1-16,12 3 0 16,9-6 1-16,8-6 0 15,10-4-1-15,26-9 1 16,13-9-2-16,7-6 1 16,4-1-2-16,-11 7 1 15,7 0-3-15,-10 3 1 16,-18 15-7-16,-7 1 1 15,0 3-22-15,-14-4 1 16,3 7-1-16,-7 3 1 16</inkml:trace>
  <inkml:trace contextRef="#ctx0" brushRef="#br0" timeOffset="94798.86">17254 758 82 0,'-10'-9'41'0,"3"0"-53"0,7 9 78 0,3-7-66 15,4 4 1-15,4-12-1 16,21 5 1-16,3-9-1 15,11 4 0-15,17-1 1 16,-3-3 1-16,0 7-1 16,0-10 1-16,14 0 0 15,0 3 0-15,-3 3 0 16,-8-3 0-16,8 10-1 16,-15 0 0-16,-10-7 0 15,-3 7 1-15,-8 2-2 16,-3 7 1-16,-8-3-1 15,-3 3 1-15,-3 10-1 16,-4-7 1-16,-7 12-1 16,-3 1 0-16,-11 3 0 15,-4 15 1-15,-17-2-1 0,-7 8 0 16,-11-2-1-16,-7 6 1 16,-7 3 0-16,3 3 0 15,1-3 0-15,7 7 0 16,3-4 0-16,0-3 0 15,-3 6 0-15,10-9 1 16,7 0-1-16,4-7 0 16,10-2-1-16,1-10 1 15,2-3 0-15,8 3 0 0,-3-19 0 16,3 4 0-16,3-1 0 16,1 1 1-16,-1-7 0 15,1 6 0-15,3-3 0 16,-4-2 0-16,1 2 0 15,-1-3 1-15,0 3-1 16,1 0 1-16,-1 4-2 16,4-7 1-16,0 3-1 15,0-6 1 1,4 3-1-16,-1 4 0 0,1-7 0 16,3 9 1-16,0-6 0 15,0 0 0-15,11 1 0 16,3 2 0-16,0 3 0 15,0-6 0-15,4 4 0 16,3-4 0-16,0 3-1 16,4-12 1-16,18 3-1 15,-8-7 1-15,0 1-1 16,-3-4 0-16,0 4-1 0,-4-4 1 16,11-2-10-1,-4-4 1-15,-3-6 0 0,-4-3 0 16</inkml:trace>
  <inkml:trace contextRef="#ctx0" brushRef="#br0" timeOffset="95879.67">17346 1332 76 0,'-39'0'38'0,"57"-22"-16"0,-15 16 30 16,1 6-48-16,10 0 0 16,0-9 2-16,-7-1 0 15,7-5-8-15,8 2 1 16,9-9 4-16,15 0 0 16,7-3-2-16,7-3 0 0,21-4-2 15,7-5 1-15,11-1-1 16,-7 4 1-16,-11 6-1 15,-10-1 0-15,-15 14 1 16,-10-4 0-16,-7 9 0 16,-11 1 0-16,-7 3 0 15,-7 6 0-15,-3 0 0 16,-8-10 0-16,-10 13 0 16,-7 4 0-16,-14-1 0 15,-14 3 0-15,-8 1 0 16,-20-1 0-16,6 1 0 15,1 2 0-15,3 1 0 16,7-4 0-16,0 1 0 16,0 8 0-16,3-8 0 15,8 5 0-15,0-5 0 16,7 2 0-16,6-5 0 16,1 2 1-16,10-9-1 15,1 3 0-15,3-3-1 0,7 0 1 16,7 0 0-16,7 3 0 15,10-3 0-15,19 10 1 16,2-10-1-16,5-10 0 16,6 4 0-16,18-3 1 15,0-7 0-15,0 7 0 16,7-4-1-16,-10-3 1 0,-11 7-1 16,-11 0 1-1,-10 2-1-15,-7 4 0 0,-4 3 0 16,-7-9 0-16,-4 12-1 15,-10 3 1-15,-17 4-1 16,-11-1 0-16,-8 3 0 16,-13 4 0-16,-8 3 0 15,1 6 0-15,3-9 0 16,4 3 1-16,6-1 0 16,-6 7 0-16,3-6 0 15,11 0 0-15,-4-3 1 16,7-7 0-16,4 1 0 15,7-7 0-15,3 3 0 16,4-6 0-16,4-9-4 16,2 2 1-16,8 4-16 15,11-6 1-15,24-16-1 16,8-13 1-16</inkml:trace>
  <inkml:trace contextRef="#ctx0" brushRef="#br0" timeOffset="96779.54">26571 749 90 0,'0'-9'45'0,"7"9"-36"16,-7 3 46-16,0 3-53 16,0 7 1-16,-3 18 1 15,-1 7 1-15,-3 18-6 16,-3 13 0-16,-1 13 3 0,0 15 1 15,4 0-3-15,-3 0 0 16,-1-6-2 0,1-3 1-16,-1-16-2 0,-10 0 1 15,-4-9-2-15,4-7 1 16,3-15-9-16,1-6 1 16,3-7 1-16,0-19 0 15</inkml:trace>
  <inkml:trace contextRef="#ctx0" brushRef="#br0" timeOffset="97165.32">26649 956 102 0,'-25'-38'51'0,"32"-15"-61"15,7 34 74-15,-3-6-64 16,14 6 0-16,-4-12 0 16,3 18 1-16,1-12-2 15,3 10 1-15,1 2 0 16,13 13 0-16,-3 0-2 15,-8 19 1-15,-2 0 0 0,-1 15 0 16,-14 4 0-16,-7 12 0 16,-7 3 1-1,-18 1 1-15,-10-7 0 0,-4 6 0 16,-20-9-3-16,-1-6 0 16,3 2-10-16,1-11 0 15,7-7-1-15,6-16 0 16</inkml:trace>
  <inkml:trace contextRef="#ctx0" brushRef="#br0" timeOffset="98113.03">27136 561 86 0,'28'-35'43'0,"53"17"-38"0,-60 2 59 0,-3 7-61 16,-4-1 1-16,4 10 1 15,-4 0 0-15,-7 0-7 16,0 10 0-16,-4 8 4 16,-6 1 0-16,-1 6-3 15,1 22 1-15,-1 3-2 16,4 4 0-16,-3 8 0 16,3-5 1-16,-4 2-1 15,4-2 1-15,-3-7 1 16,3-12 0-16,-4-4 0 15,4-9 1-15,-3-6-1 16,3-6 0-16,-11-7 0 16,11-6 0-16,7-9-1 0,4-17 1 15,3-2-1-15,7 0 1 16,11-6 0-16,6 5 0 16,5 4 0-16,-4-3 1 15,-4 6-1-15,-3 3 1 16,-4 7-1-16,0 12 1 15,-7 0-1-15,-3 9 1 0,-8 0-1 16,-6 20 0-16,0 5 0 16,-4 1 0-16,0 5-1 15,0 11 1-15,3-7-1 16,4-1 0-16,7 4 0 16,18-9 1-16,7-7-1 15,3-12 0-15,15-9 1 16,-5-1 0-16,5-15 0 15,-4 3 0-15,-4-16 1 16,4-6 0-16,4 0 0 16,-4 3 1-16,-4-22-1 15,-3 0 1-15,-4 0 0 16,-7 6 0-16,-10-5-1 16,0 11 0-16,-8 1 0 15,-6-4 1-15,-7 7-1 16,-8 9 1-16,-3 4-1 15,-4 5 1-15,-6 1-1 0,-19 9 0 16,5 0-2 0,2 9 1-16,1 4-1 0,0 9 1 15,3 9-1-15,1 0 0 16,2-2 0-16,8 5 0 16,4-6 0-16,6-3 0 15,8-6 0-15,6 0 0 16,4-10 0-16,11 1 1 15,7-4 0-15,0-3 0 0,-1-6 1 16,-2 3 0 0,-5-6 0-16,-3 3 1 0,1-10 0 15,-8 10 0-15,-4-3-1 16,1 12 0-16,-4-6-1 16,0 3 1-16,0 3-1 15,0 4 0-15,0-1-3 16,14 1 1-16,-7 5-6 15,4-5 1-15,-4-4-7 16,-3 3 1-16,-1-5-10 16,1 2 0-16,0-3 1 15,-1 3 1-15</inkml:trace>
  <inkml:trace contextRef="#ctx0" brushRef="#br0" timeOffset="98499.81">29069 868 91 0,'18'-9'45'0,"20"-10"-56"0,-27 10 89 16,3-1-77-16,-10-9 1 15,-4 4 0-15,-7-4 1 16,-4 9-4-16,-7-8 0 15,1 8 2-15,-5 4 0 16,5 0-1-16,-1 6 0 0,4 6-1 16,0 3 1-16,3 10-1 15,11 9 0-15,0 7 0 16,4 6 1 0,-1 6-1-16,1-10 1 0,-4 4 0 15,0-3 0-15,-7-4 0 16,0-9 0-16,-11-3 0 15,-10-3 0-15,0-3-5 16,0-7 1-16,-4-3-11 16,4-2 1-16,3-4-1 15,7 0 0-15</inkml:trace>
  <inkml:trace contextRef="#ctx0" brushRef="#br0" timeOffset="98877.59">29482 991 88 0,'21'3'44'0,"35"3"-53"0,-35-15 67 16,15-1-60-16,-1-9 1 15,0-3 0-15,-7 0 0 16,1 7 3-16,-8-4 1 16,-3 0 0-16,-8 10 0 15,-3-1 1-15,-7 10 0 16,-7 0 1-16,-7 10 0 0,-14-1-2 16,0 10 0-16,-4 0-2 15,0 6 1-15,7 3-2 16,4-3 1-16,11 3-2 15,6-3 1-15,11-3-2 16,18-3 1-16,7-6-7 16,6-4 1-16,8-9-9 15,0-9 0-15,21 2 1 16,-10 7 0-16</inkml:trace>
  <inkml:trace contextRef="#ctx0" brushRef="#br0" timeOffset="99868.96">27192 2000 98 0,'-7'3'49'0,"11"-3"-59"0,-4 0 82 15,3-3-71-15,11 3 0 16,14-6-1-16,8 3 1 15,6 3-3-15,15 9 0 16,-5 7-1-16,5 12 1 16,-4 10-2-16,-4 3 0 0,1 6 0 15,-1 6 0-15,-7 0 2 16,-10 1 0-16,-11-1 2 16,-14-6 1-16,-14-6 1 15,0-4 1-15,-3-15-1 16,-5-9 1-1,1-35-1 1,7 0 0-16,7-22-1 16,18-6 0-16,14-4-2 15,14 1 1-15,17 0-1 16,-3 6 0-16,4 3 1 16,-12 6 1-16,-2-6 0 15,-11 16 1-15,-8 0 0 16,-6 12 0-16,-4 1 0 15,-7 11 0-15,-7 4-1 16,-7 10 0-16,-3 15-1 16,-8 13 0-16,-3-1 0 15,0 7 0-15,7 6-1 0,7-3 1 16,7 7 0 0,7-17 0-16,7-2 0 0,18-10 0 15,3-13 1-15,1-5 0 16,-4-14 1-16,-8-11 0 15,1-11-1-15,-18-5 1 16,-7-4-2-16,-7-6 0 16,-10-3-11-16,-15 6 0 15,-3 7-1-15,0 6 1 0</inkml:trace>
  <inkml:trace contextRef="#ctx0" brushRef="#br0" timeOffset="100213.77">28723 1705 95 0,'0'-47'47'0,"21"25"-44"16,-14 19 59-16,0-6-61 15,1 9 1-15,2 0-1 16,4 3 1-16,-3 13-3 0,-1-4 0 16,-3 10 1-16,0 19 1 15,-3 9-1-15,0 13 0 16,-4 0-1-16,0 6 1 15,-4-4-12-15,0-5 1 16,1-7 0-16,-1-12 0 16</inkml:trace>
  <inkml:trace contextRef="#ctx0" brushRef="#br0" timeOffset="100414.65">28656 2044 100 0,'25'13'50'0,"17"9"-53"0,-24-22 69 0,3 9-66 16,11-6 0-16,3-3-14 16,-3-9 1-16,0-10 13 15,-4 0 0-15</inkml:trace>
  <inkml:trace contextRef="#ctx0" brushRef="#br0" timeOffset="100844.64">29228 1448 96 0,'-7'-3'48'0,"7"13"-44"0,0-10 55 16,0 3-58-16,0-3 0 15,0 6 0-15,0-6 0 16,3 9-3-16,1 1 1 16,3-1-1-16,0 7 1 15,3-4-1-15,1 4 0 0,0 0 0 16,-1 3 1-16,1-7 0 15,-1-2 1-15,1-1 1 16,-1-3 0-16,-3 1 0 16,4-7 1-16,0 0-1 15,-1 0 0-15,1-13 1 16,-1 0 0-16,5 4 0 16,-1-7 0-16,7 4 0 15,-4 2 0-15,5 7-1 16,-5 6 0-16,4-3-2 15,1 22 1-15,-1 7-12 16,3 2 0-16,5 13 0 16,-5 3 0-16</inkml:trace>
  <inkml:trace contextRef="#ctx0" brushRef="#br0" timeOffset="131041.25">8601 1141 84 0,'3'-16'42'0,"29"7"-36"0,-21 0 42 0,-4 9-44 16,3 0 1-16,-3 0 0 15,0 0 1-15,-7 0-8 16,0 0 1-16,4 0 5 15,-4 0 0-15,0 0-2 16,-4 3 1-16,1 3-1 16,-4-6 0-16,0 0 0 15,-4 0 1-15,-3-6-2 16,3 6 1-16,-6 6-1 16,-4-6 0-16,3 0 0 15,0 0 0-15,-3 3-1 16,-4 3 0-16,1 4 1 15,-4-4 1-15,-1 3-1 16,-6 1 1-16,-7-1-1 16,3 1 1-16,-3-1-1 15,-8 0 1-15,-10 7-2 16,7-6 1-16,0 8-1 0,4-2 0 16,0 3 0-16,-4 3 0 15,-4 3 0-15,8 0 1 16,-1-3-1-16,1 3 1 15,3 0-1-15,-7 0 1 16,7 3-1-16,8 1 1 16,-1-4-1-16,4 0 0 15,-1 3 0-15,-6 0 0 16,3 0 0-16,-7 13 0 16,-7 0 0-16,4 0 1 0,-7 6-1 15,-4 3 1-15,7 3-1 16,-4-6 1-16,4 0-1 15,4 4 1-15,10-8-1 16,-10 1 0-16,-1 0 0 16,1 6 0-16,0 1 0 15,6-7 0-15,-6 3 0 16,-4 3 0-16,7-10 0 16,4 11 0-16,6-7 0 15,5-1 0-15,-1-2 0 16,4 3 0-16,7-9 0 15,-8 2 0-15,1 4 0 16,0-6 1-16,3 2-1 16,-10 1 0-16,10 3 0 15,-3-4 0-15,7 7 0 16,-11 9 0-16,7-15 0 16,-17 9 0-16,3-3 0 0,7 0 0 15,-3 15 0-15,3-12 0 16,1 13 0-16,2-7 0 15,5 4 0-15,-1 2 0 16,4-5 0-16,0 5 0 16,-11 7 0-16,4-3 0 15,-4 9 0-15,4-3 1 16,0 6-1-16,-4 4 0 16,4-4 0-16,-11-9 0 0,7 3 0 15,11-7 0-15,-4 7 0 16,4-6 0-16,0 0 0 15,7 6 0-15,0-6 0 16,0 2 1-16,3-5-1 16,-7 6 0-16,8-10 0 15,-8-2 0-15,4-1 0 16,0-3 0-16,3-6 0 16,1 0 0-16,-1-3 0 15,1-4 0-15,-1-9 0 16,0 10 0-16,4-7 0 15,-3-2 0-15,6 5 0 16,-6-6 0-16,-5 4 0 16,1-1 1-16,-7 4-1 15,4-7 0-15,6 13 0 16,-10-10 0-16,10-9 0 16,-6 3 0-16,-1-3 0 15,7-6 0-15,1-1 0 0,6 7 0 16,-6-3-1-16,3 0 1 15,0-3 0-15,-4-4 0 16,7 1 0-16,-6 5 0 16,-1-8 0-16,1-1 0 15,3-2 0-15,-4-7 1 16,-7 0-1-16,4 0 0 16,0-4 0-16,0-2 0 15,-7-3 0-15,3 6 0 0,1-7 0 16,3 1 0-16,-8-1 0 15,5-12 0-15,-1 4 0 16,4-14 0-16,-4 10 0 16,1 0 0-16,3-6 0 15,-4 3 0-15,-3 3 0 16,-11 0 0-16,7 3 0 16,1-3 0-16,-1 4 0 15,4 5 0-15,3-6 0 16,4 4 0-16,-4-4 0 15,4 0 0-15,4 6 0 16,3 4 0-16,-4 0 0 16,4 2 0-16,3 4 0 15,4 3 0-15,0 0 0 16,0 10 0-16,11-1 0 16,0 3 0-16,-4 1 0 15,3 0 0-15,4-1 0 0,4 4 0 16,-4 3-1-16,4 3 1 15,3 0 0-15,4 6 0 16,-11-6 0-16,3 0 0 16,-6 6 0-16,-4 0 0 15,4-3 0-15,-1-3 1 16,1 0-1-16,-1 0 0 16,1-3 0-16,0 3 0 15,-1-3 0-15,-3 3 0 0,4-10 0 16,-8 10 0-16,4-9 0 15,-3 5 0-15,-1-11 0 16,8-1 0-16,-7 0 0 16,3 4 0-16,3-7 0 15,-6 3 0-15,3-3 0 16,3-3 0-16,8-6 0 16,3 0 0-16,0-4 0 15,8-2 0-15,-1-1 0 16,7-6 1-16,4 4-1 15,3-17 0-15,-3 4 0 16,7-3 0-16,-7 2 0 16,-8-2 0-16,8 0 0 15,-7 3 0-15,10 2 0 16,-3 1 0-16,0 0 0 16,0-6 0-16,-8 9 0 15,8 9 0-15,-7-5-1 0,-4-4 1 16,0 9 0-16,-6 4 0 15,-5-1 0-15,-3 4 0 16,-3 0 0-16,0-1 0 16,-4 1 0-16,0 9 1 15,-7-3-1-15,0 0 0 16,0 0 0-16,0 0 0 16,0 0 0-16,0 3 0 15,0 1 0-15,-7-1 0 16,0 9-1-16,-4-2 1 0,-3 2 0 15,3 1 0-15,-10 6 0 16,-4-7 0-16,-3 10 0 16,-4-6 0-16,1 12 0 15,2-6 0-15,1 6 0 16,4-3 1-16,-5 3-1 16,8-2 0-16,-7-1-1 15,7-3 1-15,0 0 0 16,-4 0 0-16,0-4-1 15,-7 1 1-15,8-6-1 16,-4-1 1-16,3 1 0 16,4-7 0-16,-15 0-1 15,12 1 1-15,-1-1 0 16,0 6 0-16,-10-12 0 16,10 7 0-16,-3-7 0 15,-4 0 0-15,8 0 0 16,-1 3 0-16,0-6-1 15,1-4 1-15,2 1-1 0,5-6 1 16,-1-4 0-16,-3-12 0 16,-11-10-1-16,11 0 1 15,-4-2-1-15,1-4 1 16,-1 6-1-16,11 7 1 16,-7-4 0-16,3 4 0 15,0 3 0-15,4 6 0 16,-3-3 0-16,6-7 0 0,0 4-1 15,1 6 1-15,-1 0-1 16,4 3 1-16,7 7-1 16,-7 2 1-16,7 7-1 15,-3-3 1-15,3 6-1 16,3 6 1-16,4 4 0 16,0 8 0-16,4-2 0 15,-1 9 0-15,5 0 0 16,2 4 0-16,1 8-1 15,3-5 1-15,-3-4 0 16,3 9 0-16,0 1-1 16,-3-3 1-16,3-4 0 15,-11 0 0-15,5-3 0 16,-1 1 0-16,0-7 0 16,3-7 0-1,-6-2 0 1,0 3 1-16,-1-1-1 15,1 1 0-15,-4-7 0 16,3 1 0-16,-6-7 0 0,3 0 1 16,0 0-1-16,4 3 0 15,-8-2 0-15,4 2 0 16,4-6 0-16,-8 3 0 16,4-6 0-16,-3 3 0 15,21-6 0-15,-1-4 0 16,12-9 0-16,2 0 0 15,5-9 0-15,-1 3 0 0,4 0-1 16,-7 0 1-16,-4 9 0 16,-7 1 0-16,0-1 0 15,-10 7 0-15,-4-4-5 16,4 10 0-16,-8-10-20 16,-3-9 1-16,8-6-1 15,6-28 1-15</inkml:trace>
  <inkml:trace contextRef="#ctx0" brushRef="#br0" timeOffset="132988.76">9218 5757 85 0,'4'9'42'0,"10"-43"-41"16,-11 40 42-16,-3 0-43 15,4-2 1-15,-8-1-1 16,4 0 1-16,0 0-1 15,-3 0 0-15,-1 3 1 0,4-3 0 16,-3-6 1-16,-4 3 1 16,0 0 0-16,-4 0 1 15,-7 0-1-15,-3 3 0 16,-7 1 0-16,0 5 0 16,-4-9-2-16,-3 3 0 15,-1-3 0-15,-9 13 0 16,-5-4 0-16,-13 4 0 15,-15-13 0-15,4 0 0 16,0 0 0-16,-11 3 0 16,-10 3 0-16,-21 3 0 15,6-2-1-15,1-4 1 0,-8 0-1 16,-20 3 0-16,13-6 0 16,15 7 0-16,-11-1 0 15,-3-3 0-15,-4 0 0 16,10 3 0-1,-59 4 0 1,6-1 0-16,26 4 0 16,17 2 0-16,-4 4 0 15,1 6 0-15,6-9 0 16,18 3 0-16,11-7 0 16,14 7 0-16,-7-3 0 15,7 0 1-15,10-1-1 16,-10 1 0-16,7 0 0 15,10-7 0-15,4 4 0 16,11-1 1-16,7-3-1 16,6 1 0-16,8-4 0 15,4 0 0-15,6-2 0 0,7-1 1 16,1 0-1-16,-1 0 0 16,1-3 0-16,3 0 0 15,3 0 0-15,4 0 0 16,-7 0 0-16,7 0 0 15,0 0-1-15,7-6 1 16,4-7-1-16,10-3 1 0,11-2-1 16,-4 2 1-16,32-15-2 15,-7-7 1-15,14 3 0 16,0 1 1-16,-14-1-1 16,14-2 0-16,-4-4 0 15,4 13 1-15,0-10 0 16,0 1 0-16,0-1 0 15,0 7 0-15,-17 2 0 16,-5 4 0-16,-9 7 0 16,-4-4 1-16,-11 12-1 15,-4 1 1-15,-6 6 0 16,-4-4 0-16,-7 14-1 16,0-7 1-16,-11 6-1 15,-6 3 1-15,-15 13-1 16,-7 3 0-16,-7 4 0 15,-14-1 1-15,-3-3-1 16,-4 12 1-16,-7-2-1 16,7 3 1-16,-4-4 0 15,-10 4 0-15,7 2-1 0,3-8 0 16,11-4 0-16,7-3 0 16,4 0 0-16,7-6 0 15,7-3-1-15,6-1 1 16,8-8 0-16,7 2 1 15,-4 1-1-15,8-4 0 16,-1 0 0-16,4 0 0 16,4 1 0-16,-8-1 0 15,7 0 0-15,1 0 0 16,3 1 0-16,0 5 0 0,7 1 0 16,4 2 1-16,10-2 0 15,7 3 0-15,18 2 0 16,14 4 0-16,14 4 0 15,0 2 0-15,4 6-1 16,-8-6 0-16,11 7-14 16,-3-4 1-16,-8-9-1 15,1-9 1-15</inkml:trace>
  <inkml:trace contextRef="#ctx0" brushRef="#br0" timeOffset="136393.93">8170 3408 68 0,'0'-3'34'0,"18"-9"-27"0,-18 12 35 16,4-7-41-16,3 4 1 0,-4-3 1 15,4 6 1-15,-7 0-5 16,0 0 0-16,0 0 3 15,11-3 0-15,3-13-2 16,3 0 1-16,5-2-3 16,2-4 0-16,-3-10-2 15,4 4 0-15,0 9 0 16,-7 4 0-16,-4 2 2 16,3 4 0-16,-6 2 4 15,-4 1 1-15,0 3 2 16,-3 9 1-16,-1-3 2 15,1 0 1-15,-4 1-2 16,0-1 0-16,-4-3-2 16,1 0 0-16,-1 6-2 15,0-6 1-15,-3 3-3 16,0 3 1-16,0 4-2 16,0-4 1-16,-3 3 0 15,3 10 0-15,0 3 0 0,-4 3 1 16,4 10 0-1,-4-1 1-15,4 10-1 0,0 10 0 16,7 2-1-16,-3 7 1 16,6-7-1-16,1 4 0 15,6-4-1-15,1 4 0 16,-4-1 0-16,7-5 0 0,7-1 0 16,-3-6 1-16,21-3-1 15,-8-13 0-15,12 1 0 16,-4-7 0-16,3 3 0 15,7-9 0-15,-3 0-1 16,-4-4 1 0,4-5 0-16,-7-1 0 0,11-3 0 15,10-3 0-15,-4-3 0 16,4 0 0-16,0-6 0 16,0-6 0-16,-7-4 0 15,-7 3 0-15,-8-2 0 16,-2-1 0-16,-5 0 0 15,5-2 0-15,-8 5 0 16,-3-3 0-16,-4 7 0 16,-4-7 0-16,5 4 0 15,-5-4 0-15,8 0 0 16,-11-2 1-16,4-1-1 16,-11 0 0-16,-4-3 0 15,1 0 1-15,-1-6-1 0,-3 0 1 16,0-7 0-16,-7 1 0 15,4 5 0-15,-1-5 0 16,-3 6-2-16,4-4 0 16,-4-5 2-16,0-1 0 15,-1 0-1-15,1-6 0 16,-3 4 0-16,-1 2 0 16,1 4 1-16,3-1 0 15,-7 4-1-15,3 3 0 16,4 6 0-16,0 9 1 0,0-9-1 15,0 10 0-15,3-4 0 16,1 13 0-16,3-7 0 16,-7 10 0-16,3-6 0 15,1 3 0-15,3 3 0 16,-4 3 0-16,1 3-1 16,-1 4 1-16,0 9-1 15,-3-4 1-15,0 4-1 16,-7 3 1-16,-10 9 0 15,2-2 0-15,1 5 0 16,-4-6 0 0,4 7 0-16,-3-7 0 0,2 6-1 15,5 1 0-15,3-7 0 16,0 0 0-16,3-3 0 16,4-9 0-16,0-6 1 15,0 2 0-15,0-6 0 16,3-6 0-16,4-9 0 0,0 0 0 15,0-7 1-15,0-12 0 16,4 3-1-16,-1-13 0 16,4 3 0-16,-3-2 1 15,3 5-1-15,-7 1 0 16,4 0-1-16,-4 3 0 16,7-7 1-16,3 7 0 15,4-7 1-15,0 7 0 16,4-6-1-16,7 5 0 15,-1 4-1-15,-2 6 1 0,-1 4-1 16,0 5 1-16,0 7-1 16,4 3 1-16,-4 0 0 15,0 3 0-15,4 4 0 16,14 2 0-16,3 4 0 16,0-4 0-16,4-3-1 15,0 10 1-15,-4-13 0 16,1 13 0-16,-8-4 0 15,-7 4 0-15,-7 0 1 16,-3 3 0-16,0-7-1 16,-8 1 1-16,-3-1-1 15,0-2 0-15,0-4 0 16,-3 0 0-16,-1-3-1 16,-3-3 1-16,0-6-1 15,-3 3 1-15,-11-7 0 16,0 1 0-16,-11-10 0 0,7 4 1 15,-3-4 0-15,-4 0 0 16,4 3-1-16,-3-3 1 16,2 4-1-16,-6-4 0 15,4 3 0-15,-5-6 0 16,5 0-2-16,-1 4 1 16,0-1 0-16,0 3 0 15,1 7 0-15,3 5 1 16,-8-2 0-16,5 12 0 0,-8-2 0 15,-3 5 0 1,-1 13 0-16,5-9 0 0,2 8 0 16,5 1 0-16,-4 7 0 15,-1 2 0-15,5 0 0 16,-8 4 0-16,0 2-1 16,7 4 1-16,4-6 0 15,4-4 0-15,-1 0 0 16,7-9 1-16,1 3-1 15,3-9 0-15,0-3 0 16,3-1 0-16,1 1 0 16,3-7 0-16,-7 3 0 15,3-9 0-15,1-6 0 16,3 3 1-16,3-9-1 16,8-4 1-16,-4-6-1 15,10-3 1-15,4-3-2 16,-3-1 1-16,7 1 0 0,-4-3 0 15,0 9-1-15,0 3 1 16,4-6-1-16,-4 9 1 16,11-3 0-16,-4 1 0 15,4 2-1-15,0 3 1 16,-1 4 0-16,1-7 0 16,-4 7-1-16,-3 9 1 15,-4 3 0-15,0 6 0 16,8 7-1-16,-12 0 1 15,11-4-1-15,1 10 1 0,-1-3-1 16,4 0 1-16,-4 0 0 16,0-4 0-16,-3-2-1 15,-4-4 0-15,-3-2-6 16,-4-1 0-16,-11-3 0 16,-13-3 1-16</inkml:trace>
  <inkml:trace contextRef="#ctx0" brushRef="#br0" timeOffset="143844.9">1845 1455 94 0,'0'31'47'0,"11"-18"-44"0,-4-4 47 0,-4 0-48 15,4 4 0-15,4 9 1 16,-11 6 1-16,0 7-5 16,0 5 0-16,-7 10 3 15,7 4 1-15,0 9-2 16,0 2 0-16,7 14 0 16,3 9 0-16,12-1-1 15,-5 11 1-15,-6 2-2 16,-1-22 1-16,1 16-7 15,-11 0 0-15,-7-9-1 16,14-13 1-16</inkml:trace>
  <inkml:trace contextRef="#ctx0" brushRef="#br0" timeOffset="144435.72">1866 2245 100 0,'-3'-3'50'0,"49"18"-54"0,-22-11 61 0,8 2-57 16,0 3 0-16,14-9 0 15,-4 3 0-15,0 4-1 16,4-7 1-16,-7-7-1 16,3-2 0-16,-3-10 0 15,10 0 0-15,-6-9 0 16,6-13 0-16,-10-3-1 15,-11-6 1-15,4 6 0 16,-14-9 0-16,-8 0 0 16,1-1 1-16,-11 1 1 15,0 3 0-15,-7 3 1 0,3 0 0 16,-13 3 0-16,13 3 1 16,-3 10-1-16,7 6 0 15,-7 0-1-15,7 12 0 16,0 7-1-16,7-4 0 15,-7 10-1-15,0 10 1 16,7 6 0-16,-3 12 0 16,3 9-1-16,-4 32 1 15,4 7 0-15,-7 21 0 0,0 6 0 16,4 4 0-16,-8 9-4 16,4-3 1-16,0-10-9 15,0-2 0-15,0-23 0 16,0-15 0-16</inkml:trace>
  <inkml:trace contextRef="#ctx0" brushRef="#br0" timeOffset="146098.43">2822 1019 97 0,'-42'-38'48'0,"-36"4"-55"0,57 24 72 16,-18-15-65-16,-21 9 1 15,4 7-1-15,-8 6 1 16,-17 6-2-16,4 13 1 15,-15-1-1-15,4 14 0 16,7 8-2-16,7 4 0 16,-1 15-2-16,-2 23 1 15,6 2-1-15,1 20 0 16,-8 21 2-16,15 13 0 16,3 6 2-16,3 13 1 0,15 6 2 15,7-1 0-15,13-14-1 16,19-1 1-16,3-3-2 15,32-9 1-15,17-13-2 16,11-6 0-16,11-16 0 16,-4-6 1-16,17-6-1 15,11-13 1-15,4-16 0 16,4-12 1-16,-5-16 0 16,12-18 0-16,3-20 0 15,14-15 0-15,-18-16 0 16,0-15 1-16,4-10-1 15,-3-9 1-15,-5-7 0 16,-16-2 0-16,-8-1-1 16,-21-3 1-1,-11-6 0-15,-7-22 0 0,-10 3-1 16,-4-6 1-16,-6-22-1 0,-8 6 1 16,0-6-1-16,-7 12 0 15,-7 1 0-15,-7 21 0 16,-21-2-1-16,-4 8 0 15,-11 13-1-15,-17 7 1 16,1 2-1-16,-8 17 1 16,3-1-1-16,-3 16 1 15,-4 13 0-15,-10 15 1 16,-14 6 0-16,32 4 0 0,-26 24-1 16,1 20 1-1,-4-1-1-15,-6 29 1 0,-5 0-1 16,5 9 0-16,9 16-1 15,8 3 1-15,-7 6-1 16,10 19 1-16,4 0-1 16,-10 3 1-1,13 3-1-15,11 13 0 0,11-3 0 16,10 3 1-16,7-10 0 16,11-9 0-16,14 3-1 15,18-15 1-15,24-10-1 16,14 0 1-16,11-19-1 15,11-9 1-15,-1-13-1 16,19 1 1-16,2-7-1 16,19-13 0-16,-12-21 0 15,-6-7 1-15,24-6 0 16,-3-16 0-16,14-9 0 16,-17-6 0-16,13-19 0 15,-6 3 1-15,3-13-1 0,-18 4 0 16,-7-7 0-16,-21-9 1 15,-7-3-1-15,-17-1 0 16,-8-15 1-16,-3-6 0 16,-11 0 1-16,-10-16 0 15,-4-6-1-15,-7-3 1 16,-7 12 0-16,-7 10 0 16,-7 2-1-16,-11 7 0 0,-17 7-1 15,-8 2 1-15,-17 1-1 16,-3-1 0-16,-1 4 0 15,8 6 0-15,-12 9-1 16,1 0 1-16,-3 10 0 16,-11 12 0-16,6 10 0 15,1 6 0-15,0 9-1 16,-7 13 1-16,-4 3-1 16,-7 9 1-16,11 7-1 15,0 3 1-15,0 9-1 16,3 7 1-16,8 8-1 15,-4 20 1-15,-8 0 0 16,8 9 0-16,11 10-1 16,3 18 1-16,14 3 0 15,3 4 0-15,1 9 0 16,10-9 0-16,11 2-1 16,7 14 1-16,3-7-1 0,25 9 1 15,-3 1-1-15,13-1 1 16,4-6 0-16,1-6 0 15,16-6-1-15,12-16 1 16,10-4 0-16,7-2 0 16,-4-16 0-16,4-6 0 15,4-10 0-15,10-6 0 16,7-6 0-16,11-13 0 16,-7-3 0-16,-4-15 0 15,4-7 0-15,6-6 0 0,1-16 0 16,11-3 1-16,-19-19-1 15,-3 7 1-15,11-17-1 16,-11-2 0-16,4-3 0 16,-4-7 1-16,-6-9-1 15,-12-10 1-15,-3-6 0 16,-14-21 1-16,-7-10 0 16,-7-10 0-16,-15-15 0 15,-6-4 0-15,-18-5-1 16,-11 12 1-16,-27 6-2 15,-12 16 0-15,-31 6-7 16,-14 12 0-16,-25 23-1 16,35 22 1-16</inkml:trace>
  <inkml:trace contextRef="#ctx0" brushRef="#br0" timeOffset="149773.47">9204 5835 28 0,'14'19'14'0,"4"-25"-15"16,-8 3 15-16,1 0-11 0,3-7 0 16,-3-2 4-16,6-1 1 15,4-3-6-15,-3 1 0 16,-4 5 9-16,0 4 1 16,-3-3 0-16,-4-1 0 15,0 10-1-15,-4-6 1 16,-3 0-5-16,0-1 1 15,-3 4-4-15,-8-6 1 0,-3-4-2 16,0 4 0-16,4-4-1 16,-5 1 1-16,1-1 0 15,0 7 0-15,0 0-1 16,0 0 1-16,7-1-2 16,-7 4 0-16,3-3-1 15,4 3 1-15,-3 0-1 16,3-1 1-16,0 1-1 15,3 0 1-15,4 0 0 16,-7 3 0-16,7-9 0 16,0 9 1-16,0 0-1 15,7-10 1-15,-7 1-1 16,-7 6 0-16,3-4-1 16,4 1 1-16,-3 3-1 15,3-3 1-15,0-4-1 16,-4 1 0-16,4 3 1 15,0 2 0-15,0-5 0 0,-3 3 0 16,-1 0 0 0,-3-1 1-16,4-8-1 0,3 2 0 15,-4-6-1 1,1 0 1-16,3-6-1 0,0-3 1 16,3 0 0-16,1-3 0 15,-1-1 0-15,-3-2 1 16,0-4-1-16,-3 0 1 15,-1-2-1-15,-3-7 1 16,4-7-1-16,-4 4 0 0,3 0-1 16,-10-6 1-16,3-1-1 15,-3-6 1-15,4 10-1 16,-1 6 1-16,4-13-1 16,0 7 0-16,0 0 0 15,0-4 0-15,0 4 0 16,0-7 0-16,0 7 0 15,7-3 0-15,-7-1 0 16,7 7 0 0,7 0 0-16,-7 3 0 0,10 0 0 15,1-3 0-15,6 3 0 16,-6-7 0-16,7 4 0 16,-4 0 1-16,3 6-1 15,-2-6 0-15,2 3 0 16,-3-13 0-16,0 10 0 15,1 3 0-15,-5-3 0 16,4 0 0-16,-3 3 0 0,-1-3 0 16,1 6 0-1,0-10 0-15,-4 1 0 0,3 3 0 16,-3-10 0-16,0 4 0 16,0 3 0-16,7-10 0 15,-3 3 0-15,0 1 0 16,-1 2 0-16,-3-2 0 15,0 2 0-15,0 1 0 16,0-16 0-16,-3 3 0 0,-1-10 0 16,-3-5 0-16,-3-11 0 15,-8 8 0-15,-6-4 0 16,-1 3 0-16,4 3-1 16,-4-3 1-16,-3 16-1 15,4 0 1 1,6 9 0-16,-7 4 0 0,8 2-1 15,3 4 1-15,0-6 0 16,0 5 0-16,0 7 0 16,3-3 0-16,4 9-1 15,-11 7 1-15,4-1 0 16,-3 1 1-16,6 9-1 16,1 3 0-16,-1 12-1 15,4-5 1-15,4 5 0 16,-4 1 0-16,3 3-1 15,-3 6 1-15,4 0 0 16,-4 0 0-16,3 6 0 16,1-6 0-16,-1 9 0 15,-3-6 0-15,4 4 0 0,-4-1 0 16,-4 3 0-16,4 1 0 16,4-1 0-16,-4 10 0 15,3 0 0-15,-3 15 0 16,-3 1-1-16,-4 9 1 15,0 3 0-15,-11 6 0 16,4 10 0-16,-4-1 0 16,1 1 0-16,3 6 0 15,-4-6-1-15,4-7 1 0,0 4 0 16,0-13 0-16,0-3-1 16,-1 0 0-16,1-7 0 15,7 1 0-15,-3-3 1 16,3-14 1-16,3 8-2 15,4-26 0-15,4 3 1 16,3-22 1-16,3-6-1 16,-6-12 1-16,3-7-2 15,0-6 1-15,0-6 0 16,0-7 0-16,0 4 0 16,4-4 1-16,-4 7-1 15,14 3 1-15,-4 6 0 16,5 0 0-16,-5 0 0 15,8 6 0-15,-14 4-1 16,3-1 1-16,0 17-1 16,-4-1 1-16,8 3-1 0,-4 7 1 15,4-1-1-15,3 4 0 16,11 6 0-16,-8 9 0 16,5 4 0-16,-1 6 0 15,0 9 0-15,4 16 0 16,-4 9 0-16,0 10 0 15,-3 0 0-15,0-1 0 16,3-8-1-16,-3-7 1 16,-1 3-1-16,-3-16 1 0,-3-12-2 15,-4 3 0 1,-3-21-9-16,-4 2 1 0,-11-12-1 16,-20-7 1-16</inkml:trace>
  <inkml:trace contextRef="#ctx0" brushRef="#br0" timeOffset="151506.32">9190 1197 83 0,'-11'7'41'0,"11"-23"-32"0,0 10 38 15,0-7-49-15,-3 4 1 16,3-10-4-16,-7-6 1 16,0 6 3-16,-7-6 0 15,-8 6-3-15,5 0 1 16,3 10 2-16,-8 3 1 16,8-4 3-16,0 10 0 0,4 3 3 15,-8 4 1-15,4-1-1 16,3-3 1-16,4-3-2 15,-3 0 0-15,-4 0-3 16,3 0 0-16,0 6-1 16,-3-2 0-16,-7 5-1 15,-7 7 1-15,-4-7-1 16,-7 7 1-16,1 3-1 16,-15-7 1-16,0 4 0 15,0-1 0-15,3-2-1 16,-3 6 1-16,-14 3-1 15,-10 0 1-15,-18-3-1 16,6 12 1-16,5-3-1 16,-4 0 1-16,3 7 0 15,-10 2 1-15,-1 4-1 16,8 13 0-16,7-14 0 16,3 4 0-16,-10 6-1 0,7 4 1 15,0-1-1-15,-14 0 1 16,10 4-1-16,7 2 0 15,1 4 0-15,-1 0 0 16,4-1 0-16,-7 1 0 16,-4 0 0-16,11 3 1 15,4 3-1-15,3 9 0 0,3-6 0 16,-3 7 0-16,0 12 0 16,4-7 1-16,3 4-2 15,-7 3 1-15,7 3 0 16,7-16 1-16,7 4-1 15,3 0 0-15,5-1 0 16,6 1 0-16,4 5 0 16,-11 11 0-16,0-1 0 15,-3-6 0-15,-1 9 0 16,5-6 0-16,-1 0 0 16,-7 0 0-16,4-12 0 15,3 6 0 1,-4 53 0-1,12-16 1-15,6-9-1 16,4 3 0-16,3-15 0 16,4-4 1-16,4-15-1 15,-8 0 0-15,7-7 0 16,1-6 0-16,3-3 0 16,3-13 0-16,4 4 0 0,-7-7 0 15,4 4 0-15,3-7 0 16,-7 0 0-16,3 0 0 15,4-9-1-15,-7-6 1 16,3-10-1-16,1 0 1 16,-1-16-1-16,-3-3 1 15,4-2-1-15,-15-14 0 16,-3 1 1-16,3-7 0 16,-6 0 0-16,-5-2 0 15,-2-11 0-15,-5-2 0 0,5-7 0 16,-12-2 0-16,4-7 0 15,8 0 0-15,3-7-1 16,-1 4 1-16,8 0 0 16,0 9 0-16,-4 0 0 15,11 10 0-15,-7-3 0 16,7 5 1-16,0 7-1 16,3 4 1-16,1 2-1 15,-5-3 0-15,12 6 0 16,-8-2 1-16,11 9-1 15,-7-7 1-15,4 13-1 16,3-9 0-16,0 5 0 16,0 1 1-16,0-3-1 15,0 6 0-15,0 9 0 16,10 1 0-16,1 6-1 16,-4-1 1-16,7 13 0 15,4 4 0-15,-8 2 0 16,8 10 0-16,3 0-1 0,0-6 1 15,11-1 0-15,0-2 0 16,-4-1 0-16,0-2 0 16,0 5 0-16,-6-2 0 15,6-4 0-15,-7 7 0 16,-3-4 0-16,3 1 1 16,-11-4-1-16,12-3 0 0,-15-12 0 15,7 0 0-15,3-10 0 16,-2-6 0-16,2-6-1 15,1-10 1-15,-4 0 0 16,11-6 0-16,-4-3 0 16,7-6 0-16,4 0 0 15,17-7 0-15,-7-3 0 16,15-9 0-16,3-3 0 16,0 3 1-16,-7 3-1 15,-4-4 0-15,-7 1 0 16,-6 13 0-16,-8 5 0 15,-7 10 0-15,-3 3 0 16,-4 7 0-16,-3 2-9 16,-4 1 1-16,3 0-1 15,-10-1 1-15</inkml:trace>
  <inkml:trace contextRef="#ctx0" brushRef="#br0" timeOffset="152580.69">1969 5933 101 0,'-4'-16'50'0,"15"22"-48"0,-11-12 51 0,7 9-53 15,-4 3 1-15,4 16-2 16,4 10 1-16,3 11-1 16,4 17 1-16,3 15-1 15,18 13 1-15,-1 22-1 16,-6 3 0-16,-4 0 0 16,0-10 1-16,-6-12-2 15,-12-9 1-15,1-13-8 16,-4-10 1-16,3-15-14 15,-10-9 0-15,4-10 0 16,3-13 1-16</inkml:trace>
  <inkml:trace contextRef="#ctx0" brushRef="#br0" timeOffset="152884.51">2364 6610 99 0,'0'28'49'0,"10"-22"-73"0,1-9 100 16,17-3-75-16,11-3 0 15,3-1-1-15,15-2 1 16,3-4-2-16,3-6 0 15,4-6-1-15,7 0 0 16,0 2-4-16,-3-5 1 0,-11 0-11 16,10-4 1-16,-20 7 0 15,-1 0 1-15</inkml:trace>
  <inkml:trace contextRef="#ctx0" brushRef="#br0" timeOffset="153136.37">2755 6130 102 0,'-25'35'51'0,"15"-13"-66"16,10-7 88-16,0 4-73 0,0 3 1 15,10 16-1-15,12-1 1 16,-5 17-2-16,8 11 0 16,3 1-6-16,-7 3 1 15,8-6-1-15,-8-3 0 16</inkml:trace>
  <inkml:trace contextRef="#ctx0" brushRef="#br0" timeOffset="153622.6">2992 5610 105 0,'-8'9'52'0,"16"16"-53"16,-8-9 65-16,0-1-63 16,0 1 0-16,7 6-1 15,7 0 1-15,7-3-2 16,14-7 0-16,8 1 0 15,13-1 0-15,4 1-1 0,-7-4 1 16,3 4-1-16,15 9 0 16,-11-3 2-16,0 3 0 15,-18 0 1 1,-3 0 1-16,0-1 0 0,-11 5 1 16,-7-1-1-16,-7-3 1 15,0-7-1-15,-3 7 0 16,-11 0-2-16,-7 0 1 0,-4 6-2 15,-20 4 1 1,-5 12-5-16,1 12 1 0,-14 1-11 16,-1 5 1-16,-10-5-1 15,0 2 1-15</inkml:trace>
  <inkml:trace contextRef="#ctx0" brushRef="#br0" timeOffset="153932.43">2417 7457 98 0,'-36'37'49'0,"8"-34"-56"16,28 0 71-16,-7-3-64 15,7 0 1-15,11-12-1 16,24-13 0-16,25-13-1 0,21-15 1 16,11-10 0-16,35-12 0 15,0 0-1-15,3-13 0 16,-17 13-2-16,3 12 0 16,-13 10-8-16,-15 9 1 15,-17 6-10-15,-15 19 1 16,-21 10 0-16,-10 18 0 15</inkml:trace>
  <inkml:trace contextRef="#ctx0" brushRef="#br0" timeOffset="154172.29">2275 7855 107 0,'-10'25'53'0,"20"-38"-81"0,1 4 108 0,17-13-81 16,-10 3 1-16,52-34-1 16,19-7 0-16,6-9 1 15,-21 19 0-15,67-50-1 16,7 6 1-16,-17 3-3 16,6 12 1-16,-17 7-16 15,-7 13 0-15,-14 15-1 16,-21 6 1-16</inkml:trace>
  <inkml:trace contextRef="#ctx0" brushRef="#br0" timeOffset="155373.17">11458 401 88 0,'-24'-6'44'0,"31"21"-43"0,-7-11 45 16,3 2-44-16,4 3 1 15,0 7 0-15,0-7 1 16,4 1-5-16,-1 9 0 16,8-10 3-16,-4 10 0 15,0 0-1-15,-3 6 0 0,-4 9-1 16,4 1 0-16,-1 2 0 16,1-2 1-16,-4-1-1 31,3-2 0-31,1-1 0 0,-1-9 1 0,1 3-1 15,0 0 1-15,-1-16 0 16,1 10 0-16,-1-9 0 16,1-4 1-16,0-3 0 15,3-6 0-15,14-13 1 16,18-3 0-16,28-15-1 16,18-13 1-16,31-6-1 15,32-7 1-15,15-3-1 16,24 1 0-16,-11 5-1 15,-7-2 1-15,-13 12-1 16,-12 3 0-16,-24 9-1 16,-17 7 0-16,-22 9-7 15,-17-3 0-15,-11 10-1 0,-15-7 1 16</inkml:trace>
  <inkml:trace contextRef="#ctx0" brushRef="#br0" timeOffset="156229.76">11691 10774 102 0,'-11'-25'51'0,"-10"-22"-50"0,18 35 52 0,-4-1-53 16,3 0 0-16,-3-2 1 15,4-1 0-15,-1 7-1 16,1-1 0-16,-1-5 0 15,4 11 0-15,-4 14 0 16,-3 15 0-16,-7 9-1 16,-3 14 1-16,-4 11-1 15,3-2 1-15,4 5 1 16,-4-2 0-16,8-7 1 16,-1-6 0-16,7-6-1 15,12-10 1-15,-1-6 0 16,7-3 1-16,7-6-2 15,0-13 1-15,7-3-1 16,11-9 0-16,28-13 1 16,28-16 0-16,11-9 0 15,28-9 0-15,7-10-1 16,-3 0 1-16,-8 10-1 0,-13 5 1 16,-4 14-2-16,-14 2 1 15,-15 10-1-15,-10 6 1 16,-10 1-2-16,-15 8 1 15,-17 4-3-15,-7 0 0 16,-8-1-12-16,-6-2 0 16,-11-13-1-16,-11-6 1 15</inkml:trace>
  <inkml:trace contextRef="#ctx0" brushRef="#br0" timeOffset="158888.72">20772 2894 98 0,'-25'34'49'0,"32"-8"-47"16,3-26 49-16,8 0-51 15,21-10 0-15,3-6 0 16,15-9 1-16,31 0-1 16,28-6 0-16,8-4 0 15,31-5 0-15,25-7 0 16,25 3 1-16,20-13 1 16,15 7 0-16,14 3 1 15,-7-13 0-15,-3 13 0 16,-40 10 0-16,-13-7-1 0,-26 16 0 15,-30 3-4-15,-19-4 1 16,-17 7-3-16,-29 10 0 16,-27 2-2-16,-26 10 0 15,-24 0 0-15,-35 13 0 16,-32 6 2-16,-53 22 1 16,-18 6 3-16,-66 22 0 15,-12-4 4-15,-24 8 0 0,0 2 1 16,0 6 1-1,32-8 0-15,28-4 0 16,7-7-2-16,7-8 0 0,32-7-2 16,21-13 1-16,22-6-2 15,24-9 0-15,17-3-1 16,15-13 0-16,21-6 0 16,24-16 0-16,47-6 0 15,38-13 0-15,46-15 1 16,35 3 1-16,32-4-1 15,25-8 1-15,10 8-1 16,4-2 1-16,-7-4 0 16,-4 7 0-16,-28 6-2 15,-28 3 1-15,0 7-1 16,-25 2 0-16,-10 7 0 16,-29 0 0-16,-13 12 0 15,-22-3 0-15,-18 10-1 16,-14-4 1-16,-10 4-1 15,-7-1 1-15,-11 7-1 16,-7 3 1-16,-7 0-4 0,-18 0 0 16,-6 3-15-16,-5-3 0 15,1-3-1-15,0-16 1 16</inkml:trace>
  <inkml:trace contextRef="#ctx0" brushRef="#br0" timeOffset="163436.76">4745 6230 45 0,'-4'4'22'0,"-13"-14"-11"16,10 7 23-16,3 12-28 15,-6-15 0-15,2 12 5 16,-2-6 1-16,-1 0-13 15,1 7 0-15,-1-4 10 16,4 3 1-16,4 0-3 16,-4 1 1-16,3-4-3 15,4 0 0-15,-7-3-2 16,7 3 0-16,0 0-1 0,0 7 0 16,0-10 0-16,0 6 1 15,0 3-1-15,0 4 1 16,0 3-1-16,0 5 1 15,0-5-2-15,0 6 1 16,0 0-1-16,0 9 0 16,7 1-1-16,-7 2 1 15,11 7-1-15,3 6 1 16,3 6-1-16,1 1 1 16,3 5-1-16,0 4 1 0,7 0-1 15,-6-1 1-15,6 1-1 16,7 0 0-16,0-4 0 15,4 10 0-15,-7 0 0 16,7 4 0-16,0-1 0 16,10 3 1-16,4-3-1 15,7-3 1-15,0 3-1 16,10 3 1-16,-3-9-1 16,0 0 1-16,-3-3-1 15,17 0 1-15,4-7-1 16,10-3 0-16,-7-3 0 15,4-6 0-15,7-6 1 16,7-4 0-16,6 10-1 16,-6-12 1-16,-10-4 0 15,9-3 0-15,1-3-1 16,7-6 1-16,-7-4-1 16,-4-6 0-16,8 1 0 15,-1-4 0-15,11-6-1 0,-11-4 0 16,-10 1 1-16,10 6 1 15,11-6-1-15,11-3 0 16,-15-1 0-16,15 1 0 16,3-4 1-16,7-2 0 15,-11 2-1-15,8-3 0 16,3-3 0-16,4 1 0 16,-15-1 0-16,11-6 1 0,4 6-1 15,-4 6 0-15,-7 1 0 16,18-1 0-16,10-9 0 15,-17 0 1-15,10-3-1 16,0 0 1-16,-3-6-1 16,-11 0 1-16,-3 2-1 15,6-5 1-15,-6-1-1 16,-11 1 0-16,11-4 0 16,-8-3 0-16,11-9 0 15,-7 6 0-15,7-6 0 16,-3 0 0-16,0 3 0 15,-19 0 0-15,-2-3 0 16,-4 0 0-16,-7-1 0 16,-1 1 0-16,1 0 0 15,-14-6 0-15,-7-4 0 16,-4 0 0-16,7-5 0 16,0-8 1-16,-3 8-1 0,-4 5 0 15,-10 0 0-15,-11 1 1 16,-8 2-1-16,-9 1 0 15,-4-4 0-15,-8-9 0 16,-2 0 0-16,-5 0 0 16,-3 4-1-16,-3-4 1 15,0-4 0-15,-11 8 0 16,0-1 0-16,-7 3 0 16,0-3 0-16,-4 4 0 15,-3 5 0-15,-7 7 0 0,4-7 0 16,-1 1 0-16,0 0 0 15,-3-1 1-15,0 7-1 16,-7-10 0-16,-7 7-1 16,0-7 1-16,-4 10 0 15,4 10 0-15,-4-1 0 16,4 6 0-16,3 1 0 16,-10 2 0-16,3 4 0 15,7-3 1-15,0 3-1 16,4 6 0-16,4-3 0 15,-1 6 1-15,4 0-1 16,3 6 0-16,1 1 0 16,-4 2 0-16,7-2 0 15,0 3 0-15,-1 2-1 16,1 1 1-16,0 3 0 16,4 0 0-16,-4 3 0 15,0 6 0-15,0 0-1 16,-4 10 1-16,0 6 0 0,1 6 0 15,-1 0 0-15,1 1 0 16,3 2-1-16,0 3 1 16,0 1-1-16,0-7 1 15,3-3-1-15,0-3 1 16,4-6-1-16,-3-1 1 16,3 1 0-16,0-10 0 15,0-2 0-15,0-4 0 0,0 0 0 16,3-13 1-16,5-6-1 15,-1-6 1-15,3-3-1 16,-3-7 1 0,4-21-1-1,-1 6 0-15,1 12 0 16,0-6 1-16,-1 10-1 16,4 2 1-16,0 4-1 15,4 0 1-15,3 6-1 16,11-6 0-16,0 12 0 15,-4 0 0-15,0 4 0 16,0 2 0-16,-7 7 0 16,8 3 0-16,-8 3-1 15,0 7 1-15,4 2 0 16,3 4 0-16,-3 0 0 16,-4 6 0-16,0-7-1 15,0-5 1-15,-3 2-8 0,-1 1 0 16,-2-4-21-16,-5-6 1 15</inkml:trace>
  <inkml:trace contextRef="#ctx0" brushRef="#br0" timeOffset="165969.9">2078 12684 105 0,'-14'-3'52'0,"-14"18"-47"0,28-11 52 0,0 5-56 16,-4 7 0-1,-3 9 1-15,7 16 0 0,0 24-3 16,11 26 1-16,-4 13 2 16,-4 21 0-16,8 10-1 15,-1 6 0 1,1 0-3-16,3-12 1 0,-3-16-7 15,-8-10 1-15,4-12-20 16,4-16 1-16,-1-21 0 16,8-20 0-16</inkml:trace>
  <inkml:trace contextRef="#ctx0" brushRef="#br0" timeOffset="166259.72">2575 13430 109 0,'-10'50'54'0,"17"-28"-81"0,3-12 110 16,8-1-83-16,7 7 0 15,13-4 1-15,8-2 0 16,-3-4-1-16,17-3 0 15,21-9 0-15,0 3 0 16,7-7-3-16,-10-5 0 16,-8-4-11-16,-3-3 1 0,-14 3 0 15,-14-18 0 1</inkml:trace>
  <inkml:trace contextRef="#ctx0" brushRef="#br0" timeOffset="166485.56">2893 13104 113 0,'-14'16'56'0,"7"9"-71"0,7-13 88 0,0 10-73 15,0 19 0-15,10 6-1 16,8 19 1-16,-8 12-1 15,19 13 0-15,2 0-7 16,-2-3 0-16,2 9-18 31,-2-12 0-31,-5-3 0 0,-6-10 0 0</inkml:trace>
  <inkml:trace contextRef="#ctx0" brushRef="#br0" timeOffset="166932.64">3478 12925 110 0,'-21'-6'55'0,"4"9"-80"0,17-3 113 0,0 0-86 16,0 0 0-16,7 7-3 16,-4-7 1-16,15 3-1 15,14 3 0-15,17-3 1 16,11 3 1-16,7 4-3 16,4-1 1-16,-12 7 1 15,1 3 0-15,15 3 0 16,-12 3 0-16,-3 0-1 15,-11 3 1-15,-6 3 0 16,-15-2 0-16,-7-1 0 16,-10 6 1-16,-11 4-2 15,-32 9 1-15,-3 6 0 0,-8 13 0 16,-6 3-1-16,-11 9 1 16,0-2-5-16,0 2 1 15,11-3-14-15,6-15 0 16,8-7 0-16,14-12 0 15</inkml:trace>
  <inkml:trace contextRef="#ctx0" brushRef="#br0" timeOffset="167314.42">4805 13540 106 0,'-32'25'53'0,"-24"-50"-67"16,52 25 90-16,4-6-76 15,4 3 1-15,6-4 0 16,18-5 1-16,11-1-2 15,14-2 0-15,14-1 0 16,21 0 1-16,4 1-1 16,17-4 1-16,-3 0-2 15,-7 0 1-15,10 3-1 16,-6 1 0-16,-12-4-2 0,-9 9 0 16,-12-2-8-16,-6 6 0 15,-15-1-15-15,-10 7 0 16,-7 0 0-16,-4-3 1 15</inkml:trace>
  <inkml:trace contextRef="#ctx0" brushRef="#br0" timeOffset="167787.15">6816 12555 101 0,'-11'-12'50'0,"15"18"-73"0,-4 0 104 15,3 1-79 1,1 8 0-16,-1 14 2 0,11 11 1 15,7 7-5-15,8 16 1 16,2 15 2-16,-2 4 1 16,-8 6-1-16,-4 6 0 15,-2 9-3-15,-8-15 0 16,3 3-6-16,1-3 0 16,3-22-18-16,0-10 1 0,0-9-1 15,0-25 1-15</inkml:trace>
  <inkml:trace contextRef="#ctx0" brushRef="#br0" timeOffset="168114.96">7264 13220 118 0,'-14'-6'59'0,"24"9"-86"16,-3-3 112-16,11-6-87 15,14 3 0-15,17-4-1 0,18 1 0 16,11 0 2-16,-4-4 1 15,-4 4-5-15,1-3 1 16,3-1-8-16,-21-2 0 16,3 2 1-16,-24 7 0 15</inkml:trace>
  <inkml:trace contextRef="#ctx0" brushRef="#br0" timeOffset="168806.56">8326 12505 99 0,'-11'-3'49'0,"-17"12"-52"0,17-9 66 16,4-12-61-16,7 6 0 16,-3 6 0-16,3 3 1 15,3 0-4-15,8 3 0 16,-1 7 2-16,8 2 1 16,3-5-2-16,7 2 0 15,11 4-1-15,11 3 1 0,2-3 0 16,1-1 0-16,7 4-1 15,-7-6 1-15,-3 5 0 16,-8-2 0-16,-7-7 0 16,-7 1 0-16,-3 2 0 15,-4-2 0-15,-10 2 0 16,3-2 1-16,-3-4-1 16,-1 0 1-16,-6 1 0 15,-1-1 0-15,-3 0 0 16,-3 0 1-16,-8 4-1 15,1 5 0-15,-15 1 0 16,-3 9 0-16,-8 10-1 16,-13 12 0-16,-11 16 0 15,4 9 0-15,3 3-1 16,7-9 1-16,3 3-3 16,12-3 0-16,2-16-17 15,8-9 1-15,4-16 0 0,10-16 0 16</inkml:trace>
  <inkml:trace contextRef="#ctx0" brushRef="#br0" timeOffset="169354.79">7260 14114 100 0,'-3'-13'50'0,"6"4"-63"0,8 9 82 15,3-16-69-15,7 1 1 16,25-4-1-16,17 0 1 16,11-6-2-16,1 0 1 15,2 0 0-15,8 3 0 16,3-3-2-16,7 0 1 15,25-4-17 1,-17 7 1-16,-15 4 0 16,-11 5 0-16</inkml:trace>
  <inkml:trace contextRef="#ctx0" brushRef="#br0" timeOffset="169590.64">7027 14308 107 0,'-3'13'53'0,"45"-7"-74"16,-7-9 93-16,15-6-72 16,31-10 0-16,18-3 0 15,24-10 0-15,11 1-1 16,11 0 1-16,-4-4-1 0,-10 1 0 15,-8 2-15-15,-17 4 1 16,-14 3-1-16,-22-25 1 16</inkml:trace>
  <inkml:trace contextRef="#ctx0" brushRef="#br0" timeOffset="176796.93">24627 13352 105 0,'11'22'52'0,"-18"-25"-47"0,7 3 53 0,0 0-56 15,0 0 1-15,-4 3 1 16,-3 6 0-16,0 23-6 15,-3 15 0-15,-1 18 3 16,-17 23 0-16,3-3-2 16,8 6 1-16,2 0-7 15,15-10 0-15,11-2-19 16,-14-10 1-16,-1-10-1 16,0-9 0-16</inkml:trace>
  <inkml:trace contextRef="#ctx0" brushRef="#br0" timeOffset="176979.34">24074 14681 98 0,'-36'0'49'0,"-17"4"-59"0,46-4 94 16,14-4-84-16,7-2 1 16,15 3 0-16,20-6 1 15,18-1-3-15,35-2 1 16,25-4 0-16,0 3 0 15,11 1-5-15,-7-4 1 16,-8 4-13-16,-14 5 1 0,-20 4-1 16,-15 6 1-16</inkml:trace>
  <inkml:trace contextRef="#ctx0" brushRef="#br0" timeOffset="177217.2">24684 14832 109 0,'-32'31'54'0,"50"-12"-70"16,-8-13 90-16,19-2-74 16,2 2 0-16,15-6-1 15,28-13 1-15,22-2-2 16,9-4 1-16,-2-9-6 15,17 2 1-15,-8 5-19 16,5 8 1-16,-29 10 0 16,-14 6 0-16</inkml:trace>
  <inkml:trace contextRef="#ctx0" brushRef="#br0" timeOffset="177607.5">24857 15083 90 0,'-4'6'45'0,"11"-3"-57"0,-7-3 85 0,0 0-71 16,7 0 1-16,0 0 1 15,4 0 0-15,0 0-5 16,3 3 0-16,0 7 3 16,3 15 1-16,8 16-2 15,3 18 1-15,-3 13-1 16,-14 13 0-16,-4 12-1 16,-14 4 1-16,-8-4 0 15,-2-9 1-15,-8 2 0 16,-10-14 1-16,-11-17-1 15,-10-18 1-15,-4-16-4 16,-14-28 1-16,3-25-15 16,7-10 0-16,12-12-1 15,13-3 0-15</inkml:trace>
  <inkml:trace contextRef="#ctx0" brushRef="#br0" timeOffset="178073.23">25344 15371 91 0,'-36'-3'45'0,"1"-19"-39"0,35 16 59 0,11 0-63 15,3-10 1-15,0-3 0 16,0-3 1-16,4-3-6 16,6 3 1-16,4 7 2 15,4-1 1-15,25-3-2 16,-1 13 0-16,1 9 0 16,6 16 1-16,-6 6-1 15,-8 6 1-15,-10 13 0 16,-11 12 1-16,-7 4-2 15,-10 0 1-15,-18 9 0 16,-11-4 0-16,-3-2-1 16,-4-6 0-16,4-10 0 15,3-3 0-15,8-19 0 0,10-10 0 16,10-8 0 0,19-11 0-16,6-5-1 0,7-3 1 15,4-4-1-15,10 3 0 16,4 1-5-16,-7-4 1 15,-7-6 0-15,-11-3 0 16</inkml:trace>
  <inkml:trace contextRef="#ctx0" brushRef="#br0" timeOffset="178420.03">26585 13847 106 0,'-3'-22'53'0,"20"0"-51"0,-9 16 60 0,-1 3-61 16,3 6 0-16,8 10 2 15,10 18 0-15,4 19-3 16,3 19 0-16,4 19 2 16,10 15 1-16,-6 14-2 15,-5 5 1-15,-2-6-3 16,-5 0 1-16,-6-16-5 16,-4-15 1-16,-7-19-13 0,-3-10 1 15,-11-15 0-15,-4-19 0 16</inkml:trace>
  <inkml:trace contextRef="#ctx0" brushRef="#br0" timeOffset="178826.8">27647 14023 105 0,'-7'-3'52'0,"4"0"-56"0,3 3 78 0,0-3-74 16,-4-1 1-16,4 1 1 15,-3 3 0-15,3 7-3 16,0 5 0-16,3 4 1 15,1 9 1-15,3 9-1 16,0 16 1-16,3 10-2 16,1 3 1-16,3-1-1 15,-3-5 0-15,-1-1-1 16,-3-9 1-16,0-6-3 0,-3-6 0 16,-1-7-3-1,1-9 1-15,-1-7-2 0,1-2 1 16,7-1-4-16,-1-3 0 15,8 4 2-15,-4-7 0 16</inkml:trace>
  <inkml:trace contextRef="#ctx0" brushRef="#br0" timeOffset="179229.83">28452 14057 108 0,'-11'13'54'0,"4"-10"-63"0,3-6 83 0,-10 3-74 15,-3 3 1-15,-1 0-1 16,0 0 1-16,1 7-3 15,-4 5 1-15,-1 7 0 16,5 10 0-16,3 5-1 16,7 1 1-16,3 3-1 15,8 6 0-15,6-6 1 16,22-7 1-16,7-3 0 16,0-5 0-16,-1-8 1 15,12-5 0-15,-11-10 1 0,-8-3 0 16,-6-9-1-16,-7-13 1 15,-22-10-3-15,-7-5 1 16,-6-7-10-16,-8-6 1 16,-21 3-1-16,-3-7 0 15</inkml:trace>
  <inkml:trace contextRef="#ctx0" brushRef="#br0" timeOffset="179676.57">28131 14061 103 0,'-29'-19'51'0,"-20"-3"-54"0,35 19 64 0,0 0-60 16,-11-1 0-16,4 8 0 16,-4 8 1-16,4 7-3 15,-4 6 0-15,4 13 1 16,14 5 1-16,0 11-2 16,7 5 1-16,7 1-1 15,7 0 0-15,14-4-1 0,18-3 1 16,0-9-1-1,3-9 1-15,4-13 1 0,14-10 0 16,0-15 2-16,0-16 0 16,-3-12 2-16,-8-4 1 15,-13-9-1-15,-22-6 0 16,-14 0-3-16,-14-6 0 16,-11-4-7-16,-24 7 1 15,0 6-13-15,-1 6 0 0,1 6 0 16,3 10 0-16</inkml:trace>
  <inkml:trace contextRef="#ctx0" brushRef="#br0" timeOffset="180058.35">28370 13659 117 0,'-28'3'58'0,"60"13"-76"15,-25-7 101-15,11 1-83 16,6 12 0-16,26 0 0 16,3 3 0-16,10-3-1 15,18 9 1-15,7 4 0 0,11-4 0 16,-7 10 0-16,0-1 0 15,-15 4 0-15,-13-3 1 16,-4 0 0-16,-21-3 0 16,-15-1 0-16,-13 4 1 15,-18 3-2-15,-18 9 0 16,-24-9-3-16,-11-3 1 16,-14-4-7-16,7-5 1 15,3-4-17-15,8-6 0 16,13-3 1-16,15-13 0 0</inkml:trace>
  <inkml:trace contextRef="#ctx0" brushRef="#br0" timeOffset="180293.21">29803 14242 108 0,'21'13'54'0,"78"-7"-73"15,-50-6 101-15,25-3-82 16,0-9 0-16,0 2 0 16,-3-2 0-16,10-1-1 15,-14 7 1-15,-7-10-4 16,-14 7 1-16,-11-4-16 16,-14-6 0-16,-10-6 0 15,-22-6 1-15</inkml:trace>
  <inkml:trace contextRef="#ctx0" brushRef="#br0" timeOffset="180488.62">29909 13587 110 0,'3'13'55'0,"78"56"-65"0,-56-44 95 15,10 22-84-15,15 19 1 0,-1 15 0 16,-3 13 1-16,-7 0-5 15,-4 0 0-15,-7-12-3 16,-3 2 1-16,-4-11-12 16,-3-17 0-16,-8-3-1 15,-10-9 1-15</inkml:trace>
  <inkml:trace contextRef="#ctx0" brushRef="#br0" timeOffset="180833.42">31009 13650 91 0,'7'-3'45'0,"4"-19"-46"0,-8 15 59 15,4 4-58-15,-7 3 0 16,4-6 1-16,-1-3 0 16,1-1 1-16,-4 10 0 15,4-6 3-15,-1 0 0 16,-3 9 1-16,4 9 1 16,6 17-1-16,1 21 0 15,-4 16-2-15,10-1 0 16,5 14-5-16,-5-1 0 0,-3 1-9 15,0-14 0-15,-6-2-1 16,-1-10 0-16</inkml:trace>
  <inkml:trace contextRef="#ctx0" brushRef="#br0" timeOffset="181121.01">31507 13596 112 0,'0'4'56'0,"14"5"-56"16,-4-3 73-16,1 4-72 16,3 5 0-16,-3 4 0 15,10 9 1-15,3 7-4 0,-2 3 1 16,-5 2-3-1,-3-2 1-15,0 3-11 0,-3-1 1 16,-4 1-1-16,0-9 0 16</inkml:trace>
  <inkml:trace contextRef="#ctx0" brushRef="#br0" timeOffset="181497.11">31814 13446 113 0,'0'6'56'0,"14"-3"-67"0,3-3 82 0,8 3-71 15,3-6 0-15,4 0-1 16,3 0 0-16,8-3 1 16,-1 3 0-16,11 3-1 15,-4 0 0-15,1 6 0 16,2 3 1-16,5 13 1 16,-11 10 1-16,-4 8 0 15,-10 7 0-15,-11 7 0 16,-14 12 0-16,-25-4 0 15,-17 4 0-15,-25 0-3 0,-3-6 0 16,-4-1-5 0,-14-12 0-16,-4-6-13 0,-14-7 1 15,14-12-1-15,15-9 0 16</inkml:trace>
  <inkml:trace contextRef="#ctx0" brushRef="#br0" timeOffset="181931.43">32307 13104 105 0,'0'-41'52'0,"43"-9"-64"16,-12 31 86-16,5-3-73 15,6 4 0-15,7 2 0 16,-3 10 1-16,14 9-3 16,-3 12 1-16,-8 11 1 15,-7 11 0-15,-6 13 0 16,-12 29 0-16,-9 15-1 15,-12 19 1-15,-6 25-1 16,-15 6 1-16,4 3-1 16,3 1 1-16,4-7-1 0,14-6 0 15,4-10 0-15,-1-21 1 16,1-17-1-16,0-21 0 16,-8-9-5-16,-6-23 0 15,-29-24-22-15,-18-29 1 16,-27-16-1-16,-11-21 1 15</inkml:trace>
  <inkml:trace contextRef="#ctx0" brushRef="#br0" timeOffset="182511.09">26335 13421 111 0,'-4'-6'55'0,"22"-13"-75"0,-18 12 110 16,0-5-90-16,-4-1 0 15,-6-2-1-15,-8 2 1 16,-6 1-1-16,-15 5 0 16,0 10-2-16,4 13 1 0,-1 25-1 15,8 22 1-15,11 28 0 16,13 31 0 0,96 154 4-1,-8-16 0-15,-2-25 1 16,-12-21 0-16,11-33 0 15,-17-24 1-15,-11-35-2 16,-15-21 1-16,-6-26-6 16,-7-12 1-16,-4-29-9 15,-3-18 0-15,3-22 0 16,7-23 0-16</inkml:trace>
  <inkml:trace contextRef="#ctx0" brushRef="#br0" timeOffset="183096.3">28162 13891 96 0,'-10'-19'48'0,"-1"7"-42"0,8 9 56 0,-1 3-60 15,-3-3 1-15,-7-1 0 16,-7 1 0-16,0 6-4 15,-8 7 0-15,-2-1 2 16,-26 7 1-16,8 6-2 16,-4 12 0-16,3 10 0 15,1 10 1-15,10-1-1 16,4 3 0-16,10-2 0 16,8 5 0-16,10-2-1 15,10-10 1-15,11-3-1 16,11 3 1-16,28-3-1 15,7-7 1-15,17-5 0 16,1-7 1-16,7 0-1 16,13-16 0-16,-2-6 0 15,2-15 1-15,-9-7-1 16,-8-6 1-16,-11-7-1 0,-13-5 1 16,-15-4 0-16,-10-3 1 15,-18-6-1-15,-18-6 1 16,-13-4-4-16,-25 0 0 15,-36-12-15-15,-3 13 0 16,-4-13-1-16,-10 12 0 16</inkml:trace>
  <inkml:trace contextRef="#ctx0" brushRef="#br0" timeOffset="184455.51">24137 555 101 0,'-28'-10'50'0,"45"-15"-49"0,-9 16 51 15,-1 6-52-15,10-4 0 16,1-2 0-16,0 9 1 16,-1 9-1-16,-3 7 0 15,0 3 0-15,-3 15 1 0,0-2-1 16,-1 2 0-16,4-6 1 16,0 4 0-16,4-13 0 15,7-4 0-15,24-12 1 16,11-6 0-16,11-12 0 15,-1-4 0-15,1-6 0 16,-1-4 1-16,18-5-2 16,-3-4 1-16,17-6-2 15,-10 1 1-15,3-1-1 16,18-10 1-16,11 1-2 16,-4-3 1-16,-14 12-1 15,-18 9 1-15,-21 7 0 16,-14 12 0-16,-15-3 1 15,-13 13 1-15,-11 12 0 16,-10-2 0-16,-4 2 0 16,0 0 0-16,0-3-1 15,0 4 1-15,0-7-2 16,10-10 1-16,1-2-1 0,3-1 0 16,-3 7-1-16,-1-4 1 15,1 7-1-15,-4-6 1 16,-4 9-1-16,1-6 0 15,-1 6-1-15,1 0 1 16,0 0 0-16,3 0 0 16,0 0 0-16,-4 0 1 15,1 0 0-15,-4 0 1 16,0 0 0-16,0 0 0 0,0 0-2 16,-4-4 1-1,1-2-1-15,-1 6 0 0,1-6-1 16,-1 3 1-16,1 3-1 15,-1-7 1-15,4 7 0 16,-4 0 1-16,4 0 0 16,0 0 1-16,-3 0-1 15,-1 0 1-15,1 7-1 16,-1-7 0-16,1 0-2 16,-1 0 1-16,1 0-3 15,-1 0 1-15,1-7-8 16,3 4 0-16,0-3-13 15,0 3 1-15,0 3 0 16,7-16 1-16</inkml:trace>
  <inkml:trace contextRef="#ctx0" brushRef="#br0" timeOffset="189743.23">31401 14515 62 0,'-36'7'31'0,"-6"-7"-25"0,42 0 31 16,-3 0-32-16,-1 0 1 15,4 0 4-15,0 0 1 16,0 0-11-16,11 0 0 16,3 0 8-16,3 0 1 15,1 0-3-15,3-4 0 0,7 1-3 16,4-3 1-16,14-3-3 16,7-1 0-16,0 4-1 15,-4 0 0-15,-3-1 0 16,-11-5 0-16,-6 12 0 15,-1 3 0-15,-14-3-1 16,7 0 0-16,-10 0-11 16,-4-3 1-16,7-7 0 15,0-5 0-15</inkml:trace>
  <inkml:trace contextRef="#ctx0" brushRef="#br0" timeOffset="192291.28">27252 15443 104 0,'0'0'52'0,"35"26"-60"16,-31-23 78-16,3 0-68 15,0 6 1-15,0 16-1 16,4 4 1-16,3 14-4 0,0 14 0 15,4 12 2-15,3 16 0 16,0 2-1-16,11 7 0 16,-1-9-1-16,-6-7 1 15,-4-9-2-15,-3-12 1 16,-4-10-5-16,-3-9 0 16,-1-13-12-16,-3-7 1 15,0-11 0-15,0-14 1 16</inkml:trace>
  <inkml:trace contextRef="#ctx0" brushRef="#br0" timeOffset="192952.38">27774 15917 84 0,'-24'-13'42'0,"24"17"-40"15,0-4 60-15,0 0-60 16,0 3 0-16,0-3 1 16,10 0 0-16,1-3-4 15,6 3 1-15,4 0 1 16,1-7 1-16,-1-2-1 15,4-1 0-15,-1 1 0 0,-3 3 0 16,8-1 0-16,6 4 1 16,-7 3-1-16,0 3 1 15,1-3 0-15,-5 0 0 16,1-3-1-16,-4 3 0 16,-3 0-1-16,-1-3 1 15,-3 0-1-15,-3 0 1 16,-4 3-1-16,0-6 0 15,-7-4 0-15,0 4 1 16,-7 3 0-16,-3-3 0 0,-1 2 0 16,-3 4 0-16,0 7 0 15,-14 2 0-15,3 4-1 16,0 5 1 0,4 8-2-16,7 8 1 0,3 4-2 15,4 6 0-15,14 0 0 16,11 6 0-16,0-10-1 15,6 1 0-15,4-6 1 16,1-4 1-16,-1-6 0 16,7-9 1-16,4-10 1 15,-4-12 1-15,-3-4 1 16,-7-2 1-16,-4-4-1 16,-7-9 1-16,-7-6-3 15,-21-1 1-15,-4-8-6 16,-6-14 1-16,-5 4-20 15,-2-3 0-15,2-13 0 0,12-12 0 16</inkml:trace>
  <inkml:trace contextRef="#ctx0" brushRef="#br0" timeOffset="193432.17">28296 15481 106 0,'0'-3'53'0,"4"-10"-72"16,-4 13 98-16,10-6-79 16,1 0 1-16,7 0-1 15,3-4 1-15,4 7-2 16,6 0 1-16,22 3-1 16,-3 6 1-16,2 4-1 15,1 5 1-15,0 7-1 16,11 13 1-16,-4-1 0 15,-4 7 0-15,-10 6 1 0,-7-3 0 16,-4-3 0 0,-14-1 1-16,-10 1-1 0,-11 3 0 15,-21-6-1-15,-18 12 0 16,-3-3-1-16,-8 0 1 16,-10-6-7-16,4-1 1 15,3-5-17-15,11-10 0 16,10-12 0-16,18-13 1 15</inkml:trace>
  <inkml:trace contextRef="#ctx0" brushRef="#br0" timeOffset="193729.09">29619 15851 109 0,'-7'6'54'0,"18"-6"-78"15,-4-6 103-15,18-3-80 16,6-7 0-16,8-3-3 16,7-6 0-16,17 0 1 15,8 3 0-15,-4 3-5 16,4 4 1-16,-15 5-14 15,-10 1 0-15,-7-1 1 16,-4 4 0-16</inkml:trace>
  <inkml:trace contextRef="#ctx0" brushRef="#br0" timeOffset="193973.95">30533 15221 115 0,'18'19'57'0,"3"21"-81"0,-7-27 113 0,0 9-89 16,4 6 0-16,3 10 0 16,7 12 0-16,11 19-1 15,-7-10 0-15,-1 1-3 16,-6-4 0-16,0-2-7 15,-4-7 1-15,-4-3-15 16,-2-7 0-16,-5-8 1 16,-3-4 0-16</inkml:trace>
  <inkml:trace contextRef="#ctx0" brushRef="#br0" timeOffset="194411.7">31302 15055 105 0,'-4'15'52'0,"36"54"-71"0,-25-50 102 0,7 3-82 15,0 6 1-15,4 7-1 16,3 2 1-16,0 10-4 16,1-3 1-16,2 6-1 15,-6-2 0-15,-4-1-6 16,-7 0 1-16,-3 0-8 16,-4-7 1-16,-4-2 0 15,-3-10 1-15</inkml:trace>
  <inkml:trace contextRef="#ctx0" brushRef="#br0" timeOffset="195070.15">31761 15108 86 0,'-4'0'43'0,"1"-3"-39"0,3 3 59 0,0 0-60 16,0 0 1-16,0 0 1 15,0 0 0-15,0 0-7 16,0 0 1-16,0 0 4 16,0 0 1-16,0 0-3 15,0 0 1-15,0 0-1 16,0 0 0-16,0 0-1 16,0 0 1-16,0 0 0 15,0 0 0-15,7 0 0 16,3 0 1-16,4 0-1 15,15-3 1-15,2 3-2 16,5 0 1-16,-1 0-1 16,0 0 0-16,4 3-1 15,-7 6 1-15,-4 7-1 0,-3 0 0 32,-8 9 0-32,-3 0 1 15,-3-3-1-15,-4-4 1 16,0-2-1-16,-3 0 1 15,-1-7 0-15,1-2 0 16,-4 2 0-16,0-3 1 16,0 4-1-16,-4-4 0 15,-3 6 0-15,-4 10 0 0,-6 3 0 16,-8 19 0-16,-7 0-3 16,-14-3 1-16,-3-6-9 15,7-7 0-15,6-6-15 16,1-7 1-16,-11-5-1 15,8-10 1-15</inkml:trace>
  <inkml:trace contextRef="#ctx0" brushRef="#br0" timeOffset="195493.98">32318 14785 106 0,'-4'-3'53'0,"19"15"-79"0,-12-9 111 15,4 1-84 1,4-1 0-16,-1 3 0 0,4 0 0 15,4 1-2-15,3 2 1 16,0 10 0-16,-3 12 1 16,3 13-1-16,-3 12 0 15,-1 10 0-15,1 13 1 0,0-1-1 16,-1 4 1 0,1-7 1-16,0-3 0 0,-4 13-1 15,0-13 1 1,-7-3 0-16,0-10 0 0,-7-2-1 15,0-13 0-15,-4-10-5 16,-3-12 0-16,-7-6-19 16,-3-19 0-16,-26-16 0 15,-6-3 0-15</inkml:trace>
  <inkml:trace contextRef="#ctx0" brushRef="#br0" timeOffset="196245.55">27019 15393 99 0,'-17'-15'49'0,"-33"-14"-61"0,40 26 86 15,-1-3-73 1,8 0 0-16,-5-1 0 0,1 7 0 15,0 7-2-15,4 11 0 16,3 8 1-16,0 14 1 16,3 11-2-16,15 18 1 15,0 6 0-15,6 13 1 16,-2 9-1-16,2-6 1 16,1-10 0-16,3 4 0 15,0 0 0-15,1-13 0 0,9-13 0 16,-6-9 1-16,-7-9-2 15,-4-3 1-15,-3-13-3 16,-4-6 0-16,0-7-13 16,-4-18 1-16,-3-7-1 15,4-8 0-15</inkml:trace>
  <inkml:trace contextRef="#ctx0" brushRef="#br0" timeOffset="197971.74">26285 16666 103 0,'-52'51'51'0,"45"-55"-48"0,14-2 52 15,0-6-56-15,14-10 1 16,21 0-1-16,11-3 1 15,11 0 0-15,34-1 0 0,15 5-1 16,0 8 0-16,25 4 0 16,24 5 1-1,-7 8-1-15,25-1 1 0,21-10 0 16,21 4 1-16,18-9-1 16,14-10 1-16,11-6 0 15,7-1 0-15,6-2-1 16,15-10 1-16,-18 10-1 15,18 6 1-15,-21 3-1 16,28 6 0-16,-29 4 0 16,29 2 0-16,-32 1 0 15,25-1 1-15,-36 1-1 16,1 0 1-16,-32-1-1 16,-39 1 1-16,-43 2 0 15,-31 1 0-15,-28 3 0 0,-15 0 0 31,-24 0-12-31,-14-7 1 16,-18-5-1-16,-10-17 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3/2/2024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3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4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4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3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1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2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1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1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image" Target="../media/image15.png"/><Relationship Id="rId4" Type="http://schemas.openxmlformats.org/officeDocument/2006/relationships/customXml" Target="../ink/ink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white background with dots and lines&#10;&#10;Description automatically generated">
            <a:extLst>
              <a:ext uri="{FF2B5EF4-FFF2-40B4-BE49-F238E27FC236}">
                <a16:creationId xmlns:a16="http://schemas.microsoft.com/office/drawing/2014/main" id="{796F070B-2849-2E02-8204-E21EACAAE8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3" b="20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6118B-08DE-69A5-FE48-1BFA7A072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5" y="1625608"/>
            <a:ext cx="6696951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800" b="1" dirty="0">
                <a:latin typeface="Bahnschrift" panose="020B0502040204020203" pitchFamily="34" charset="0"/>
                <a:cs typeface="Aharoni" panose="02010803020104030203" pitchFamily="2" charset="-79"/>
              </a:rPr>
              <a:t>QCML Course</a:t>
            </a:r>
            <a:br>
              <a:rPr lang="en-US" sz="6800" b="1" dirty="0">
                <a:latin typeface="Bahnschrift" panose="020B0502040204020203" pitchFamily="34" charset="0"/>
                <a:cs typeface="Aharoni" panose="02010803020104030203" pitchFamily="2" charset="-79"/>
              </a:rPr>
            </a:br>
            <a:r>
              <a:rPr lang="en-US" sz="6800" b="1" dirty="0">
                <a:latin typeface="Bahnschrift" panose="020B0502040204020203" pitchFamily="34" charset="0"/>
                <a:cs typeface="Aharoni" panose="02010803020104030203" pitchFamily="2" charset="-79"/>
              </a:rPr>
              <a:t>Lab Session – 07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EB4AD0-2382-8DF0-E75C-DA9F2153396B}"/>
              </a:ext>
            </a:extLst>
          </p:cNvPr>
          <p:cNvSpPr txBox="1">
            <a:spLocks/>
          </p:cNvSpPr>
          <p:nvPr/>
        </p:nvSpPr>
        <p:spPr>
          <a:xfrm>
            <a:off x="858446" y="4603528"/>
            <a:ext cx="6379116" cy="14465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Bahnschrift" panose="020B0502040204020203" pitchFamily="34" charset="0"/>
              </a:rPr>
              <a:t>By Aniket,</a:t>
            </a:r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Indian Institute of Technology Delhi</a:t>
            </a:r>
          </a:p>
        </p:txBody>
      </p:sp>
    </p:spTree>
    <p:extLst>
      <p:ext uri="{BB962C8B-B14F-4D97-AF65-F5344CB8AC3E}">
        <p14:creationId xmlns:p14="http://schemas.microsoft.com/office/powerpoint/2010/main" val="3064293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7156D-85EF-64DF-D4C8-804332F18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1D0C2A4-EBCC-74B1-A0CE-0D85DCAF0987}"/>
                  </a:ext>
                </a:extLst>
              </p14:cNvPr>
              <p14:cNvContentPartPr/>
              <p14:nvPr/>
            </p14:nvContentPartPr>
            <p14:xfrm>
              <a:off x="82440" y="64080"/>
              <a:ext cx="11072160" cy="5836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1D0C2A4-EBCC-74B1-A0CE-0D85DCAF09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080" y="54720"/>
                <a:ext cx="11090880" cy="585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329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38BFC-2458-D94F-43DB-B77B1174C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98DEB7E-B7A1-C077-2B38-4FB3A51F76EA}"/>
                  </a:ext>
                </a:extLst>
              </p14:cNvPr>
              <p14:cNvContentPartPr/>
              <p14:nvPr/>
            </p14:nvContentPartPr>
            <p14:xfrm>
              <a:off x="463680" y="-22680"/>
              <a:ext cx="10918440" cy="4422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98DEB7E-B7A1-C077-2B38-4FB3A51F76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4320" y="-32040"/>
                <a:ext cx="10937160" cy="444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0102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D986C4-2650-2DA7-0838-B96024AA17E6}"/>
                  </a:ext>
                </a:extLst>
              </p14:cNvPr>
              <p14:cNvContentPartPr/>
              <p14:nvPr/>
            </p14:nvContentPartPr>
            <p14:xfrm>
              <a:off x="414000" y="13320"/>
              <a:ext cx="11506680" cy="600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D986C4-2650-2DA7-0838-B96024AA17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640" y="3960"/>
                <a:ext cx="11525400" cy="602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4050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2F00C-4B5B-36AE-5A61-8B343C795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01F2C2F-D8CD-B839-AB79-5BD3D62374D0}"/>
                  </a:ext>
                </a:extLst>
              </p14:cNvPr>
              <p14:cNvContentPartPr/>
              <p14:nvPr/>
            </p14:nvContentPartPr>
            <p14:xfrm>
              <a:off x="0" y="13320"/>
              <a:ext cx="10095480" cy="6039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01F2C2F-D8CD-B839-AB79-5BD3D62374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960"/>
                <a:ext cx="10114200" cy="605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511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3C601-F304-6C3A-EE0C-AE07F0E39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62416DF-113C-6DC2-0B13-99CB0076AE69}"/>
                  </a:ext>
                </a:extLst>
              </p14:cNvPr>
              <p14:cNvContentPartPr/>
              <p14:nvPr/>
            </p14:nvContentPartPr>
            <p14:xfrm>
              <a:off x="190440" y="67680"/>
              <a:ext cx="11840760" cy="5365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62416DF-113C-6DC2-0B13-99CB0076AE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58320"/>
                <a:ext cx="11859480" cy="538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0930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92ED5-6804-1AE7-F1B9-0BD873EBC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0FDEB4E-082A-EF6B-B874-407C3CD2E8C6}"/>
                  </a:ext>
                </a:extLst>
              </p14:cNvPr>
              <p14:cNvContentPartPr/>
              <p14:nvPr/>
            </p14:nvContentPartPr>
            <p14:xfrm>
              <a:off x="0" y="-64440"/>
              <a:ext cx="12191040" cy="6349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0FDEB4E-082A-EF6B-B874-407C3CD2E8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73800"/>
                <a:ext cx="12209760" cy="636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5021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308E9-0F21-4AD6-3678-0766EC90B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C23C28E-E9C9-6EF7-2E65-AEEC04BE778C}"/>
                  </a:ext>
                </a:extLst>
              </p14:cNvPr>
              <p14:cNvContentPartPr/>
              <p14:nvPr/>
            </p14:nvContentPartPr>
            <p14:xfrm>
              <a:off x="939960" y="125280"/>
              <a:ext cx="10720440" cy="6464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C23C28E-E9C9-6EF7-2E65-AEEC04BE77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0600" y="115920"/>
                <a:ext cx="10739160" cy="64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7AAF1A8-DFA4-F069-5138-0017DA625642}"/>
                  </a:ext>
                </a:extLst>
              </p14:cNvPr>
              <p14:cNvContentPartPr/>
              <p14:nvPr/>
            </p14:nvContentPartPr>
            <p14:xfrm>
              <a:off x="595995" y="2930522"/>
              <a:ext cx="853560" cy="2664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7AAF1A8-DFA4-F069-5138-0017DA6256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7355" y="2921882"/>
                <a:ext cx="871200" cy="268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3DC5C6-F263-674C-3A44-4DD91FF542C1}"/>
                  </a:ext>
                </a:extLst>
              </p14:cNvPr>
              <p14:cNvContentPartPr/>
              <p14:nvPr/>
            </p14:nvContentPartPr>
            <p14:xfrm>
              <a:off x="4467795" y="2398802"/>
              <a:ext cx="842400" cy="2937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3DC5C6-F263-674C-3A44-4DD91FF542C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58795" y="2390162"/>
                <a:ext cx="860040" cy="295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166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18CB5-15F3-7309-D597-C6070ACC8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7" y="1204721"/>
            <a:ext cx="7869725" cy="1446550"/>
          </a:xfrm>
        </p:spPr>
        <p:txBody>
          <a:bodyPr>
            <a:normAutofit/>
          </a:bodyPr>
          <a:lstStyle/>
          <a:p>
            <a:r>
              <a:rPr lang="en-US" sz="5400" b="1" dirty="0"/>
              <a:t>What we have done so far…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B9978-002C-9BFE-1416-19A3FD3E0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8" y="2487532"/>
            <a:ext cx="7335836" cy="358005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Installation and Introduction to </a:t>
            </a:r>
            <a:r>
              <a:rPr lang="en-US" sz="2800" dirty="0" err="1"/>
              <a:t>Qiskit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Introduction to Quantum Circuits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BB84 Protocol &amp; Quantum Teleportation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Introduction to Quantum Algorithms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/>
              <a:t>Deustch-Jozsa</a:t>
            </a:r>
            <a:r>
              <a:rPr lang="en-US" sz="2800" dirty="0"/>
              <a:t>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Basics Revisited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13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18CB5-15F3-7309-D597-C6070ACC8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1137484"/>
            <a:ext cx="8632640" cy="1128345"/>
          </a:xfrm>
        </p:spPr>
        <p:txBody>
          <a:bodyPr>
            <a:normAutofit/>
          </a:bodyPr>
          <a:lstStyle/>
          <a:p>
            <a:r>
              <a:rPr lang="en-US" sz="5400" b="1" dirty="0"/>
              <a:t>What we will do today…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B9978-002C-9BFE-1416-19A3FD3E0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8" y="2487532"/>
            <a:ext cx="7335836" cy="29797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Project List Announcement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Quantum Fourier Transform (Part – I)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3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838CE7-7A3E-1605-3CFB-388D5AF56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EF3EE62-7208-313C-6A4C-FC8EF6C7F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DCC69-ABCA-EB7B-DD4B-E179A7C8F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7461C1-DCB7-6872-F8DC-BA44D5F53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A2319B95-1B62-D403-66E3-E72C3784D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E3FED4C-422E-B097-08E7-612822501C52}"/>
                  </a:ext>
                </a:extLst>
              </p14:cNvPr>
              <p14:cNvContentPartPr/>
              <p14:nvPr/>
            </p14:nvContentPartPr>
            <p14:xfrm>
              <a:off x="0" y="116280"/>
              <a:ext cx="11290680" cy="5631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E3FED4C-422E-B097-08E7-612822501C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06920"/>
                <a:ext cx="11309400" cy="564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21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C0BDB9-5DC6-E928-AF8A-017356624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A7E538-F674-6FC0-F9FD-BBB95DF78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A2EF57-0286-9138-FAA6-D091F928D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8F1624-B176-5DE1-3312-31C742B4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5AF224C2-9DDD-88C6-41CA-E4A6375FB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93FB210-B2C5-6A81-268A-3D1C3F7C41FF}"/>
                  </a:ext>
                </a:extLst>
              </p14:cNvPr>
              <p14:cNvContentPartPr/>
              <p14:nvPr/>
            </p14:nvContentPartPr>
            <p14:xfrm>
              <a:off x="1332360" y="405000"/>
              <a:ext cx="8896680" cy="3713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93FB210-B2C5-6A81-268A-3D1C3F7C41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3000" y="395640"/>
                <a:ext cx="8915400" cy="373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1060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8D94E0-FB2E-BD5F-6F38-2579CFD0D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522903-D163-B7EC-EACC-46B3CD729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8C4AD1-F39B-F174-CC5A-21E09B05F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4F5A5A-49A3-79DE-6306-60F07F8F8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41E5ABF8-634D-8021-22CE-5285A3FBC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1FC70C7-A107-DD20-94E9-0A6B01575130}"/>
                  </a:ext>
                </a:extLst>
              </p14:cNvPr>
              <p14:cNvContentPartPr/>
              <p14:nvPr/>
            </p14:nvContentPartPr>
            <p14:xfrm>
              <a:off x="312480" y="0"/>
              <a:ext cx="11238480" cy="5939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1FC70C7-A107-DD20-94E9-0A6B015751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-9360"/>
                <a:ext cx="11257200" cy="59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1766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F67941-A6AC-8A06-3DB2-624F37F80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E8D660-7A4C-42EB-A7C5-146A96BDC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2A8D3-69CD-7AD4-EE11-6885B4391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028D8F-373A-7B94-8D31-F5A4121E6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035502FB-0C9B-F00B-E76A-FCE259F62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D520886-58A3-45BC-7724-FF82F7C82523}"/>
                  </a:ext>
                </a:extLst>
              </p14:cNvPr>
              <p14:cNvContentPartPr/>
              <p14:nvPr/>
            </p14:nvContentPartPr>
            <p14:xfrm>
              <a:off x="0" y="-153720"/>
              <a:ext cx="12151800" cy="6307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D520886-58A3-45BC-7724-FF82F7C825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163080"/>
                <a:ext cx="12170520" cy="632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2717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39CE06-873E-AA60-5E4D-F2B01A8AEC8B}"/>
                  </a:ext>
                </a:extLst>
              </p14:cNvPr>
              <p14:cNvContentPartPr/>
              <p14:nvPr/>
            </p14:nvContentPartPr>
            <p14:xfrm>
              <a:off x="713880" y="-125280"/>
              <a:ext cx="11093760" cy="6150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39CE06-873E-AA60-5E4D-F2B01A8AEC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4520" y="-134640"/>
                <a:ext cx="11112480" cy="616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1881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50C20-9BA2-530A-FF67-F84DCA311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AF36B35-3C76-4E52-9522-99BC9C879DAA}"/>
                  </a:ext>
                </a:extLst>
              </p14:cNvPr>
              <p14:cNvContentPartPr/>
              <p14:nvPr/>
            </p14:nvContentPartPr>
            <p14:xfrm>
              <a:off x="939960" y="135360"/>
              <a:ext cx="10716480" cy="5043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AF36B35-3C76-4E52-9522-99BC9C879D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0600" y="126000"/>
                <a:ext cx="10735200" cy="506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4181159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LightSeedLeftStep">
      <a:dk1>
        <a:srgbClr val="000000"/>
      </a:dk1>
      <a:lt1>
        <a:srgbClr val="FFFFFF"/>
      </a:lt1>
      <a:dk2>
        <a:srgbClr val="213B32"/>
      </a:dk2>
      <a:lt2>
        <a:srgbClr val="E8E5E2"/>
      </a:lt2>
      <a:accent1>
        <a:srgbClr val="81A6C7"/>
      </a:accent1>
      <a:accent2>
        <a:srgbClr val="6CAEB2"/>
      </a:accent2>
      <a:accent3>
        <a:srgbClr val="78AD9A"/>
      </a:accent3>
      <a:accent4>
        <a:srgbClr val="6BB07B"/>
      </a:accent4>
      <a:accent5>
        <a:srgbClr val="83AD79"/>
      </a:accent5>
      <a:accent6>
        <a:srgbClr val="91AA68"/>
      </a:accent6>
      <a:hlink>
        <a:srgbClr val="9F7C5D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1B2F7BD-E3B0-43B6-A38D-BD1A5B9CD80F}">
  <we:reference id="78f4d70e-fb8b-4f8d-b284-0a2e60aeef37" version="3.4.3.0" store="EXCatalog" storeType="EXCatalog"/>
  <we:alternateReferences>
    <we:reference id="WA104380955" version="3.4.3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63</Words>
  <Application>Microsoft Office PowerPoint</Application>
  <PresentationFormat>Widescreen</PresentationFormat>
  <Paragraphs>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Avenir Next</vt:lpstr>
      <vt:lpstr>Bahnschrift</vt:lpstr>
      <vt:lpstr>Seaford Display</vt:lpstr>
      <vt:lpstr>System Font Regular</vt:lpstr>
      <vt:lpstr>Tenorite</vt:lpstr>
      <vt:lpstr>Wingdings</vt:lpstr>
      <vt:lpstr>MadridVTI</vt:lpstr>
      <vt:lpstr>QCML Course Lab Session – 07</vt:lpstr>
      <vt:lpstr>What we have done so far…</vt:lpstr>
      <vt:lpstr>What we will do today…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QCML - 03 Last Lab Recap</dc:title>
  <dc:creator>Aniket</dc:creator>
  <cp:lastModifiedBy>Aniket Bhatti</cp:lastModifiedBy>
  <cp:revision>62</cp:revision>
  <dcterms:created xsi:type="dcterms:W3CDTF">2024-01-02T12:55:24Z</dcterms:created>
  <dcterms:modified xsi:type="dcterms:W3CDTF">2024-03-02T09:30:29Z</dcterms:modified>
</cp:coreProperties>
</file>