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1" r:id="rId4"/>
    <p:sldId id="263" r:id="rId5"/>
    <p:sldId id="262" r:id="rId6"/>
    <p:sldId id="269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7C0D0-D888-4AED-918B-F00E6500DE53}" v="16" dt="2024-03-12T13:12:42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6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" y="3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" userId="14f4e196-1baf-463d-9497-dd9f6f8ad29f" providerId="ADAL" clId="{339D30AE-F946-4D5B-B1C3-1A11A33FB806}"/>
    <pc:docChg chg="custSel addSld delSld modSld">
      <pc:chgData name="Aniket" userId="14f4e196-1baf-463d-9497-dd9f6f8ad29f" providerId="ADAL" clId="{339D30AE-F946-4D5B-B1C3-1A11A33FB806}" dt="2024-02-02T06:01:57.567" v="388" actId="20577"/>
      <pc:docMkLst>
        <pc:docMk/>
      </pc:docMkLst>
      <pc:sldChg chg="modSp mod">
        <pc:chgData name="Aniket" userId="14f4e196-1baf-463d-9497-dd9f6f8ad29f" providerId="ADAL" clId="{339D30AE-F946-4D5B-B1C3-1A11A33FB806}" dt="2024-02-02T05:22:21.436" v="8" actId="20577"/>
        <pc:sldMkLst>
          <pc:docMk/>
          <pc:sldMk cId="3064293210" sldId="256"/>
        </pc:sldMkLst>
        <pc:spChg chg="mod">
          <ac:chgData name="Aniket" userId="14f4e196-1baf-463d-9497-dd9f6f8ad29f" providerId="ADAL" clId="{339D30AE-F946-4D5B-B1C3-1A11A33FB806}" dt="2024-02-02T05:21:38.293" v="1" actId="20577"/>
          <ac:spMkLst>
            <pc:docMk/>
            <pc:sldMk cId="3064293210" sldId="256"/>
            <ac:spMk id="2" creationId="{39A6118B-08DE-69A5-FE48-1BFA7A072BE5}"/>
          </ac:spMkLst>
        </pc:spChg>
        <pc:spChg chg="mod">
          <ac:chgData name="Aniket" userId="14f4e196-1baf-463d-9497-dd9f6f8ad29f" providerId="ADAL" clId="{339D30AE-F946-4D5B-B1C3-1A11A33FB806}" dt="2024-02-02T05:22:21.436" v="8" actId="20577"/>
          <ac:spMkLst>
            <pc:docMk/>
            <pc:sldMk cId="3064293210" sldId="256"/>
            <ac:spMk id="4" creationId="{D5EB4AD0-2382-8DF0-E75C-DA9F2153396B}"/>
          </ac:spMkLst>
        </pc:spChg>
      </pc:sldChg>
      <pc:sldChg chg="modSp mod">
        <pc:chgData name="Aniket" userId="14f4e196-1baf-463d-9497-dd9f6f8ad29f" providerId="ADAL" clId="{339D30AE-F946-4D5B-B1C3-1A11A33FB806}" dt="2024-02-02T05:24:11.623" v="254" actId="20577"/>
        <pc:sldMkLst>
          <pc:docMk/>
          <pc:sldMk cId="2430313862" sldId="257"/>
        </pc:sldMkLst>
        <pc:spChg chg="mod">
          <ac:chgData name="Aniket" userId="14f4e196-1baf-463d-9497-dd9f6f8ad29f" providerId="ADAL" clId="{339D30AE-F946-4D5B-B1C3-1A11A33FB806}" dt="2024-02-02T05:23:06.138" v="80" actId="5793"/>
          <ac:spMkLst>
            <pc:docMk/>
            <pc:sldMk cId="2430313862" sldId="257"/>
            <ac:spMk id="2" creationId="{E6318CB5-15F3-7309-D597-C6070ACC831E}"/>
          </ac:spMkLst>
        </pc:spChg>
        <pc:spChg chg="mod">
          <ac:chgData name="Aniket" userId="14f4e196-1baf-463d-9497-dd9f6f8ad29f" providerId="ADAL" clId="{339D30AE-F946-4D5B-B1C3-1A11A33FB806}" dt="2024-02-02T05:24:11.623" v="254" actId="20577"/>
          <ac:spMkLst>
            <pc:docMk/>
            <pc:sldMk cId="2430313862" sldId="257"/>
            <ac:spMk id="3" creationId="{88DB9978-002C-9BFE-1416-19A3FD3E0906}"/>
          </ac:spMkLst>
        </pc:spChg>
      </pc:sldChg>
      <pc:sldChg chg="del">
        <pc:chgData name="Aniket" userId="14f4e196-1baf-463d-9497-dd9f6f8ad29f" providerId="ADAL" clId="{339D30AE-F946-4D5B-B1C3-1A11A33FB806}" dt="2024-02-02T05:24:20.258" v="255" actId="47"/>
        <pc:sldMkLst>
          <pc:docMk/>
          <pc:sldMk cId="1277299088" sldId="258"/>
        </pc:sldMkLst>
      </pc:sldChg>
      <pc:sldChg chg="del">
        <pc:chgData name="Aniket" userId="14f4e196-1baf-463d-9497-dd9f6f8ad29f" providerId="ADAL" clId="{339D30AE-F946-4D5B-B1C3-1A11A33FB806}" dt="2024-02-02T05:24:21.508" v="256" actId="47"/>
        <pc:sldMkLst>
          <pc:docMk/>
          <pc:sldMk cId="3466009385" sldId="259"/>
        </pc:sldMkLst>
      </pc:sldChg>
      <pc:sldChg chg="del">
        <pc:chgData name="Aniket" userId="14f4e196-1baf-463d-9497-dd9f6f8ad29f" providerId="ADAL" clId="{339D30AE-F946-4D5B-B1C3-1A11A33FB806}" dt="2024-02-02T05:24:22.312" v="257" actId="47"/>
        <pc:sldMkLst>
          <pc:docMk/>
          <pc:sldMk cId="1224333378" sldId="260"/>
        </pc:sldMkLst>
      </pc:sldChg>
      <pc:sldChg chg="modSp mod">
        <pc:chgData name="Aniket" userId="14f4e196-1baf-463d-9497-dd9f6f8ad29f" providerId="ADAL" clId="{339D30AE-F946-4D5B-B1C3-1A11A33FB806}" dt="2024-02-02T06:01:57.567" v="388" actId="20577"/>
        <pc:sldMkLst>
          <pc:docMk/>
          <pc:sldMk cId="2318630039" sldId="261"/>
        </pc:sldMkLst>
        <pc:spChg chg="mod">
          <ac:chgData name="Aniket" userId="14f4e196-1baf-463d-9497-dd9f6f8ad29f" providerId="ADAL" clId="{339D30AE-F946-4D5B-B1C3-1A11A33FB806}" dt="2024-02-02T05:24:47.889" v="288" actId="5793"/>
          <ac:spMkLst>
            <pc:docMk/>
            <pc:sldMk cId="2318630039" sldId="261"/>
            <ac:spMk id="2" creationId="{E6318CB5-15F3-7309-D597-C6070ACC831E}"/>
          </ac:spMkLst>
        </pc:spChg>
        <pc:spChg chg="mod">
          <ac:chgData name="Aniket" userId="14f4e196-1baf-463d-9497-dd9f6f8ad29f" providerId="ADAL" clId="{339D30AE-F946-4D5B-B1C3-1A11A33FB806}" dt="2024-02-02T06:01:57.567" v="388" actId="20577"/>
          <ac:spMkLst>
            <pc:docMk/>
            <pc:sldMk cId="2318630039" sldId="261"/>
            <ac:spMk id="3" creationId="{88DB9978-002C-9BFE-1416-19A3FD3E0906}"/>
          </ac:spMkLst>
        </pc:spChg>
      </pc:sldChg>
      <pc:sldChg chg="del">
        <pc:chgData name="Aniket" userId="14f4e196-1baf-463d-9497-dd9f6f8ad29f" providerId="ADAL" clId="{339D30AE-F946-4D5B-B1C3-1A11A33FB806}" dt="2024-02-02T05:24:23.186" v="258" actId="47"/>
        <pc:sldMkLst>
          <pc:docMk/>
          <pc:sldMk cId="1144399454" sldId="263"/>
        </pc:sldMkLst>
      </pc:sldChg>
      <pc:sldChg chg="add">
        <pc:chgData name="Aniket" userId="14f4e196-1baf-463d-9497-dd9f6f8ad29f" providerId="ADAL" clId="{339D30AE-F946-4D5B-B1C3-1A11A33FB806}" dt="2024-02-02T05:24:27.603" v="259" actId="2890"/>
        <pc:sldMkLst>
          <pc:docMk/>
          <pc:sldMk cId="1649318740" sldId="263"/>
        </pc:sldMkLst>
      </pc:sldChg>
    </pc:docChg>
  </pc:docChgLst>
  <pc:docChgLst>
    <pc:chgData name="Aniket" userId="14f4e196-1baf-463d-9497-dd9f6f8ad29f" providerId="ADAL" clId="{98C7C0D0-D888-4AED-918B-F00E6500DE53}"/>
    <pc:docChg chg="undo custSel addSld delSld modSld sldOrd">
      <pc:chgData name="Aniket" userId="14f4e196-1baf-463d-9497-dd9f6f8ad29f" providerId="ADAL" clId="{98C7C0D0-D888-4AED-918B-F00E6500DE53}" dt="2024-03-12T13:14:31.006" v="438" actId="1076"/>
      <pc:docMkLst>
        <pc:docMk/>
      </pc:docMkLst>
      <pc:sldChg chg="modSp mod">
        <pc:chgData name="Aniket" userId="14f4e196-1baf-463d-9497-dd9f6f8ad29f" providerId="ADAL" clId="{98C7C0D0-D888-4AED-918B-F00E6500DE53}" dt="2024-03-09T18:11:16.595" v="1" actId="20577"/>
        <pc:sldMkLst>
          <pc:docMk/>
          <pc:sldMk cId="3064293210" sldId="256"/>
        </pc:sldMkLst>
        <pc:spChg chg="mod">
          <ac:chgData name="Aniket" userId="14f4e196-1baf-463d-9497-dd9f6f8ad29f" providerId="ADAL" clId="{98C7C0D0-D888-4AED-918B-F00E6500DE53}" dt="2024-03-09T18:11:16.595" v="1" actId="20577"/>
          <ac:spMkLst>
            <pc:docMk/>
            <pc:sldMk cId="3064293210" sldId="256"/>
            <ac:spMk id="2" creationId="{39A6118B-08DE-69A5-FE48-1BFA7A072BE5}"/>
          </ac:spMkLst>
        </pc:spChg>
      </pc:sldChg>
      <pc:sldChg chg="addSp delSp modSp mod">
        <pc:chgData name="Aniket" userId="14f4e196-1baf-463d-9497-dd9f6f8ad29f" providerId="ADAL" clId="{98C7C0D0-D888-4AED-918B-F00E6500DE53}" dt="2024-03-09T18:15:30.107" v="286" actId="20577"/>
        <pc:sldMkLst>
          <pc:docMk/>
          <pc:sldMk cId="2430313862" sldId="257"/>
        </pc:sldMkLst>
        <pc:spChg chg="mod">
          <ac:chgData name="Aniket" userId="14f4e196-1baf-463d-9497-dd9f6f8ad29f" providerId="ADAL" clId="{98C7C0D0-D888-4AED-918B-F00E6500DE53}" dt="2024-03-09T18:14:54.382" v="279" actId="20577"/>
          <ac:spMkLst>
            <pc:docMk/>
            <pc:sldMk cId="2430313862" sldId="257"/>
            <ac:spMk id="2" creationId="{E6318CB5-15F3-7309-D597-C6070ACC831E}"/>
          </ac:spMkLst>
        </pc:spChg>
        <pc:spChg chg="del mod">
          <ac:chgData name="Aniket" userId="14f4e196-1baf-463d-9497-dd9f6f8ad29f" providerId="ADAL" clId="{98C7C0D0-D888-4AED-918B-F00E6500DE53}" dt="2024-03-09T18:15:20.136" v="282" actId="478"/>
          <ac:spMkLst>
            <pc:docMk/>
            <pc:sldMk cId="2430313862" sldId="257"/>
            <ac:spMk id="3" creationId="{88DB9978-002C-9BFE-1416-19A3FD3E0906}"/>
          </ac:spMkLst>
        </pc:spChg>
        <pc:spChg chg="add mod">
          <ac:chgData name="Aniket" userId="14f4e196-1baf-463d-9497-dd9f6f8ad29f" providerId="ADAL" clId="{98C7C0D0-D888-4AED-918B-F00E6500DE53}" dt="2024-03-09T18:15:18.831" v="281"/>
          <ac:spMkLst>
            <pc:docMk/>
            <pc:sldMk cId="2430313862" sldId="257"/>
            <ac:spMk id="4" creationId="{8A7E58BE-97D6-879E-AB8E-A6705FA0136C}"/>
          </ac:spMkLst>
        </pc:spChg>
        <pc:spChg chg="add del mod">
          <ac:chgData name="Aniket" userId="14f4e196-1baf-463d-9497-dd9f6f8ad29f" providerId="ADAL" clId="{98C7C0D0-D888-4AED-918B-F00E6500DE53}" dt="2024-03-09T18:15:24.241" v="283" actId="478"/>
          <ac:spMkLst>
            <pc:docMk/>
            <pc:sldMk cId="2430313862" sldId="257"/>
            <ac:spMk id="6" creationId="{86127745-64CA-078B-A4AE-CCC931C1B424}"/>
          </ac:spMkLst>
        </pc:spChg>
        <pc:spChg chg="add mod">
          <ac:chgData name="Aniket" userId="14f4e196-1baf-463d-9497-dd9f6f8ad29f" providerId="ADAL" clId="{98C7C0D0-D888-4AED-918B-F00E6500DE53}" dt="2024-03-09T18:15:30.107" v="286" actId="20577"/>
          <ac:spMkLst>
            <pc:docMk/>
            <pc:sldMk cId="2430313862" sldId="257"/>
            <ac:spMk id="7" creationId="{0D270A3E-2D7E-1C22-D9BE-F60A475C1064}"/>
          </ac:spMkLst>
        </pc:spChg>
      </pc:sldChg>
      <pc:sldChg chg="modSp add del mod">
        <pc:chgData name="Aniket" userId="14f4e196-1baf-463d-9497-dd9f6f8ad29f" providerId="ADAL" clId="{98C7C0D0-D888-4AED-918B-F00E6500DE53}" dt="2024-03-09T18:16:04.649" v="338" actId="20577"/>
        <pc:sldMkLst>
          <pc:docMk/>
          <pc:sldMk cId="2318630039" sldId="261"/>
        </pc:sldMkLst>
        <pc:spChg chg="mod">
          <ac:chgData name="Aniket" userId="14f4e196-1baf-463d-9497-dd9f6f8ad29f" providerId="ADAL" clId="{98C7C0D0-D888-4AED-918B-F00E6500DE53}" dt="2024-03-09T18:14:35.780" v="277" actId="1036"/>
          <ac:spMkLst>
            <pc:docMk/>
            <pc:sldMk cId="2318630039" sldId="261"/>
            <ac:spMk id="2" creationId="{E6318CB5-15F3-7309-D597-C6070ACC831E}"/>
          </ac:spMkLst>
        </pc:spChg>
        <pc:spChg chg="mod">
          <ac:chgData name="Aniket" userId="14f4e196-1baf-463d-9497-dd9f6f8ad29f" providerId="ADAL" clId="{98C7C0D0-D888-4AED-918B-F00E6500DE53}" dt="2024-03-09T18:16:04.649" v="338" actId="20577"/>
          <ac:spMkLst>
            <pc:docMk/>
            <pc:sldMk cId="2318630039" sldId="261"/>
            <ac:spMk id="3" creationId="{88DB9978-002C-9BFE-1416-19A3FD3E0906}"/>
          </ac:spMkLst>
        </pc:spChg>
      </pc:sldChg>
      <pc:sldChg chg="addSp delSp modSp add del mod delDesignElem chgLayout">
        <pc:chgData name="Aniket" userId="14f4e196-1baf-463d-9497-dd9f6f8ad29f" providerId="ADAL" clId="{98C7C0D0-D888-4AED-918B-F00E6500DE53}" dt="2024-03-12T12:10:47.633" v="358" actId="20577"/>
        <pc:sldMkLst>
          <pc:docMk/>
          <pc:sldMk cId="74217486" sldId="262"/>
        </pc:sldMkLst>
        <pc:spChg chg="add del mod ord">
          <ac:chgData name="Aniket" userId="14f4e196-1baf-463d-9497-dd9f6f8ad29f" providerId="ADAL" clId="{98C7C0D0-D888-4AED-918B-F00E6500DE53}" dt="2024-03-09T18:13:52.125" v="246" actId="6264"/>
          <ac:spMkLst>
            <pc:docMk/>
            <pc:sldMk cId="74217486" sldId="262"/>
            <ac:spMk id="2" creationId="{A871BD11-C5B3-7592-A1FF-079BBCC9CC9B}"/>
          </ac:spMkLst>
        </pc:spChg>
        <pc:spChg chg="add del mod ord">
          <ac:chgData name="Aniket" userId="14f4e196-1baf-463d-9497-dd9f6f8ad29f" providerId="ADAL" clId="{98C7C0D0-D888-4AED-918B-F00E6500DE53}" dt="2024-03-09T18:13:52.125" v="246" actId="6264"/>
          <ac:spMkLst>
            <pc:docMk/>
            <pc:sldMk cId="74217486" sldId="262"/>
            <ac:spMk id="3" creationId="{165CFF69-9617-BC2E-AE94-18D521B61D51}"/>
          </ac:spMkLst>
        </pc:spChg>
        <pc:spChg chg="add mod">
          <ac:chgData name="Aniket" userId="14f4e196-1baf-463d-9497-dd9f6f8ad29f" providerId="ADAL" clId="{98C7C0D0-D888-4AED-918B-F00E6500DE53}" dt="2024-03-12T12:10:40.288" v="354" actId="20577"/>
          <ac:spMkLst>
            <pc:docMk/>
            <pc:sldMk cId="74217486" sldId="262"/>
            <ac:spMk id="4" creationId="{AA76B2D9-4E2A-5A6E-1CEF-A5CA3856CE71}"/>
          </ac:spMkLst>
        </pc:spChg>
        <pc:spChg chg="add mod">
          <ac:chgData name="Aniket" userId="14f4e196-1baf-463d-9497-dd9f6f8ad29f" providerId="ADAL" clId="{98C7C0D0-D888-4AED-918B-F00E6500DE53}" dt="2024-03-12T12:10:47.633" v="358" actId="20577"/>
          <ac:spMkLst>
            <pc:docMk/>
            <pc:sldMk cId="74217486" sldId="262"/>
            <ac:spMk id="5" creationId="{7C63338C-A2D6-BF6D-5114-35F5FF910578}"/>
          </ac:spMkLst>
        </pc:spChg>
        <pc:spChg chg="add del">
          <ac:chgData name="Aniket" userId="14f4e196-1baf-463d-9497-dd9f6f8ad29f" providerId="ADAL" clId="{98C7C0D0-D888-4AED-918B-F00E6500DE53}" dt="2024-03-09T18:13:52.125" v="246" actId="6264"/>
          <ac:spMkLst>
            <pc:docMk/>
            <pc:sldMk cId="74217486" sldId="262"/>
            <ac:spMk id="8" creationId="{7EF3EE62-7208-313C-6A4C-FC8EF6C7FD16}"/>
          </ac:spMkLst>
        </pc:spChg>
        <pc:spChg chg="add del">
          <ac:chgData name="Aniket" userId="14f4e196-1baf-463d-9497-dd9f6f8ad29f" providerId="ADAL" clId="{98C7C0D0-D888-4AED-918B-F00E6500DE53}" dt="2024-03-09T18:13:52.125" v="246" actId="6264"/>
          <ac:spMkLst>
            <pc:docMk/>
            <pc:sldMk cId="74217486" sldId="262"/>
            <ac:spMk id="10" creationId="{130DCC69-ABCA-EB7B-DD4B-E179A7C8F335}"/>
          </ac:spMkLst>
        </pc:spChg>
        <pc:spChg chg="add del">
          <ac:chgData name="Aniket" userId="14f4e196-1baf-463d-9497-dd9f6f8ad29f" providerId="ADAL" clId="{98C7C0D0-D888-4AED-918B-F00E6500DE53}" dt="2024-03-09T18:13:52.125" v="246" actId="6264"/>
          <ac:spMkLst>
            <pc:docMk/>
            <pc:sldMk cId="74217486" sldId="262"/>
            <ac:spMk id="12" creationId="{207461C1-DCB7-6872-F8DC-BA44D5F53E35}"/>
          </ac:spMkLst>
        </pc:spChg>
        <pc:spChg chg="add del">
          <ac:chgData name="Aniket" userId="14f4e196-1baf-463d-9497-dd9f6f8ad29f" providerId="ADAL" clId="{98C7C0D0-D888-4AED-918B-F00E6500DE53}" dt="2024-03-09T18:13:52.125" v="246" actId="6264"/>
          <ac:spMkLst>
            <pc:docMk/>
            <pc:sldMk cId="74217486" sldId="262"/>
            <ac:spMk id="14" creationId="{A2319B95-1B62-D403-66E3-E72C3784DBC3}"/>
          </ac:spMkLst>
        </pc:spChg>
        <pc:picChg chg="add mod">
          <ac:chgData name="Aniket" userId="14f4e196-1baf-463d-9497-dd9f6f8ad29f" providerId="ADAL" clId="{98C7C0D0-D888-4AED-918B-F00E6500DE53}" dt="2024-03-12T12:09:51.134" v="347" actId="1076"/>
          <ac:picMkLst>
            <pc:docMk/>
            <pc:sldMk cId="74217486" sldId="262"/>
            <ac:picMk id="2" creationId="{D2F3172E-09A5-E48F-ADB5-DD3BC103EFAA}"/>
          </ac:picMkLst>
        </pc:picChg>
        <pc:picChg chg="add mod">
          <ac:chgData name="Aniket" userId="14f4e196-1baf-463d-9497-dd9f6f8ad29f" providerId="ADAL" clId="{98C7C0D0-D888-4AED-918B-F00E6500DE53}" dt="2024-03-12T12:09:59.155" v="348" actId="1076"/>
          <ac:picMkLst>
            <pc:docMk/>
            <pc:sldMk cId="74217486" sldId="262"/>
            <ac:picMk id="3" creationId="{4DA2692A-CFB7-9F43-6562-FDB028B9A849}"/>
          </ac:picMkLst>
        </pc:picChg>
        <pc:inkChg chg="del">
          <ac:chgData name="Aniket" userId="14f4e196-1baf-463d-9497-dd9f6f8ad29f" providerId="ADAL" clId="{98C7C0D0-D888-4AED-918B-F00E6500DE53}" dt="2024-03-09T18:13:59.546" v="247" actId="478"/>
          <ac:inkMkLst>
            <pc:docMk/>
            <pc:sldMk cId="74217486" sldId="262"/>
            <ac:inkMk id="9" creationId="{9E3FED4C-422E-B097-08E7-612822501C52}"/>
          </ac:inkMkLst>
        </pc:inkChg>
      </pc:sldChg>
      <pc:sldChg chg="del">
        <pc:chgData name="Aniket" userId="14f4e196-1baf-463d-9497-dd9f6f8ad29f" providerId="ADAL" clId="{98C7C0D0-D888-4AED-918B-F00E6500DE53}" dt="2024-03-09T18:14:03.433" v="248" actId="47"/>
        <pc:sldMkLst>
          <pc:docMk/>
          <pc:sldMk cId="1211060515" sldId="263"/>
        </pc:sldMkLst>
      </pc:sldChg>
      <pc:sldChg chg="addSp modSp add mod ord">
        <pc:chgData name="Aniket" userId="14f4e196-1baf-463d-9497-dd9f6f8ad29f" providerId="ADAL" clId="{98C7C0D0-D888-4AED-918B-F00E6500DE53}" dt="2024-03-12T13:14:31.006" v="438" actId="1076"/>
        <pc:sldMkLst>
          <pc:docMk/>
          <pc:sldMk cId="1997049447" sldId="263"/>
        </pc:sldMkLst>
        <pc:picChg chg="add mod modCrop">
          <ac:chgData name="Aniket" userId="14f4e196-1baf-463d-9497-dd9f6f8ad29f" providerId="ADAL" clId="{98C7C0D0-D888-4AED-918B-F00E6500DE53}" dt="2024-03-12T13:14:26.664" v="437" actId="1076"/>
          <ac:picMkLst>
            <pc:docMk/>
            <pc:sldMk cId="1997049447" sldId="263"/>
            <ac:picMk id="3" creationId="{FF85AC48-780A-FB25-52FF-FA16F82DF317}"/>
          </ac:picMkLst>
        </pc:picChg>
        <pc:picChg chg="add mod modCrop">
          <ac:chgData name="Aniket" userId="14f4e196-1baf-463d-9497-dd9f6f8ad29f" providerId="ADAL" clId="{98C7C0D0-D888-4AED-918B-F00E6500DE53}" dt="2024-03-12T13:14:31.006" v="438" actId="1076"/>
          <ac:picMkLst>
            <pc:docMk/>
            <pc:sldMk cId="1997049447" sldId="263"/>
            <ac:picMk id="5" creationId="{D3A1F01C-0756-8AA6-39A2-E30E6A75B3C7}"/>
          </ac:picMkLst>
        </pc:picChg>
      </pc:sldChg>
      <pc:sldChg chg="add">
        <pc:chgData name="Aniket" userId="14f4e196-1baf-463d-9497-dd9f6f8ad29f" providerId="ADAL" clId="{98C7C0D0-D888-4AED-918B-F00E6500DE53}" dt="2024-03-09T18:14:11.035" v="265" actId="2890"/>
        <pc:sldMkLst>
          <pc:docMk/>
          <pc:sldMk cId="621528105" sldId="264"/>
        </pc:sldMkLst>
      </pc:sldChg>
      <pc:sldChg chg="del">
        <pc:chgData name="Aniket" userId="14f4e196-1baf-463d-9497-dd9f6f8ad29f" providerId="ADAL" clId="{98C7C0D0-D888-4AED-918B-F00E6500DE53}" dt="2024-03-09T18:14:03.935" v="249" actId="47"/>
        <pc:sldMkLst>
          <pc:docMk/>
          <pc:sldMk cId="4111766174" sldId="264"/>
        </pc:sldMkLst>
      </pc:sldChg>
      <pc:sldChg chg="add">
        <pc:chgData name="Aniket" userId="14f4e196-1baf-463d-9497-dd9f6f8ad29f" providerId="ADAL" clId="{98C7C0D0-D888-4AED-918B-F00E6500DE53}" dt="2024-03-09T18:14:11.380" v="266" actId="2890"/>
        <pc:sldMkLst>
          <pc:docMk/>
          <pc:sldMk cId="2631275834" sldId="265"/>
        </pc:sldMkLst>
      </pc:sldChg>
      <pc:sldChg chg="del">
        <pc:chgData name="Aniket" userId="14f4e196-1baf-463d-9497-dd9f6f8ad29f" providerId="ADAL" clId="{98C7C0D0-D888-4AED-918B-F00E6500DE53}" dt="2024-03-09T18:14:04.013" v="250" actId="47"/>
        <pc:sldMkLst>
          <pc:docMk/>
          <pc:sldMk cId="2832717631" sldId="265"/>
        </pc:sldMkLst>
      </pc:sldChg>
      <pc:sldChg chg="add">
        <pc:chgData name="Aniket" userId="14f4e196-1baf-463d-9497-dd9f6f8ad29f" providerId="ADAL" clId="{98C7C0D0-D888-4AED-918B-F00E6500DE53}" dt="2024-03-09T18:14:11.712" v="267" actId="2890"/>
        <pc:sldMkLst>
          <pc:docMk/>
          <pc:sldMk cId="1016281268" sldId="266"/>
        </pc:sldMkLst>
      </pc:sldChg>
      <pc:sldChg chg="del">
        <pc:chgData name="Aniket" userId="14f4e196-1baf-463d-9497-dd9f6f8ad29f" providerId="ADAL" clId="{98C7C0D0-D888-4AED-918B-F00E6500DE53}" dt="2024-03-09T18:14:04.119" v="251" actId="47"/>
        <pc:sldMkLst>
          <pc:docMk/>
          <pc:sldMk cId="2841881531" sldId="266"/>
        </pc:sldMkLst>
      </pc:sldChg>
      <pc:sldChg chg="add">
        <pc:chgData name="Aniket" userId="14f4e196-1baf-463d-9497-dd9f6f8ad29f" providerId="ADAL" clId="{98C7C0D0-D888-4AED-918B-F00E6500DE53}" dt="2024-03-09T18:14:12.165" v="268" actId="2890"/>
        <pc:sldMkLst>
          <pc:docMk/>
          <pc:sldMk cId="2218030374" sldId="267"/>
        </pc:sldMkLst>
      </pc:sldChg>
      <pc:sldChg chg="del">
        <pc:chgData name="Aniket" userId="14f4e196-1baf-463d-9497-dd9f6f8ad29f" providerId="ADAL" clId="{98C7C0D0-D888-4AED-918B-F00E6500DE53}" dt="2024-03-09T18:14:04.135" v="252" actId="47"/>
        <pc:sldMkLst>
          <pc:docMk/>
          <pc:sldMk cId="2904181159" sldId="267"/>
        </pc:sldMkLst>
      </pc:sldChg>
      <pc:sldChg chg="del">
        <pc:chgData name="Aniket" userId="14f4e196-1baf-463d-9497-dd9f6f8ad29f" providerId="ADAL" clId="{98C7C0D0-D888-4AED-918B-F00E6500DE53}" dt="2024-03-09T18:14:04.151" v="253" actId="47"/>
        <pc:sldMkLst>
          <pc:docMk/>
          <pc:sldMk cId="385329252" sldId="268"/>
        </pc:sldMkLst>
      </pc:sldChg>
      <pc:sldChg chg="add">
        <pc:chgData name="Aniket" userId="14f4e196-1baf-463d-9497-dd9f6f8ad29f" providerId="ADAL" clId="{98C7C0D0-D888-4AED-918B-F00E6500DE53}" dt="2024-03-09T18:14:12.768" v="269" actId="2890"/>
        <pc:sldMkLst>
          <pc:docMk/>
          <pc:sldMk cId="2725401406" sldId="268"/>
        </pc:sldMkLst>
      </pc:sldChg>
      <pc:sldChg chg="add">
        <pc:chgData name="Aniket" userId="14f4e196-1baf-463d-9497-dd9f6f8ad29f" providerId="ADAL" clId="{98C7C0D0-D888-4AED-918B-F00E6500DE53}" dt="2024-03-12T12:13:17.728" v="359" actId="2890"/>
        <pc:sldMkLst>
          <pc:docMk/>
          <pc:sldMk cId="2512992704" sldId="269"/>
        </pc:sldMkLst>
      </pc:sldChg>
      <pc:sldChg chg="del">
        <pc:chgData name="Aniket" userId="14f4e196-1baf-463d-9497-dd9f6f8ad29f" providerId="ADAL" clId="{98C7C0D0-D888-4AED-918B-F00E6500DE53}" dt="2024-03-09T18:14:04.198" v="254" actId="47"/>
        <pc:sldMkLst>
          <pc:docMk/>
          <pc:sldMk cId="3920102167" sldId="269"/>
        </pc:sldMkLst>
      </pc:sldChg>
      <pc:sldChg chg="del">
        <pc:chgData name="Aniket" userId="14f4e196-1baf-463d-9497-dd9f6f8ad29f" providerId="ADAL" clId="{98C7C0D0-D888-4AED-918B-F00E6500DE53}" dt="2024-03-09T18:14:04.235" v="255" actId="47"/>
        <pc:sldMkLst>
          <pc:docMk/>
          <pc:sldMk cId="2044050398" sldId="270"/>
        </pc:sldMkLst>
      </pc:sldChg>
      <pc:sldChg chg="del">
        <pc:chgData name="Aniket" userId="14f4e196-1baf-463d-9497-dd9f6f8ad29f" providerId="ADAL" clId="{98C7C0D0-D888-4AED-918B-F00E6500DE53}" dt="2024-03-09T18:14:04.251" v="256" actId="47"/>
        <pc:sldMkLst>
          <pc:docMk/>
          <pc:sldMk cId="385511699" sldId="271"/>
        </pc:sldMkLst>
      </pc:sldChg>
      <pc:sldChg chg="del">
        <pc:chgData name="Aniket" userId="14f4e196-1baf-463d-9497-dd9f6f8ad29f" providerId="ADAL" clId="{98C7C0D0-D888-4AED-918B-F00E6500DE53}" dt="2024-03-09T18:14:04.314" v="257" actId="47"/>
        <pc:sldMkLst>
          <pc:docMk/>
          <pc:sldMk cId="2690930186" sldId="272"/>
        </pc:sldMkLst>
      </pc:sldChg>
      <pc:sldChg chg="del">
        <pc:chgData name="Aniket" userId="14f4e196-1baf-463d-9497-dd9f6f8ad29f" providerId="ADAL" clId="{98C7C0D0-D888-4AED-918B-F00E6500DE53}" dt="2024-03-09T18:14:04.336" v="258" actId="47"/>
        <pc:sldMkLst>
          <pc:docMk/>
          <pc:sldMk cId="1935021777" sldId="274"/>
        </pc:sldMkLst>
      </pc:sldChg>
      <pc:sldChg chg="del">
        <pc:chgData name="Aniket" userId="14f4e196-1baf-463d-9497-dd9f6f8ad29f" providerId="ADAL" clId="{98C7C0D0-D888-4AED-918B-F00E6500DE53}" dt="2024-03-09T18:14:04.351" v="259" actId="47"/>
        <pc:sldMkLst>
          <pc:docMk/>
          <pc:sldMk cId="4061667856" sldId="275"/>
        </pc:sldMkLst>
      </pc:sldChg>
      <pc:sldChg chg="add del">
        <pc:chgData name="Aniket" userId="14f4e196-1baf-463d-9497-dd9f6f8ad29f" providerId="ADAL" clId="{98C7C0D0-D888-4AED-918B-F00E6500DE53}" dt="2024-03-12T12:09:18.994" v="342"/>
        <pc:sldMkLst>
          <pc:docMk/>
          <pc:sldMk cId="0" sldId="126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08:21:45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9680 1919 96 0,'0'0'48'0,"95"9"-48"0,-73 1 49 0,6 5-49 15,0 13 1-15,-10 7 0 16,-8 15 1-16,-13 3-3 16,-8 23 1-1,-56 24 1 1,7-12 1-16,11-22-2 16,10-7 1-16,7-15-1 15,11-16 1-15,7-15-1 16,10-13 0-16,26-13 0 15,20-15 0-15,18-25-1 16,10 0 1-16,5-7-1 16,27-6 1-16,0-6 1 0,11 3 0 15,-11-13 0 1,-10-2 1-16,-11 18 0 0,-7 3 1 16,-14 19-1-16,-17 7 1 15,-15-4-1-15,-18 19 1 16,-10 0-2-16,-7 9 1 15,-7 13-2-15,-7 19 1 16,-7 19-1-16,-14 22 1 16,-4 12-1-16,0 6 0 15,0 13 0-15,18 9 0 16,7 4 0-16,17-16 1 0,11-4-1 16,18-15 0-16,10-15-3 15,0-20 1-15,8-6-18 16,6-18 1-16,11-7-1 15,0-13 1-15</inkml:trace>
  <inkml:trace contextRef="#ctx0" brushRef="#br0" timeOffset="592.61">11109 2392 90 0,'-4'-50'45'0,"8"22"-46"16,-1 34 71-16,-3-15-69 15,0 12 1-15,0 13 1 16,-3 5 0-16,-1 20-4 16,1 3 1-16,-1 13 2 15,-3 2 0-15,4-2-1 16,-4 12 0-16,3-7-1 0,1 1 0 16,3-10-6-16,0-9 0 15,0-3-17-15,0-7 1 16,0-8-1-16,3-8 0 15</inkml:trace>
  <inkml:trace contextRef="#ctx0" brushRef="#br0" timeOffset="953.4">11525 2562 80 0,'39'-35'40'0,"-11"7"-45"15,-21 18 70-15,-3 4-61 16,-4 6 0-16,0-6 0 16,-4 6 1-16,-10 3-7 15,-3 6 0-15,-12 1 4 16,-9 2 1-16,-19 7-3 16,-3 3 0-16,0 6 0 15,7-3 1-15,0 4-1 16,0-7 0-16,11 0-1 15,10-4 1-15,11-5 0 16,21-1 1-16,7 7 0 16,11-9 0-16,10 2-1 15,21 4 1-15,8 9 0 16,-1 0 1-16,4 3-5 16,0-3 1-16,-3-3-13 0,-11-6 0 15,-4 0 0-15,-3 3 0 16</inkml:trace>
  <inkml:trace contextRef="#ctx0" brushRef="#br0" timeOffset="1666.2">9698 1571 69 0,'-4'-19'34'0,"8"9"-17"0,-1 4 43 16,-6 0-55-16,3-4 1 16,-4-2 1-16,-6 3 1 15,-1-4-11-15,4 0 1 16,0-5 6-16,11 2 0 16,-1 0-3-16,4-6 0 15,4 3-1-15,6 4 1 0,1 5-1 16,7 1 1-1,3 3-1-15,11 6 0 0,0 6 0 16,-1-6 1-16,5 3-1 16,3 3 0-16,17-6 0 15,1-6 0-15,3-6 0 16,7-7 1-16,-11-13-1 16,-10 10 0-16,-7-3 0 15,-4 0 1-15,-10 6 0 16,-7 4 1-16,-4 2-1 15,-7-2 0-15,-3 2-2 16,-4-3 1-16,0 1-9 16,-4-4 0-16,4 3 0 15,-3 7 0-15</inkml:trace>
  <inkml:trace contextRef="#ctx0" brushRef="#br0" timeOffset="2183.9">8950 1668 85 0,'-11'-53'42'0,"15"9"-29"16,-1 37 43-16,1-2-54 15,3 6 1-15,0 3 0 0,4 12 1 16,-1 7-5-16,1 16 0 15,-1 34 4-15,-3 28 0 16,-3 6-1-16,-4 20 1 16,0 8-2-16,-4-5 1 15,1-10-4-15,3-16 0 16,0-12-14-16,0-7 0 16,0-8-1-16,0-20 1 15</inkml:trace>
  <inkml:trace contextRef="#ctx0" brushRef="#br0" timeOffset="2890.49">11917 1687 90 0,'-28'-25'45'0,"24"40"-41"0,4-15 65 15,-11 0-67-15,-3 0 1 16,4 0-1-16,3 3 1 15,7 4-4-15,7 2 0 16,39 29 2 0,17-1 1-16,1 7-2 15,3-3 1-15,14 3-1 16,4 3 1-16,-4-9 0 16,7 2 0-16,-14-8-1 15,-11 2 1-15,-10-9-1 16,-7-6 1-16,-11 0-1 15,-6-3 0-15,-8-7 1 16,-7 0 1-16,-7 7-1 16,-7-7 1-16,-11 10 0 15,-10 0 0-15,-14 16-1 16,-14 2 1-16,-18 23-2 16,0-13 0-16,0 12 0 15,-1-5 1-15,-6 2-1 16,11-9 0-16,-1 3-3 15,11-12 0-15,8 3-5 0,6-4 0 16,7-8-16-16,7-4 0 16,11-10 0-16,11-5 1 15</inkml:trace>
  <inkml:trace contextRef="#ctx0" brushRef="#br0" timeOffset="3355.24">13437 2170 91 0,'-10'-16'45'0,"13"13"-50"16,-3 3 80-16,7-10-74 15,14 1 1-15,8 6 0 0,10 0 0 16,6-4-3 0,12 7 1-16,-4 0 1 0,3-3 0 15,1-3-1-15,10 3 1 16,7 3-1-16,-11-6 0 16,1-4-1-16,-1 7 1 15,-10-6-3-15,-11-1 1 16,-6 4-10-16,-8 6 0 15,-10 0 0-15,-8 0 0 16</inkml:trace>
  <inkml:trace contextRef="#ctx0" brushRef="#br0" timeOffset="3670.17">13409 2536 89 0,'-14'0'44'0,"25"7"-38"16,-8-7 57-16,18-10-60 16,11 4 0-16,14-3 1 15,21-1 0-15,3-9-5 16,5-3 0-16,9 10 3 15,1 3 1-15,0-7-2 16,-1 13 0-16,-13-10-4 16,-8 13 1-16,-10-3-10 0,-10-6 1 15,-8 2-1-15,-7 7 1 16</inkml:trace>
  <inkml:trace contextRef="#ctx0" brushRef="#br0" timeOffset="5864.01">15836 1266 73 0,'-14'-43'36'0,"14"8"-22"0,4 26 36 0,3-1-45 16,0 1 1-16,-4 3 1 16,4 6 0-16,-3 6-9 15,-1 22 1-15,-6 16 7 16,-1 19 0-16,-6 15-3 16,-4 16 1-16,3 3-2 15,0 7 1-15,4-4-5 16,4-9 1-16,-1-9-17 15,1-13 0-15,3-13-1 16,-4-6 1-16</inkml:trace>
  <inkml:trace contextRef="#ctx0" brushRef="#br0" timeOffset="6316.81">15169 2656 89 0,'-38'0'44'0,"31"-7"-44"15,21 4 68-15,3-9-67 16,15 5 0-16,28-5 1 15,14-7 1-15,25 3-4 16,28-2 1-16,0-1 1 16,-4 3 1-16,15 0-1 15,-4-2 0-15,-18 8-1 16,-17 4 0-16,-18-4-6 0,-10-2 1 16,-22 12-2-1,-13-6 1-15</inkml:trace>
  <inkml:trace contextRef="#ctx0" brushRef="#br0" timeOffset="6782.99">15046 3048 83 0,'-39'-10'41'0,"22"16"-25"15,17-6 36-15,0-9-49 16,3 12 1-16,11-6 1 16,29 3 1-16,38-9-8 15,17 2 1-15,33 4 5 0,28-12 0 16,-8-1-2-16,15 6 0 15,4-2-2-15,-26-10 1 16,-20 9-1-16,-19 4 0 16,-20 0-6-16,-18-1 0 15,-17 1 0-15,-15-1 0 16</inkml:trace>
  <inkml:trace contextRef="#ctx0" brushRef="#br0" timeOffset="7397.22">14979 3302 81 0,'-14'-22'40'0,"7"-16"-19"0,7 29 31 16,-4-7-49-16,1 7 1 15,-1-4 0-15,1 0 1 16,-1 1-7-16,1 6 1 16,-1 6 4-16,1 9 0 15,-1 13-2-15,-3 6 0 16,3 16-1-16,1 19 1 0,3 12-1 15,0 10 0 1,3-4 0-16,1 7 1 0,3 3-1 16,0-3 0-16,0 0-1 15,0-7 1-15,0-15-2 16,-3-6 1-16,-4-7 0 16,0-9 0-16,-7-3 0 15,-11-7 0-15,-21-15 1 16,-10-3 1-16,-22-7 0 15,-3-9 0-15,4-6 0 16,-8-1 0-16,8 4-11 16,13-6 0-16,11 6 0 15,25-13 0-15</inkml:trace>
  <inkml:trace contextRef="#ctx0" brushRef="#br0" timeOffset="7746.06">15695 3499 85 0,'-35'-44'42'0,"31"16"-29"0,1 28 46 0,-1-6-57 15,-3 12 1-15,-3 13-1 16,-1 6 1-16,-3 16-4 16,0 15 0-16,3 7 2 15,1 3 0-15,-1-7-5 16,4 13 0-16,0 1-14 15,3-11 0-15,1-8 0 16,3-1 1-16</inkml:trace>
  <inkml:trace contextRef="#ctx0" brushRef="#br0" timeOffset="8281.78">15617 3490 95 0,'-17'-41'47'0,"13"6"-53"0,4 29 80 16,0 0-72-16,0 3 0 16,0 0 1-16,0 3 1 15,0 0-6-15,7 3 1 16,0 16 3-16,8 12 0 15,16 10-1-15,1 3 0 16,3 9-1-16,1 0 0 0,9-6 0 16,-2 7 1-16,-4-7-1 15,3-7 1-15,-7 7-2 16,-3-6 1-16,0 6 0 16,-4-19 0-16,-3-2-1 15,-4-1 1-15,-4-10 0 16,1 1 0-16,-4-7 0 15,-3-2 0-15,-1-4-1 16,4-3 1-16,1-3 0 16,6-7 1-16,-4-9-1 15,1 1 0-15,3-4 0 16,-3-3 1-16,-1-7 0 16,5-15 1-16,-5-12-1 15,8-1 1-15,-4 4-1 16,-3-1 1-16,6 4 0 15,-2 3 0-15,-5 6-1 0,-3 6 0 16,-3 7-1-16,0 3 1 16,-11-4-8-16,3 7 1 15,4-6-1-15,4-1 0 16</inkml:trace>
  <inkml:trace contextRef="#ctx0" brushRef="#br0" timeOffset="9107.27">17498 1552 68 0,'-46'0'34'0,"14"-25"-3"16,32 25 9-16,0 3-34 15,14-6 0-15,11-4 2 0,28-5 1 16,17 3-12-16,47-17 0 16,28-2 8-16,20 6 0 15,12 0-4-15,-19 3 1 16,-9 4-1-16,-1 5 0 16,-18 1-1-16,-10 9 0 15,-17-9-1-15,-22 12 0 16,-14-3-10-16,-14 0 0 15,-11 6 0-15,-14 3 0 16</inkml:trace>
  <inkml:trace contextRef="#ctx0" brushRef="#br0" timeOffset="9922.2">17530 1668 64 0,'-25'-10'32'0,"14"-12"-11"0,8 19 25 16,-1-6-39-16,1 3 0 15,-1 3 3-15,4 3 0 16,-3-10-13-16,10 7 1 16,7 3 8-16,18 0 0 0,3 6-3 15,7 4 1-15,8 5-3 16,17-2 1-16,3 9-1 16,11 9 0-16,0 10-1 15,-10 3 1-15,-8-3-1 16,-10 9 1-16,-14-3-1 15,-11 6 1-15,-14 7-1 16,-17-4 1-16,-25 13-1 16,-22 3 1-16,-20-6-1 15,-4 9 1-15,-4-9-1 16,-3 3 0-16,3-6 0 16,11-10 1-16,4 1-2 15,13-11 1-15,1 5 0 16,3-5 0-16,11-8 0 15,7-7 0-15,14-3-1 0,10-6 1 16,11 0 0 0,18-10 1-16,14-2-1 0,17-7 1 15,15-16-1-15,41-3 0 16,26 0 1-16,35-3 0 16,17 3-1-16,12 1 1 15,20 2 0-15,-18 3 1 16,8 4-2-16,-7-7 1 15,-15 4 0-15,-10 2 0 16,-21 4-1-16,-18 6 0 16,-28 0-4-16,-25 0 1 15,-21 0-11-15,-18 3 1 16,-17 4-1-16,-28-1 0 0</inkml:trace>
  <inkml:trace contextRef="#ctx0" brushRef="#br0" timeOffset="10504.48">18098 3543 89 0,'0'-25'44'0,"7"16"-37"16,-7 9 55-16,0 0-61 15,3-7 0-15,-3 7 1 16,0 7 0-16,-3 11-3 16,-1 17 1-16,1 9 1 15,-1 9 0-15,-3 0 0 16,0 10 0-16,0 0-1 16,-4 0 0-16,1-7-1 15,-1-6 1-15,-7-12-1 16,-10-1 0-16,-4-15-4 15,-6-3 1-15,2-16-9 16,1-12 1-16,0-4-1 16,3-12 1-16</inkml:trace>
  <inkml:trace contextRef="#ctx0" brushRef="#br0" timeOffset="10729.52">18083 3236 86 0,'0'-7'43'0,"-3"-2"-41"0,3 9 60 0,0-6-67 15,0 0 1-15,0 2-28 16,0 4 1-16,0-6 33 15,-4 12 1-15</inkml:trace>
  <inkml:trace contextRef="#ctx0" brushRef="#br0" timeOffset="11059.68">18422 3640 90 0,'-21'-9'45'0,"21"6"-46"0,10 3 75 16,1-3-73-16,14-4 0 15,3-2 0-15,4 6 1 16,3-7-3-16,11 1 0 15,-4 0 1-15,1 9 1 16,-5-4-3-16,-2 8 1 16,-5-8-10-16,1 4 0 15,-7 0 0-15,-4 0 1 16</inkml:trace>
  <inkml:trace contextRef="#ctx0" brushRef="#br0" timeOffset="11273.56">18380 3857 86 0,'0'0'43'0,"17"-7"-37"16,12 4 52-16,6-12-56 15,11 5 1-15,10-6 0 16,-3 7 0-16,-4 6-4 15,-6-6 0-15,-4-1 0 16,-4 10 1-16,-7-9-19 16,-3 6 0-16,-4-1-1 15,7-5 1-15</inkml:trace>
  <inkml:trace contextRef="#ctx0" brushRef="#br0" timeOffset="11707.08">19653 3465 73 0,'-3'-19'36'0,"-1"-6"-31"0,4 25 55 15,-3-3-55-15,-4-4 0 0,-11 4 2 16,-7 6 0-16,4-3-9 15,-4 3 1-15,1 13 6 16,-1 3 0-16,0 6-2 16,1 10 0-16,-1-1-2 15,11 1 1-15,3 2-2 16,8-2 1-16,3-4-2 16,3 0 1-16,4-2-1 15,7-4 1-15,8-6 0 16,13-1 0-16,4-8 0 15,3-10 0-15,0 0 0 16,11-3 1-16,-7-7 0 16,-7-5 0-16,-7-7 1 15,-11-7 0-15,-7 1 0 16,-21-10 0-16,-14 1-1 0,-11-7 1 16,-17 0-6-16,3 10 0 15,3-4-1-15,5 3 1 16</inkml:trace>
  <inkml:trace contextRef="#ctx0" brushRef="#br0" timeOffset="12663.96">17822 633 90 0,'0'0'45'0,"0"19"-37"0,0-7 46 16,0 1-53-16,0 15 0 15,0 7 0-15,-3 12 0 0,-1-3-2 16,1 9 0-16,-1-6-1 15,4-3 0-15,0 0-11 16,0 3 1-16,0 3-1 16,-3-12 1-16</inkml:trace>
  <inkml:trace contextRef="#ctx0" brushRef="#br0" timeOffset="13083.55">17808 802 74 0,'4'-25'37'0,"-4"-3"-27"16,3 22 46-16,-3-7-50 0,0 13 0 15,4-15 2-15,-4 15 0 16,3 0-11-16,4 0 0 15,0 15 7-15,8 7 0 16,6 6-3-16,7 7 0 16,0-4-1-16,4 10 1 15,-4 0-1-15,4-7 0 16,0 4 0-16,-1-13 0 16,-2 3 0-16,-5-9 0 15,-3-10 0-15,-3 1 0 16,0-4 0-16,-4-3 0 15,0-6-1-15,-3-13 1 0,-1-2 0 16,-3-7 0-16,-3-13 0 16,-1-6 1-16,-3 6 0 15,0-12 0-15,0 6 0 16,0 7 0-16,0 2-4 16,0 7 1-16,0 3-16 15,0 6 1-15,-3 3-1 16,3 7 1-16</inkml:trace>
  <inkml:trace contextRef="#ctx0" brushRef="#br0" timeOffset="13388.21">18546 1000 94 0,'-11'9'47'0,"29"-18"-52"0,-8 9 75 16,4-9-70-16,7 2 1 15,11 4-1-15,0-6 0 16,-4-4-1-16,0 10 1 15,-3-6-5-15,0 9 1 0,-1-10-11 16,1 10 1-16,-4 0-1 16,1-6 0-16</inkml:trace>
  <inkml:trace contextRef="#ctx0" brushRef="#br0" timeOffset="13988.61">19336 671 78 0,'-14'-44'39'0,"10"25"-28"15,4 19 55-15,0 0-62 16,0 0 1-16,0 0 1 16,0 0 0-16,4 0-8 15,-1 6 1-15,4 22 5 16,0 1 0-16,0 8-3 16,-3 7 1-16,-1 0-1 15,-3 6 0-15,0 0-4 16,-3 1 0-16,-1-17-16 15,1 4 1-15,-1-4-1 0,8 4 0 16</inkml:trace>
  <inkml:trace contextRef="#ctx0" brushRef="#br0" timeOffset="15922.26">20415 1615 78 0,'-7'-16'39'0,"11"-12"-27"16,-4 28 40-16,0-7-48 16,0 7 0-1,-4 25 2 1,4 19 0-16,-7 19-8 15,7 9 1-15,0 16 4 16,4-3 0-16,-4 12-2 0,0 6 1 16,0-9-2-1,3 1 0-15,-3-14-7 0,0-12 1 16,-7-9-1-16,0-10 0 16</inkml:trace>
  <inkml:trace contextRef="#ctx0" brushRef="#br0" timeOffset="16624.57">20846 1749 76 0,'-7'-34'38'0,"21"15"-24"16,-4 13 31-16,8 3-41 15,0 6 0-15,3 3 1 16,3 19 0-16,-2 13-7 16,-1 6 1-16,-4 3 4 0,-3 6 0 15,-3-3-2-15,-7 7 0 16,-8-4-1-16,-3-9 0 16,-7-7-2-16,-14 1 1 15,-4-13-2-15,-3 0 0 16,6-15-1-16,5-4 0 15,13-9 0-15,8-7 0 16,10-2 2-16,14-16 0 16,7-7 1-16,4-2 1 15,7 2 1-15,-1-15 0 16,15 12 2-16,0 1 0 0,-3-14 1 16,-4 14 0-16,-8 2-1 15,-2 7 1-15,-8 0-1 16,4 6 1-16,-11 9-2 15,-11 4 0-15,-3 3-1 16,-7 6 1-16,-3 9-1 16,-8 16 0-16,-6 10-1 15,-15-1 1-15,-3 13 0 16,6-3 0-16,8 3-1 16,14 3 1-16,14-9-4 15,11 0 1-15,10-13-11 16,60 10-13-1,-49-29 14-15</inkml:trace>
  <inkml:trace contextRef="#ctx0" brushRef="#br0" timeOffset="17697.29">21773 2261 76 0,'-24'-4'38'0,"24"-14"-27"0,0 18 45 16,0 0-53-16,10-4 0 15,-10 1 0-15,0 3 1 16,0 0-6-16,0 7 0 16,-7 5 3-16,4 23 1 15,-4-1-2-15,0 13 1 0,0 13-1 16,0-10 0-16,-4 3 0 15,0-3 0-15,-3-12 0 16,0-4 0-16,0-5 0 16,-4-7 0-16,1-4-2 15,-4-18 0-15,3-9-2 16,-7 3 1-16,8-13-8 16,-8-6 1-16,7 6 0 15,4 0 0-15</inkml:trace>
  <inkml:trace contextRef="#ctx0" brushRef="#br0" timeOffset="18085.08">21703 1963 84 0,'14'-25'42'0,"42"-10"-43"0,-52 35 57 15,-8-3-56-15,-6 3 0 16,-8 0 0-16,1 9 0 0,-5 10-1 15,-2 0 1-15,3 6-1 16,3-3 1-16,4 0-1 16,3-3 1-16,4 0-1 15,4-10 1-15,6-6-1 16,4-3 0-16,0-3-2 16,0-6 1-16,4-1-18 15,0 1 1-15,-4-1-1 16,-4 1 1-16</inkml:trace>
  <inkml:trace contextRef="#ctx0" brushRef="#br0" timeOffset="18568.5">22112 1599 88 0,'-18'-28'44'0,"8"37"-53"0,10-9 86 16,-4 0-75-16,4 3 0 15,0 3 0-15,0-6 1 16,0 4-4-16,7 5 0 0,8 4 2 15,6-1 0-15,7 7-1 16,14 15 1-16,11 1-1 16,0-1 0-16,4 4 0 15,-5 0 1-15,-2-4-1 16,-8-6 0-16,-7-3 0 16,-6 1 0-16,-5-8 0 15,-6-2 0-15,-4-3 1 16,-7 2 0-16,-7-5 0 15,-7 5 1-15,-14 4-1 16,-14 6 0-16,-11 13 0 16,-11-4 1-16,-3 7-1 15,4 9 0-15,7-6-1 16,6 3 0-16,11-6-8 16,8 6 0-16,6-22 0 15,8 3 0-15</inkml:trace>
  <inkml:trace contextRef="#ctx0" brushRef="#br0" timeOffset="19254.08">21664 2141 60 0,'0'-12'30'0,"4"9"-6"0,-4 3 9 15,0-7-30-15,0 7 0 16,0 0 1-16,3-3 1 15,-3 3-7-15,0 0 0 0,0-9 4 16,4 12 0-16,-1 3-2 16,1-6 0-16,10 3 0 15,7 1 1-15,4-4-1 16,3 0 0-16,0-7 1 16,-7 7 0-16,-3-15-1 15,-4 11 1-15,-7-5 0 16,-7-10 0-16,-7 7 0 15,-14 2 0-15,-7-2-4 16,3 2 1-16,4 1-1 16,3-7 0-16</inkml:trace>
  <inkml:trace contextRef="#ctx0" brushRef="#br0" timeOffset="21287.19">23227 2160 83 0,'3'10'41'0,"12"-29"-34"0,-5 12 41 16,4 4-48-16,14-9 1 16,11 2 0-16,4 1 0 15,6-4-1-15,11 4 1 16,-11-10 1-16,-6 4 0 15,-5-1 0-15,-6 3 0 16,-7-9 0-16,-4 0 1 16,-7-3-1-16,-7 7 0 0,-3-11 0 15,-4 4 0 1,-4-9 0-16,-13 6 0 16,-5-7-1-16,-2 10 0 0,-1 6 0 15,0 7 0-15,-3-4-1 16,-7 10 1-16,-4 2-1 15,4 8 1-15,-4 8-1 16,4 16 0-16,-1 10 0 16,1 9 1-16,3 9-1 15,-6 4 1-15,-1 3-1 16,7-4 1-16,7 1 0 16,15 6 0-16,13-7-1 15,8-5 0-15,14-7 0 16,13 0 1-16,26-13-1 15,6-9 0-15,8-6 0 16,-7-13 0-16,-11-2-1 16,-8-8 1-16,-6-11-9 15,-7-1 0-15,-11-3-1 0,-6-9 1 16</inkml:trace>
  <inkml:trace contextRef="#ctx0" brushRef="#br0" timeOffset="22755.9">24246 831 73 0,'0'-10'36'0,"-3"20"-20"16,3-10 27-16,0 0-41 16,-4 0 0-16,-10-7 1 15,0 14 0-15,-3-7-4 16,-5 0 0-16,-2-7 3 16,-1 4 1-16,-7-6-1 15,-3-1 0-15,3 1 0 16,4-4 0-16,7 1-1 15,3 2 1-15,4-15-2 16,11 16 1-16,20-10-1 16,4 3 0-16,0 4 0 15,8-4 0-15,-5 7 0 0,1 3 0 16,10 2 0 0,-13 4 1-16,2 4-1 0,-6 11 0 15,-4-5 0-15,0 15 0 16,-10-6 0-16,-11 9 0 15,-4 0 0-15,-7 3 1 16,-3-2-1-16,-7 5 0 16,-18-6 0-16,4 1 1 15,-1-4-1-15,5-7 0 16,-5 1-1-16,8-3 1 16,3-7-1-16,4 1 1 0,0-10-1 15,3 0 0-15,-3 0 0 16,0-7 1-16,7 4 0 15,-1-6 1-15,8 0-1 16,7-1 1-16,4 1-1 16,17-4 0-16,0 4 0 15,4 6 1-15,3 3-1 16,3 0 1-16,5 9-1 16,-1 0 0-16,7 10 0 15,7 6 1-15,-3-6-1 16,-3 6 1-16,-1-6-1 15,-7 6 0-15,-3-6-9 16,-4 0 0-16,-4-4 0 16,-2-5 0-16</inkml:trace>
  <inkml:trace contextRef="#ctx0" brushRef="#br0" timeOffset="23045.14">24546 758 72 0,'0'-15'36'0,"7"24"-22"0,-7-9 35 15,0 0-44-15,4 10 1 0,-4 5 0 16,0 1 1-16,-11 12-10 15,1-3 1-15,-4 3 5 16,10 7 1-16,1-4-7 16,-1 1 0-16,15 5-9 15,-4-8 1-15,-4-1-2 16,-6 3 1-16</inkml:trace>
  <inkml:trace contextRef="#ctx0" brushRef="#br0" timeOffset="23458.92">24553 821 60 0,'-3'-19'30'0,"-1"10"-14"0,8 3 29 16,-1-4-41-16,1 1 1 16,3 3 1-16,3 2 0 15,5-5-8-15,2 3 0 16,1 3 6-16,0-4 0 16,6 4-2-16,4 3 1 15,-6 0 0-15,-1 10 0 0,-7-10-1 16,0 12 1-16,-7-2 0 15,0 8 0-15,-3-2-2 16,-1 9 1-16,-6-3-1 16,6 3 0-16,1 10-1 15,3-16 0-15,0 6-2 16,0 0 1-16,3-6-3 16,1-7 0-16,3 4-13 15,0-1 1-15,0-5 0 16,0-10 0-16</inkml:trace>
  <inkml:trace contextRef="#ctx0" brushRef="#br0" timeOffset="23736.66">25185 796 79 0,'0'-9'39'0,"21"-10"-33"0,-21 19 60 16,0-10-63-16,0 14 1 16,0 2 1-16,0-3 1 15,-4 6-8-15,4 13 0 16,0 0 5-16,0 10 0 16,0 5-4-16,8-2 1 15,-5-4-5-15,4 1 0 0,0-4-13 16,0-3 0-16,-3-6 0 15,-4-7 0-15</inkml:trace>
  <inkml:trace contextRef="#ctx0" brushRef="#br0" timeOffset="24152.64">25238 454 73 0,'0'-9'36'0,"-7"-16"-33"0,3 15 54 15,1-5-55-15,-1 5 0 16,-6-9 1-16,-5 10 0 16,-13 0-4-16,-4 9 0 15,1 0 2-15,2 12 0 16,5 4-1-16,6 3 0 16,8 6-1-16,6 0 0 15,25-6-1-15,11 0 1 0,7-16-1 16,3 9 1-1,0-9 0-15,-10-3 1 0,-4 0-1 16,-14-9 0-16,-17 3-10 16,-11-7 1-16,-14 4-1 15,-11 2 1-15</inkml:trace>
  <inkml:trace contextRef="#ctx0" brushRef="#br0" timeOffset="24592.39">24130 1320 69 0,'-35'12'34'0,"17"4"-21"0,18-16 44 16,-3 0-53-16,10 3 1 0,21-6 1 15,14 3 0 1,15-9-9-16,31-1 1 0,18 1 5 16,3-4 0-16,-7 1-2 15,11 12 0-15,-11-19-2 16,-6 19 0-16,6-6-4 16,-21 2 1-16,-7-5-9 15,-7 3 1-15,-10 12-1 16,-15-3 1-16</inkml:trace>
  <inkml:trace contextRef="#ctx0" brushRef="#br0" timeOffset="24934.26">24596 1652 85 0,'-7'-37'42'0,"3"21"-40"0,4 16 62 16,0 0-62-16,4 6 0 15,-4 4 1-15,0 2 0 0,-4 13-4 16,-3 19 0-16,-7 3 2 16,-7 16 1-16,3-4-3 15,4-2 1-15,3-7-8 16,1-6 1-16,3-3-1 16,0-7 1-16</inkml:trace>
  <inkml:trace contextRef="#ctx0" brushRef="#br0" timeOffset="25365.37">24522 1615 83 0,'24'-35'41'0,"-3"19"-27"0,-10 13 43 15,0-6-55-15,-1 9 1 16,1 0 1-16,-1 3 0 16,4 6-5-16,1 16 0 15,-1 1 3-15,0 5 1 16,14 13-2-16,-7 6 1 16,4 6-2-16,-4-5 1 15,0-8-2-15,4-2 1 16,-4 0-1-16,0-13 1 15,-3-3-1-15,0-3 1 16,-4-12-1-16,0-4 1 16,-4 0 0-16,1-6 0 0,0-6 0 15,-4-3 0-15,0-10 0 16,-4-6 1-16,1-4 0 16,-1-5 0-16,1-4-1 15,3 4 1-15,0 6-1 16,3-4 1-16,-6 10-7 15,-4-3 1-15,0 6-1 16,0 1 0-16</inkml:trace>
  <inkml:trace contextRef="#ctx0" brushRef="#br0" timeOffset="25834.11">25975 686 80 0,'-7'-34'40'0,"-4"24"-21"15,4 10 32-15,0 4-50 16,0 14 1-16,-7 4 0 16,-14 16 0-16,0 6-3 15,3 12 1-15,4 13 1 16,3-6 1-16,11 6-5 16,7 6 0-16,7-6-11 15,14-6 0-15,4-10-1 16,7-15 1-16</inkml:trace>
  <inkml:trace contextRef="#ctx0" brushRef="#br0" timeOffset="26254.38">26331 887 78 0,'-7'-31'39'0,"-7"-10"-30"16,11 38 55-16,-1-7-61 15,1 14 0-15,-1-8 1 16,1 4 0-16,-5 10-6 16,5 12 1-16,-1 3 3 15,4 12 0-15,-3-2-2 16,3 6 0-16,0-4-1 15,0 1 0-15,0 3-6 16,-4-4 0-16,1 7 0 16,-8-6 0-16</inkml:trace>
  <inkml:trace contextRef="#ctx0" brushRef="#br0" timeOffset="26658.76">26603 937 73 0,'11'-19'36'0,"-1"4"-19"0,-6 5 29 0,-4 4-42 16,0 6 0-16,0 0 0 16,-4 0 0-16,-3 6-6 15,-3 10 0-15,-5-13 4 16,-2 7 0-16,-1 5-2 15,0 4 1-15,-6-3-2 16,-4 3 1-16,-1-7 0 16,5 10 0-16,2-13-1 15,5 1 1-15,3-1-1 16,3-6 0-16,4 7 1 16,4-1 0-16,3-3 0 15,10 4 1-15,8-1 0 16,-1 1 0-16,1-1 0 15,0 7 0-15,3-7-1 16,-3 16 1-16,-1-3-1 16,1 10 0-16,-1-10-11 15,-2 9 1-15,-1-9-1 0,-4 0 1 16</inkml:trace>
  <inkml:trace contextRef="#ctx0" brushRef="#br0" timeOffset="26973.57">26938 1154 75 0,'14'-4'37'0,"7"-5"-33"0,-17 3 44 0,-4 6-50 15,0 0 1-15,0-7-4 16,-4 14 0-16,1-7 4 16,3 6 1-16,7 3-4 15,0-5 1-15,-3 2 1 16,-1-3 1-16,1 3 1 16,-4-6 0-16,0 0 1 15,0-9 1-15</inkml:trace>
  <inkml:trace contextRef="#ctx0" brushRef="#br0" timeOffset="27469.58">27319 1019 55 0,'4'-7'27'0,"-1"4"2"15,-3 3 15-15,4-6-38 16,-1 3 1-16,4 3 2 16,-3 0 1-16,-1 0-14 15,1 3 1-15,-1 3 8 16,1 10 0-16,-4-3-4 15,3 12 1-15,-3 9-2 16,4 10 1-16,-4 6-2 16,4 0 1-16,-4-6-2 15,-4 0 1-15,0-6-2 16,-6-13 0-16,-11-3-1 16,-4-6 0-16,-7-1-2 15,1-15 0-15,-5 3-7 0,1-6 0 16,3-12 1-16,4-1 0 15</inkml:trace>
  <inkml:trace contextRef="#ctx0" brushRef="#br0" timeOffset="27903.1">27365 642 68 0,'-4'0'34'0,"-20"-9"-30"16,17 3 48-16,-14 3-51 15,3 3 0-15,-3 0 0 16,3 0 0-16,4 3-3 0,3-3 1 16,1 6-1-1,10 3 0-15,3 10-4 0,15-9 1 31,10-1-8-31,-10 0 0 16,-8-2 1-16,-6 2 0 16</inkml:trace>
  <inkml:trace contextRef="#ctx0" brushRef="#br0" timeOffset="28451.93">27817 752 65 0,'-39'-9'32'0,"14"-1"-25"0,18 7 51 15,0 3-54-15,-4 0 1 16,1 0 4-16,-1 0 1 15,4 0-13-15,4 10 1 16,6-7 7-16,8 12 0 16,20 4-2-16,12 6 0 15,3-6-3-15,10 3 1 16,-7 9-1-16,1-2 1 16,-11-4-1-16,-4-3 1 0,-7-7-1 15,-3 4 0-15,-7 0 0 16,-4-3 1-16,-7-1 0 15,-4-2 0-15,-6 3 0 16,-8 2 0-16,-14-2 0 16,-10 3 1-16,-7 6-1 15,-11 3 0-15,3 7-7 16,12 2 1-16,6-8 0 16,7 5 0-16</inkml:trace>
  <inkml:trace contextRef="#ctx0" brushRef="#br0" timeOffset="32154.4">7828 4785 97 0,'-14'0'48'0,"18"-16"-46"16,-4 16 49-16,3-6-51 15,8 3 0-15,6-4-1 0,-3 7 1 16,32 0-1-16,7 7 1 15,7-7-1-15,11 3 1 16,6-3-1-16,22 12 1 16,14-8-1-16,10 2 1 15,-3 3 0-15,32 1 0 16,10 2 0-16,18 4 0 16,14-4 0-16,0 1 0 15,29-4 0-15,-1 1 1 16,25-7-1-16,3 0 1 0,18 0-1 15,1 3 1-15,30-6-1 16,1-6 1 0,208-3-1-1,-63 3 0-15,-57-4-1 16,0 4 0-16,-25-4 0 16,-14 4 1-16,-3-3-1 15,-14-1 1-15,17 4 0 16,-14 3 0-16,-10-3 0 15,-8 3 1-15,-13-4-1 16,6 7 0-16,-10-6 0 16,3 3 1-16,-3-13-2 15,21 7 1-15,-7-13 0 16,-3 6 1-16,-4-6-2 16,-4 0 1-16,-7 3 0 15,-3 1 1-15,10-11-1 16,-13 4 1-16,27 0-1 15,-24 6 0-15,14 1 0 16,-7 2 0-16,-4-3 0 0,-3 0 1 16,-4 4-1-16,1-1 0 15,-5 3 0-15,-6 4 1 16,0 0 0-16,-11 9 0 16,3-10-1-16,-6 10 1 15,3-6-1-15,-32 6 1 16,15-3-1-16,-4 0 1 0,3-4-1 15,-6 7 0-15,-1-3 0 16,1 0 0-16,-26 6 0 16,1-6 0-16,-4 3 0 15,-28 0 0-15,-7 0-1 16,-18 0 1-16,-10 0 0 16,-21-6 0-16,-18 3 0 15,-4-4 0-15,-7-2 0 16,-7 6 1-16,1-3-1 15,-8-7 1-15,-7 0 0 16,-17 4 0-16,3-13 0 16,-7 3 0-16,-1-9-1 15,1 6 0-15,-7-6 0 16,-7-7 0-16,-7-8 0 16,-4 5 0-16,1-3 0 15,-8-3 0-15,-3-3 1 16,-1 0 0-16,1-12 0 15,-4 2 0-15,4-15 1 0,-8 3 0 16,1 3-1-16,-4-9 1 16,0 0-1-1,-3-10 0-15,-1-15-1 0,1 2 1 16,0 7-1-16,3-12 0 16,0-7 0-16,0-6 0 15,0 6 0-15,0 7 0 16,0-4 0-16,0-2 1 15,-3-14-1-15,0 14 0 16,-4 2 0-16,-4-3 0 0,-3 4 0 16,0-1 0-16,-3 3 0 15,-4 4 0-15,-1 9 0 16,1 7 0-16,-3-1 0 16,-1-9 0-16,1 19 0 15,-1-7 0-15,1 4 0 16,-1 9 0-16,0 6 0 15,4 6 0-15,0 7 0 16,-7 3 0-16,0 3-1 16,-7 7 1-16,-4 5 0 15,0 4 0-15,-3 6-1 16,-14-3 1-16,-4 0 0 16,4 9 0-16,-8 7-1 15,4 6 1-15,1-7 0 16,-15 10 0-16,-4-6 0 15,1 6 0-15,-11 0 0 16,-1 0 0-16,-2-3 0 0,-1-3 0 16,-10 3 0-16,-11-4 0 15,0-2 0-15,1 9 0 16,-5-10 0-16,-2 4 0 16,-5-3 0-16,1-1 0 15,-1-2 0-15,8 6 0 16,-11-10 0-16,-14 3 0 15,7-5 0-15,0 2 0 16,-7 0-1-16,-14 4 1 0,4 2 0 16,3 1 0-16,-15-1 0 15,-2 4 0-15,-1-3 0 16,0 9 0-16,-13-7 0 16,2 4 0-16,1 3 0 15,-11 0 0-15,11 0 0 16,7 0 0-16,-8 10 0 15,-6-7 0-15,14-3 0 16,-15 6 0-16,-9-6 0 16,13 10 0-16,-11-4 0 15,-10-3 0-15,18 6 0 16,-4-2 0-16,-7 2 0 16,18 0 0-16,17 1 0 15,-17-10 0-15,0 0-1 16,7 6 1-16,-8-6-1 15,-13 3 1-15,7-6 0 0,-15 6 0 16,-6-3-1 0,13 7 1-16,-3 2 0 0,0-6 1 31,-66 3-1-31,20 4 0 16,32-7 0-16,3 3 0 15,-3 4 0-15,18-4 0 16,3 3 0-16,4-6 0 15,-11 4 0-15,21 2 0 0,-10 0 0 16,-8 1 0-16,15-10 0 16,-4 6 0-16,-10-3 0 15,13 4 0-15,5-7 0 16,-8 3 0-16,0-3 0 16,14 6 0-16,-10 3 0 15,-11-9 1-15,15 0-1 16,-5 0 0-16,-6 0 0 15,7 4 0-15,13-4 0 16,-16 6 0-16,-5-3 0 16,12 3 0-16,-8-3 0 15,-7-3 1-15,11 0-1 16,-1 7 0-16,5-7 0 16,-5 0 1-16,12-10-1 15,-5 10 0-15,-9-9 0 16,9 9 0-16,5-10 0 15,3 10 0-15,-11-9 0 16,14 3 0-16,0 6 0 0,-3-3 0 16,-3 3 0-16,17-10 1 15,-4 4-1-15,0 0 0 16,-3-7 0-16,14 4 0 16,14-1 0-16,-14 1 1 15,-3-1-1-15,3-2 0 16,10 2-1-16,1 7 1 15,0-6 0-15,-11 0 0 16,10 2 0-16,4-8 0 16,7 5 0-16,1 7 0 0,-15-3 0 15,10-4 0-15,4 7 0 16,11-6 0-16,0 9 0 16,-11-6 0-16,-3 6 0 15,6-10 0-15,15 10 0 16,7-9 0-16,-4 9 0 15,1-7 0-15,3 4-1 16,-11-3 1-16,11 3 0 16,3 3 0-16,11 0-1 15,-3 0 1-15,-4 0 0 16,-1 3 0-16,-2 3 0 16,6-6 0-16,8 10 0 15,6-7 0-15,8 13 0 16,7-16 0-16,-1 15 0 15,5-2 0-15,-8 2 0 16,3 1 0-16,-3-3 0 16,1 12 0-16,2 0-1 15,1 3 1-15,-7-3-1 0,6 7 1 16,4 2 0-16,8 10 0 16,-5-10 0-16,5 10 0 15,2 10 0-15,-2-1 0 16,6 13 0-16,7 3 0 15,-13 3 0-15,2 0 0 16,-2 0-1-16,6 7 1 16,-3 5 0-16,-4 10 0 15,4 3 0-15,3-6 0 0,-10 10 0 16,-1 12 1-16,1-7-1 16,7 1 0-1,-7 37 0 1,6-9 0-16,8-10 0 15,-3-9 0-15,6-6 0 16,0-6 0-16,4-7 0 16,0 9 1-16,4-11-1 15,-1 2 0-15,0-3 0 16,1-9 0-16,-1 2-1 16,1 11 1-16,3-11 0 15,-1-5 0-15,-2-4 0 16,-8 4 0-16,11-10 0 15,0-9 0-15,0 9 0 16,4-6 0-16,3-1 0 16,10-2 0-16,-6-10-1 0,3-2 1 15,3 5 0-15,1-12 0 16,-1 3 0-16,5-9 0 16,-1-1-1-16,3-2 1 15,5-4 0-15,-5 0 0 16,15 7 0-16,3-7 0 15,11 4 0-15,-4-4 0 16,4 4-1-16,4 2 1 16,-8-5-5-16,4-4 0 15,3 3 0-15,22-6 0 16</inkml:trace>
  <inkml:trace contextRef="#ctx0" brushRef="#br0" timeOffset="39480.9">4833 9379 85 0,'-11'-3'42'0,"22"6"-33"0,-7 6 43 0,-4 10-51 16,0 9 0-16,0 19 0 15,0 16 0-15,0 9-2 16,3 3 1-16,-6 7 0 15,3 9 1-15,-4-3-1 16,4-4 0-16,-11-2 0 16,1-1 0-16,-11-9 0 15,-4 1 0-15,0-8 0 16,8-2 0-16,-4-16 0 16,10-6 0-16,-3-16 0 15,10-3 1-15,-6-9 0 16,10-7 0-16,0-6 0 15,10-10 1-15,-6-8 0 16,10-4 0-16,-3-16-1 16,-1-6 1-16,-6-9-1 15,3-16 1-15,-14-10-1 16,3-2 0-16,-6-10 0 16,-1 3 0-16,-3 4 1 0,10-4 0 15,4 9-1-15,4 10 1 16,10 3-1-16,0 4 0 15,7-7 0-15,-3 6 0 16,10 3-1-16,0 1 1 16,4 2 0-16,7-8 0 15,3 11-1-15,1 7 0 16,2 10 0-16,-6 5 1 16,11 10-2-16,-1 7 1 15,-7 5-5-15,1 13 0 0,-8 7-15 16,4 5 1-16,-4 7-1 15,0 7 1-15</inkml:trace>
  <inkml:trace contextRef="#ctx0" brushRef="#br0" timeOffset="39864.1">5002 9877 74 0,'-38'-22'37'0,"-1"32"-31"0,35-13 53 16,4 6-54-16,-7-3 0 16,4 0 2-16,-4 0 1 15,7 3-10-15,7 0 0 16,14-3 7-16,7-6 0 16,14-4-6-16,18 4 1 0,0 3-17 15,7 3 1-15,-3 3-1 16,13 0 0-16</inkml:trace>
  <inkml:trace contextRef="#ctx0" brushRef="#br0" timeOffset="40558.68">5510 10345 81 0,'18'-25'40'0,"-7"6"-36"0,-1 19 59 15,-10 0-60-15,0 0 0 16,0 6 1-16,-10 7 1 15,-8 8-6-15,7 11 0 16,-6 9 4-16,3 9 0 16,0 3-2-16,6 7 0 15,1-7-8-15,7-3 1 16,-7-3-1-16,7-6 0 16</inkml:trace>
  <inkml:trace contextRef="#ctx0" brushRef="#br0" timeOffset="41355.62">5588 10166 70 0,'0'-22'35'0,"0"-6"-13"0,0 28 24 0,0 0-41 15,0 0 0-15,0 0 3 16,0 3 0-16,0 9-10 16,0 4 0-16,0 15 6 15,-7 10 1-15,3 3-3 16,1 9 1-16,-8 4-2 16,8 6 0-16,-15 2-1 15,4-2 0-15,3-3 0 16,4-7 1-16,-3-3-1 15,3-12 0-15,3-10-1 16,-3-6 1-16,4-9 0 16,6-7 0-16,8-6 0 15,-1-16 0-15,4-3 0 16,-3-3 1-16,0-6-1 16,3-3 0-16,3 6 0 15,-6 0 1-15,7-4 0 16,3-2 1-16,-4 3-1 15,15 3 1-15,0-4-1 0,0 4 1 16,-4 10 0-16,0 5 0 16,0 4-1-16,-14 12 0 15,4 13 0-15,-11 6 1 16,0 3-1-16,-3 13 0 16,-1 0-1-16,-3 3 0 15,7 6-4-15,-3-12 1 16,3-1-22-16,-4-5 1 15,8-14 0-15,0-8 0 0</inkml:trace>
  <inkml:trace contextRef="#ctx0" brushRef="#br0" timeOffset="41806.73">7243 9877 99 0,'-18'19'49'0,"25"-22"-64"0,4 0 88 16,-4 0-73-16,10 6 1 15,8-6-1-15,17-3 1 16,8 6-1-16,10 0 0 0,10-7 0 16,-3 7 0-16,-7 3-7 15,-3 1 1-15,-4-8-17 16,7 1 0-16,-8 3 0 16,-6 0 0-16</inkml:trace>
  <inkml:trace contextRef="#ctx0" brushRef="#br0" timeOffset="42079.44">7292 10279 85 0,'-28'-3'42'0,"17"9"-47"16,11-3 81-16,0-3-74 0,7 0 0 15,7-3 1-15,7 3 1 16,29-3-5-16,10 0 1 16,10 3 2-16,4-4 0 15,-3-2-1-15,-7-6 0 16,-8 9-4-16,-17-1 0 16,-4 1-9-16,-7 0 0 15,-7-3-1-15,-10 3 1 16</inkml:trace>
  <inkml:trace contextRef="#ctx0" brushRef="#br0" timeOffset="43607.31">10576 6450 96 0,'-3'-9'48'0,"3"18"-49"16,-4-18 68-16,1 9-66 15,-8 0 1-15,-21 0-1 16,-6 0 1-16,-12 6-3 15,-20 0 0-15,6 0 2 16,1 4 0-16,3-1-1 16,-7 4 0-16,-4-4 0 0,8 1 0 15,6-4 0-15,-3 6 0 16,14-2 0-16,11 2 1 16,7-2-1-16,0 5 0 15,10 4 0-15,14 3 1 16,4 3 0-16,0 13 0 15,11 9-1-15,-7 12 1 16,3 10-1-16,-4 7 1 0,-3-1-1 16,-3 16 1-16,3 16-1 15,-4 2 1-15,4 4 0 16,-7 16 0-16,0 6 0 16,-7 9 1-16,10-9-1 15,-13 18 1-15,10 4-1 16,-4 3 0-16,-7 6 0 15,8 7 0-15,-1-4-1 16,4-9 0-16,0 6 0 16,4-3 1-16,-1-9-1 15,0-4 0-15,1 1 0 16,-1-1 0-16,-3-5 0 16,0-1 1-16,0 0-1 15,0-3 0-15,0-3 0 16,-3 0 0-16,-1 6 0 15,0-2 0-15,1-8 0 16,-1 4 1-16,1 0-1 0,-1 4 0 16,1-11 0-16,-1 4 0 15,4 0 0-15,-4 0 0 16,1-7 0-16,-11 1 1 16,6-4-1-16,5 4 0 15,-4 3 0-15,0-16 1 16,-1 3-1-16,5-9 0 15,-1-7 0-15,-6 0 0 16,6-15 0-16,-3 3 0 16,0-9 0-16,-4-4 0 0,1 4 0 15,-1-7 0-15,0 0 0 16,-6-6 0-16,6-3 0 16,-3-10 0-16,3 4 0 15,8-7 1-15,-5-9-1 16,8-6 0-16,0 0 0 15,4-7 0-15,-1 7 0 16,1-13 0-16,-1 3 0 16,4-3 0-16,-3 0 0 15,3 3 0-15,0 0 0 16,0-2 0-16,0-1 0 16,0 0 0-16,7-6 0 15,0-1 0-15,10 1 0 16,-2-6 0-16,-8-1 0 15,3 1 0-15,1-1 0 16,-1 1 0-16,5-1 0 16,6 4 0-16,7-10 0 0,14 4 1 15,8-4-1-15,10-12 0 16,24-4 0-16,8-2 1 16,7-4-9-16,-11 7 0 15,-21-1 0-15,-7 1 0 16</inkml:trace>
  <inkml:trace contextRef="#ctx0" brushRef="#br0" timeOffset="48666.43">5870 10084 73 0,'-7'-12'36'0,"14"-4"-19"0,-7 16 37 16,0 0-49-16,0 0 0 15,0 0 3-15,0 3 0 16,0 10-10-16,0 12 1 16,0 25 6-16,-3 10 1 15,-1 5-3-15,1 14 0 16,-1 6-1-16,-3-4 0 15,7 4-2-15,0-16 0 16,0-3-2-16,0-13 1 16,0-12-5-16,0-7 1 0,4-9-10 15,-1-6 0-15,4-6 1 16,-3-7 0-16</inkml:trace>
  <inkml:trace contextRef="#ctx0" brushRef="#br0" timeOffset="49226.13">5729 10069 69 0,'4'-22'34'0,"-1"-7"-21"16,1 20 38-16,-4 0-46 0,10-1 1 16,-10 4 3-16,7 0 0 15,-14 12-11-15,4 0 0 16,-4 7 8-16,-4 6 1 16,1 15-3-16,-1 10 0 15,-7 9-2-15,1 4 0 16,3-4-1-16,-8 7 1 15,5-1-2-15,-4 1 0 16,-1 3 0-16,5-10 1 16,-4-6-1-16,-1-3 0 0,5-3 0 15,6-13 0 1,-6 9 0-16,10-18 1 0,-1 0-1 16,1-6 0-16,7-4 0 15,4-6 0-15,21-9 0 16,-4-10 0-16,7-6 0 15,14-3 1-15,18 0-1 16,18-3 0-16,10-4 0 16,-7 4 0-16,0 0 0 15,-10 3 1-15,-4 3-1 16,-18 3 1-16,-10 7-2 16,-7 5 0-16,-18 1-10 15,-7 3 0-15,-7 6-1 16,-10 3 1-16</inkml:trace>
  <inkml:trace contextRef="#ctx0" brushRef="#br0" timeOffset="49643.06">5937 10106 59 0,'-10'-22'29'0,"3"4"1"15,7 14 14-15,0 4-36 16,0-6 0-16,-4 3 4 15,4 0 0-15,-3 3-15 16,-4 6 0-16,-1 16 10 16,1 6 1-16,7 19-4 15,11 10 1-15,0 5-3 16,3 17 0-16,0 15-2 16,3 0 1-16,-10-3-2 15,4 3 1-15,0-16-2 16,-8-2 0-16,-3-14-2 15,7-5 1-15,-7-10-4 16,0 3 1-16,-7-22-10 16,4 1 0-16,3-14 1 15,-7-2 1-15</inkml:trace>
  <inkml:trace contextRef="#ctx0" brushRef="#br0" timeOffset="50244.19">5729 10047 79 0,'0'-10'39'0,"11"10"-34"15,-11 0 54-15,0 0-55 16,7 3 1-16,-7 7 2 16,10 6 0-16,-17 5-9 15,4 20 0-15,-4 3 6 16,-4 3 0-16,1 10-2 15,-8-1 0-15,0 1-1 16,4-1 0-16,-7-3-1 16,3 4 0-16,8-4 0 15,-8-6 1-15,4-9-2 0,3-1 1 16,4-15 0-16,-3 0 0 16,10-9 0-16,0-1 0 15,0-2 0-15,3-4 0 16,4-6 0-16,4 3 1 15,7 0-1-15,-4-3 1 16,10-3 0-16,19-6 0 16,6-7-1-16,11 0 1 15,7-9-1-15,4 0 1 16,-11 0 0-16,-11 6 0 0,-3 4-1 16,-7 2 0-16,-4 7 0 15,-10 0 0-15,-8 2 0 16,1 4 0-16,-7 0-4 15,-8 0 0-15,4 0 0 16,-7-6 0-16</inkml:trace>
  <inkml:trace contextRef="#ctx0" brushRef="#br0" timeOffset="52691.07">24081 6469 84 0,'-32'0'42'0,"32"3"-30"0,0-3 42 16,3-6-53-16,11 2 0 16,8-5 0-16,16 0 1 15,8-7-2-15,7 7 0 16,18-4 2-16,10 7 0 16,7-7 0-16,-7 7 0 15,-10 0 0-15,-15 3 0 16,-6 6 0-16,-12 0 0 0,-6 6-1 15,-7 1 1-15,-4 2-1 16,-7 7 1-16,0 6-1 16,-3 3 1-16,-4 4-1 15,0 5 0-15,-3 4-1 16,-1 12 1-16,-3 10-1 16,-3 9 0-16,-1 16 0 15,-7-3 1-15,1 12 1 16,-4 16 0-16,3 0-1 15,-3 6 1-15,7 6 0 16,0 7 0-16,3 6-1 16,-3-6 1-16,4 6-2 15,-8-4 1-15,-6 1-1 16,-1-3 1-16,0 3-1 16,-3-7 0-16,-4 1 0 15,1 3 0-15,-1-13 0 0,-14 0 1 16,4 10-1-16,7-4 0 15,0 0 0-15,3-9 0 16,4 13 0-16,3-4 0 16,-3-5 0-16,7 5 0 15,0 0 0-15,3 10 0 16,-3-6 0-16,-4 6 1 16,4 6-1-16,-3 0 0 15,-1 3 0-15,-3-12 1 0,-7 12-1 16,3-6 0-1,0-3 0-15,8-10 1 0,-1 7-1 16,0-6 0-16,4 2 0 16,4-2 0-16,-1-10 0 15,0 9 0-15,1-3 0 16,-4 1 0-16,-4-7 0 16,-7-4 0-16,4 8 0 15,-4-1 0-15,1 3 0 16,3-6 0-16,-4-6 0 15,7 3 0-15,1-3 0 16,3 2 1-16,-1-2-1 16,-2-9 0-16,3 5 0 15,0 1 0-15,3-7 0 16,0 0 0-16,1-2 0 16,3-11 0-16,3 8 0 15,1-5 0-15,-1-2 0 0,4-3 0 16,0-10 0-16,0-3 0 15,0-9 0-15,0-7 0 16,0-5 0-16,-3-1 0 16,-1-9-1-16,1-1 1 15,3-2 0-15,-4-10 0 16,4-3 0-16,0-6 0 16,0 0-1-16,0-3 1 15,0-1 0-15,0-2 0 16,0 6 0-16,0-10 0 15,0 4 0-15,0-4 0 16,0 4 0-16,0-1 0 0,4 1-1 16,-4-1 1-16,0 4 0 15,0-4 0-15,3 1-1 16,-3-1 1-16,0 1 0 16,-3 0 0-16,-1-1 0 15,1-6 1-15,-1 4-1 16,0-4 1-16,-3 0-1 15,-7 4 1-15,-14-1-1 16,-14 7 1-16,-25 3-1 16,-4-1 0-16,-10 8 0 15,-11-5 1-15,-3-2-2 16,-7-3 1-16,6-7-5 16,15-2 1-16,11-10-1 15,13-19 0-15</inkml:trace>
  <inkml:trace contextRef="#ctx0" brushRef="#br0" timeOffset="55634.92">688 909 77 0,'-7'-44'38'0,"-4"35"-28"0,4-1 39 16,4 4-47-16,-8 6 0 15,1 0 0-15,-8 3 0 16,-3 10-3-16,3 15 1 15,4 16 2-15,-4 0 0 16,8 18-1-16,-8 20 1 16,8 6-1-16,-8 3 1 15,4-4-1-15,-4 4 0 16,-10-3 0-16,7-13 0 0,0-6-1 16,3-6 1-16,7-19-1 15,11-6 1-15,0-4-1 16,7-9 1-16,8-6 0 15,9 0 1-15,-3-13-5 16,1 4 0-16,6-7 0 16,4-6 0-16</inkml:trace>
  <inkml:trace contextRef="#ctx0" brushRef="#br0" timeOffset="56550.92">6230 903 82 0,'25'-10'41'0,"49"1"-34"0,-49 9 34 0,6 0-39 16,5 9 0-16,6 1 2 15,0 5 1-15,-6 4-6 16,-8 9 1-16,-4 7 3 16,-2-1 1-16,-12 13 0 15,4 16 0-15,-3 6-2 16,-8-3 1-16,8-6-1 16,-11 2 0-16,4-8-1 15,-4-10 1-15,0-7-2 16,-4-9 1-16,4 1-1 15,-18-4 1-15,1 0-1 16,-4-6 1-16,-11 6 0 16,0 3 0-16,4-9-2 15,-4 0 1-15,-3-4-15 16,3-9 0-16,0 4-1 16,8-1 1-16</inkml:trace>
  <inkml:trace contextRef="#ctx0" brushRef="#br0" timeOffset="58051.63">1051 1179 62 0,'7'-10'31'0,"11"10"-16"0,-14 0 29 15,-4 0-42-15,10 0 0 16,-10 0 1-16,7 19 1 15,-7 6-5-15,0 19 0 16,-7 3 2-16,-3 6 1 16,-8 1-1-16,-3-1 0 15,0-9-1-15,-1 0 1 16,5-13-2-16,6-6 1 16,1-9-3-16,10-7 1 15,10-18-2-15,8-7 0 16,21-9 0-16,-8-6 0 0,8-13 1 15,3-6 1-15,-3 6 3 16,0-3 1-16,3 0 3 16,-3 12 0-16,-11 1 1 15,4 6 1-15,-14 9 0 16,3-3 0-16,-10 3-2 16,-1 6 1-16,-20 7-2 15,-1 6 0-15,-10 6-2 16,10 4 1-16,-6 18-2 15,-5 16 0-15,5-10-1 16,6 14 0-16,4-5 0 16,4 4 0-16,3-3-5 15,10 0 0-15,1-9-7 16,10-10 0-16,14-6 0 16,1-10 0-16</inkml:trace>
  <inkml:trace contextRef="#ctx0" brushRef="#br0" timeOffset="58325.51">1767 1552 95 0,'7'0'47'0,"-14"3"-54"0,7-6 70 0,-3 3-63 15,-4 9 0-15,-4 1 0 16,1 8 0-16,-1 1-1 16,1 6 1-16,2-6-1 15,8 6 0-15,8-6-1 16</inkml:trace>
  <inkml:trace contextRef="#ctx0" brushRef="#br0" timeOffset="58410.46">1785 1615 75 0,'0'0'37'0,"-11"-44"-36"16,11 34 37-16</inkml:trace>
  <inkml:trace contextRef="#ctx0" brushRef="#br0" timeOffset="59011.78">2304 1245 90 0,'-11'-22'45'0,"22"12"-36"0,-11 10 52 0,3 0-60 16,11 0 1-16,-3 0 0 16,-1 13 0-16,5 18-3 15,-1 0 0-15,-4 10 2 16,-6 3 0-16,3 3-2 15,-7-3 1-15,-7-6-2 16,3-4 1-16,-6 1-2 16,-4-7 1-16,3-9-2 15,7-4 0-15,-3-12 0 16,14-6 0-16,4-12 0 16,7-14 1-16,17 1 1 15,4-16 0-15,7 0 3 16,7-3 1-16,-11 3 0 15,4 1 1-15,-7-1 1 16,-8 9 0-16,-3 7 0 0,-13 0 1 16,2 6-2-16,-6 9 0 15,-4-2-1-15,-4 11 1 16,-6 4-2-16,-15 10 0 16,1 12-1-16,2 12 1 15,-2 7-1-15,6 6 0 16,4-3 0-16,14 0 0 15,0-10-2-15,7 4 1 16,8-16-12-16,-5 3 1 0,1 0-1 16,3-15 1-16</inkml:trace>
  <inkml:trace contextRef="#ctx0" brushRef="#br0" timeOffset="59576.56">1778 1633 66 0,'-4'-18'33'0,"-6"27"-12"0,10-9 29 0,0 0-46 16,-7 9 1-16,-4 1 0 15,4-1 1-15,4 7-8 16,-4 15 0-16,3-6 4 16,4 0 1-16,11 0-3 15,-1 4 0-15,8-17 0 16,3 4 0-16,0-16-1 15,7 0 1-15,4-19 0 16,-14 3 1-16,-4-6-1 16,-14 1 1-16,-4-1-3 15,-6-4 0-15,-8 1-13 16,-3 7 1-16,3-1-1 16,8 0 0-16</inkml:trace>
  <inkml:trace contextRef="#ctx0" brushRef="#br0" timeOffset="59915.42">3238 1571 87 0,'0'-25'43'0,"0"21"-41"0,0 4 68 0,-7-6-68 16,4 6 1-16,3 0-1 15,-7 10 1-15,3 5-4 16,4 7 0-16,-7 3 2 16,7 10 0-16,-7 2-8 15,4 4 0-15,3-3 0 16,0-1 1-16</inkml:trace>
  <inkml:trace contextRef="#ctx0" brushRef="#br0" timeOffset="60514.92">3930 1169 94 0,'-4'-9'47'0,"8"3"-43"0,-4 6 52 0,7 6-55 15,0 6 1-15,4 7 0 16,-1 13 0-16,-6 5-3 15,3 7 0-15,-4 0 2 16,-3 0 0-16,-3 3-3 16,-4 0 1-16,3-6-2 15,-6-7 1-15,3-12-3 16,0-6 1-16,3-10-2 16,4-6 0-16,18-6 1 15,-4-13 0-15,14-9 2 16,11-7 0-16,10-9 2 15,1 10 1-15,-1-13 3 16,-7 3 0-16,1 3 2 16,-5 10 0-16,-6-4 0 15,-7 10 1-15,-4 3-1 0,-3 0 0 16,-8 10-1-16,-6 6 0 16,-8 6-2-16,-6 15 1 15,-8 20-2-15,0-4 0 16,8 10-1-16,6 6 1 15,-6 0-5-15,6 3 0 16,8-15-14-16,6 9 0 16,4-23 0-16,15 1 0 15</inkml:trace>
  <inkml:trace contextRef="#ctx0" brushRef="#br0" timeOffset="60846.52">4632 1517 76 0,'4'-9'38'0,"24"3"-31"0,-18 3 54 0,11 3-57 15,1 3 0-15,-5 3 1 16,4 3 0-16,-3 4-7 15,-14 9 0-15,-8 0 3 16,-14 3 1-16,-6 3-3 16,-4 13 0-16,-1-10-1 15,-9 4 0-15,6-1 0 0,11 4 0 16,-1-13 0-16,15 0 0 16,0-6-1-16,14-16 1 15,11 3-8-15,17-15 0 16,11-1 1-16,-4-15 0 15</inkml:trace>
  <inkml:trace contextRef="#ctx0" brushRef="#br0" timeOffset="61541.8">5461 1141 83 0,'-4'-16'41'0,"19"1"-33"15,-8 15 56-15,-7 0-62 16,10 6 1-16,1-3 1 0,-1 6 0 16,-3 7-6-16,4 19 1 15,0 9 3-15,-1-1 0 16,-6 1-2-16,3 3 0 15,-7-9-2-15,-11 6 0 16,1 0-1-16,-8-16 1 16,7 0-3-16,1-6 1 15,3-12 0-15,7-7 0 16,10-6 0-16,8-13 1 16,3-9 1-16,7-6 0 0,4-20 1 15,7 4 1-15,14-3 1 16,-4 6 1-16,1 3 1 15,-5 1 0-15,-6 2 0 16,11 4 0-16,-29 8 0 16,0 8 1-16,-3 5-1 15,-15 4 0-15,-3 9-1 16,-3 3 0 0,-33 31-1-1,12 1 1-15,-5 9-1 16,1 3 0-16,11-3-1 15,2 3 1-15,5-7-3 16,10 1 0-16,0 0-8 16,10-6 1-16,1-17 0 15,7 1 0-15</inkml:trace>
  <inkml:trace contextRef="#ctx0" brushRef="#br0" timeOffset="61747.68">6241 1473 78 0,'-4'-9'39'0,"11"0"-20"0,-7 9 39 15,0 0-56-15,0 0 1 16,4 3 1-16,-1 6 1 0,-3 13-6 16,4 0 0-16,-4 6 3 15,0 4 0-15,-4-4-2 16,1-3 0-16,-1-6-10 15,4 6 0-15,-3 3 0 16,-1-6 0-16</inkml:trace>
  <inkml:trace contextRef="#ctx0" brushRef="#br0" timeOffset="62449.98">5941 1580 64 0,'7'-16'32'0,"14"-21"-5"0,-14 30 23 16,4-5-43-16,10 3 0 15,0-4 3-15,0 0 0 16,0 4-13-16,4 0 1 0,-4-1 8 15,-7 10 1-15,4-6-4 16,0 12 0-16,-8-3-2 16,4 7 1-16,-3 5-2 15,3 1 1-15,-11 3-1 16,5-7 0-16,-5 4 0 16,4 3 0-16,-7-3 0 15,0 2 0-15,0-5 0 16,-10 9 1-16,-1-3-1 15,-7-4 0-15,1 4 0 16,3-6 0-16,-15 15 0 16,8-6 0-16,4-9 0 15,6-4 0-15,0 0 0 16,15 4 0-16,3-13 0 16,4-10 0-16,6 7 0 15,1 0 0-15,3-3-1 16,0 3 1-16,-3 6 0 0,3 3 0 15,-10 10 0-15,-1-7 0 16,-6 10 0-16,-8 0 1 16,-6-3-1-16,-1 6 1 15,-10-1-1-15,-4-2 1 16,-14-6-2-16,-3 3 1 16,3-7-8-16,-3-3 1 15,-4-3-1-15,21-6 1 0</inkml:trace>
  <inkml:trace contextRef="#ctx0" brushRef="#br0" timeOffset="63621.69">769 3151 84 0,'-18'-53'42'0,"-3"-1"-36"16,11 48 42-16,-1-3-48 16,0 9 1-16,4 6-1 15,-7 7 1-15,-3 18-1 16,-1 0 1-16,4 19 1 16,-4 13 0-16,8 19 0 0,-1 6 0 15,11-1 0-15,-7 1 0 16,-3-3 0-16,-1 3 0 15,-7-7-1-15,8-2 0 16,-1-14-1-16,1-2 1 16,-1-13-1-16,4-6 1 15,3-16-1-15,-3 1 0 16,4-4 0-16,3-6 1 16,0-7 0-16,10-6 0 15,1 1 0-15,10-14 0 16,7 4-1-16,-6-3 1 0,6-7-11 15,-7-2 0-15,0-4-1 16,-3 3 1-16</inkml:trace>
  <inkml:trace contextRef="#ctx0" brushRef="#br0" timeOffset="65889.74">907 3446 69 0,'0'-32'34'0,"14"17"-18"0,-7 9 35 16,3 6-46-16,5-7 0 0,2 7 1 16,1 7 0-1,3 2-8-15,0 19 0 0,7 4 5 16,-6 15 1-16,-5 6-3 16,-6 3 0-16,-11-2 0 15,-7-1 0-15,-7-3-1 16,-11-6 1-16,0-6-1 15,-3-4 0-15,0-15-1 16,7-10 0-16,-8-6 0 16,19-3 0-16,6-12-1 15,8 3 1-15,3-20 0 16,18-5 1-16,3-1-1 16,18-9 1-16,-4-6 0 15,0 0 1-15,4-3 0 16,-4-1 0-16,8 11 1 15,-11 2 0-15,-8 9 0 16,-2 7 1-16,-8 7 0 16,-11 2 0-16,8 6-1 0,-18 7 0 15,-7 3-1-15,-7 3 1 16,3 13-1-16,-6 19 0 16,6 9-1-16,-7 12 1 15,8 4-1-15,-1-1 1 16,1-2-1-16,10-7 0 15,0-6-4-15,0-10 1 16,10-9-13-16,8-6 1 16,7-13-1-16,10-18 1 15</inkml:trace>
  <inkml:trace contextRef="#ctx0" brushRef="#br0" timeOffset="66391.31">1764 3847 77 0,'-11'-22'38'0,"4"10"-25"0,7 5 49 15,-7 4-58-15,7 3 0 16,-3 0 1-16,-4 13 1 0,3 28-11 16,-3-7 7-1,4 4 1-15,3 6-8 16,0 0 0-16,0-4-20 15,3 1 0-15,4-6 0 16,4-13 1-16</inkml:trace>
  <inkml:trace contextRef="#ctx0" brushRef="#br0" timeOffset="67307.78">1048 3195 58 0,'-28'3'29'0,"6"3"-28"0,15-15 50 15,-3 3-46-15,-1-7 0 0,8 1 4 16,-11-1 0-16,10-12-11 15,4 6 1-15,11 0 7 16,-1 10 1-16,8-4-2 16,14 7 0-16,-4 0-2 15,4 9 0-15,-11 6-1 16,7 7 0-16,0 0-2 16,-7 6 1-16,7-7-1 15,-6 1 0-15,6-3 0 16,14-7 0-16,-3-6-1 15,0 0 1-15,0-6 0 16,-15 2 0-16,-3-11 0 16,-3 2 0-16,-7-2-8 15,-4 5 1-15,-14 1-1 16,3 3 0-16</inkml:trace>
  <inkml:trace contextRef="#ctx0" brushRef="#br0" timeOffset="67878.08">1785 3872 81 0,'0'-25'40'0,"4"44"-25"16,-4-28 43-16,-4 9-56 0,4 0 1 16,-11 9 1-1,1 0 0-15,3 7-6 0,-4 6 1 16,1 13 3-16,3 5 0 15,3 4-3-15,4 3 1 16,4-12-1-16,3 2 0 16,3-8-1-16,1-4 0 15,-1-19 0-15,8 0 0 16,3-18 1-16,-3-4 0 16,-4-9 2-16,4-3 1 15,-11-13 0-15,-7 0 0 0,-7 4 0 16,-4-1 0-16,-7 3-7 15,4 7 1 1,-3 3-2-16,-1 0 0 0</inkml:trace>
  <inkml:trace contextRef="#ctx0" brushRef="#br0" timeOffset="68603.82">2364 3377 88 0,'-11'-35'44'0,"15"17"-34"0,-4 18 45 0,7-4-54 15,3-2 0-15,-3 12 0 16,7 4 1-16,-3 9-3 16,-4 25 1-16,4 9 0 15,-11 0 1-15,0 10-1 16,0 0 0-16,-11-10-1 15,4 0 0-15,-4-15-3 16,1-4 1-16,6-9-2 16,-3-6 1-16,14-19-2 15,4-9 1-15,21-16 0 16,6-3 1-16,12-10 3 16,3-9 1-16,3-6 3 15,-3 2 1-15,-7 1 1 0,-4 13 1 16,-10-4 0-16,-4 9 0 15,-10 7-1-15,-4 7 1 16,-7 2-4-16,-3 13 1 16,-8 3-1-16,-3 3 0 15,3 16-2-15,-6 12 1 16,-8 7-1-16,-3 6 0 16,10-1 0-16,4 1 0 15,7-3-3-15,0 3 1 0,0-9-14 16,11-1 1-16,-4-6-1 15,7-3 0-15</inkml:trace>
  <inkml:trace contextRef="#ctx0" brushRef="#br0" timeOffset="68817.7">3168 3797 84 0,'3'-12'42'0,"-6"5"-34"0,3 7 60 0,-7-3-67 15,0 3 1-15,-4 10 0 16,-3 5 0-16,-7 7-4 16,3 3 0-16,-3 3-9 15,11 7 1-15,-8-4-2 16,18-6 1-16</inkml:trace>
  <inkml:trace contextRef="#ctx0" brushRef="#br0" timeOffset="70106.23">2402 3164 65 0,'-7'-13'32'0,"-7"4"-16"15,14-1 27-15,0 1-40 16,0-1 0-16,0-2 2 16,0-1 0-16,11 4-7 15,-1-4 1-15,12 10 4 16,-1 3 0-16,10 0-2 15,5 10 1-15,3 5-2 0,-4 1 1 16,0 3-1-16,4 3 1 16,3-7-2-16,-10-2 1 15,3-10 0-15,-3 0 0 16,-4-6 0-16,-3 0 0 16,0-10 0-16,-4 4 0 15,-7 0-3-15,-3-7 0 16,-4 10-17-16,0-4 0 15,-4 4 0-15,-3 6 0 0</inkml:trace>
  <inkml:trace contextRef="#ctx0" brushRef="#br0" timeOffset="71060.17">3958 3411 76 0,'-14'-6'38'0,"7"-13"-40"15,7 19 72-15,0-3-66 16,0 3 1-16,4-9 1 0,3 9 0 16,3 9-9-16,8 10 1 15,-8 9 5-15,5 22 0 16,-1-3-3-16,-4 10 0 16,1-1-2-16,-8-2 1 15,4-7-3-15,-7-3 1 16,-7-13-3-16,4-6 1 15,-8 0-2-15,4-12 0 16,4-10 0-16,3-10 1 16,0-11 2-16,10-11 0 15,1-5 4-15,10-13 0 16,11 0 3-16,7-6 0 0,3 6 3 16,-3 3 0-16,-4 9 1 15,-3 7 0-15,-15 6-2 16,4 6 1-16,-10 7-2 15,0 12 0-15,-4 6-2 16,3 13 1-16,-17 7-2 16,7 8 0-16,-3 1-1 15,3 3 0-15,0-4-5 16,0 4 0-16,10-3-16 16,1-10 0-16,10-3 0 15</inkml:trace>
  <inkml:trace contextRef="#ctx0" brushRef="#br0" timeOffset="71398">4625 3744 95 0,'0'0'47'0,"28"22"-46"0,-14-13 47 15,-7 4-48-15,-7 2 0 0,-10 7 0 16,-1 3 0 0,1 4-1-16,-12 5 0 0,5-3-1 15,-4 1 1-15,10-1-1 16,-7-12 1-16,11 0-1 15,7-7 0-15,11-5 0 16,7-7 1-16,3-4-10 16,14-8 1-16,-3-4-1 15,-4 1 1-15</inkml:trace>
  <inkml:trace contextRef="#ctx0" brushRef="#br0" timeOffset="71924.16">3958 3233 78 0,'-3'-4'39'0,"-8"-11"-36"0,11 5 53 0,0-8-53 16,0-4 1-16,0 0 1 15,0-3 0-15,0 6-7 16,11 0 1-16,-8 0 4 16,15 16 0-16,-4 6-2 15,4 10 1-15,10 2-2 16,11 4 1-16,-8 0-1 16,8 6 0-16,3-16-1 15,8 1 1-15,-1-1-1 16,-6-6 0-16,-8-6 0 15,-3 3 1-15,-11-6-1 16,-4-3 0-16,-6-1-5 16,-4 1 0-16,-3 6 0 0,3-7 0 15</inkml:trace>
  <inkml:trace contextRef="#ctx0" brushRef="#br0" timeOffset="72554.97">5390 3493 79 0,'-21'-10'39'0,"21"-33"-22"16,0 43 39-16,0 0-54 15,0 0 0-15,4 12 1 16,3 7 1-16,3 9-5 16,1-3 0-16,0 7 3 15,-1 8 0-15,1 1-3 0,-1 0 1 16,-3-3-3-16,-7 2 1 16,-10-8-2-16,-1-4 0 15,1-6 0-15,-1-3 0 16,-3-7 0-16,10-6 1 15,4-15 2-15,4-10 0 16,14-12 0-16,13 0 1 16,5-13 0-16,-5 0 1 15,8 6 1-15,-11-6 1 16,4 0 0-16,-7 7 0 16,0 5 1-16,-11 10 0 15,0 4 0-15,-4 2 0 0,1 6-2 16,-11 20 0-16,0-1-1 15,0 4 1-15,-11 9-1 16,4 0 0-16,0 12-1 16,4-6 0-16,3 13-4 15,3-9 1-15,4 2-12 16,4-3 1-16,7-2-1 16,20-11 1-16</inkml:trace>
  <inkml:trace contextRef="#ctx0" brushRef="#br0" timeOffset="73004.27">5969 3794 81 0,'-4'-6'40'0,"12"6"-31"15,-1-3 56-15,0-4-61 0,3-2 0 16,11-1 2-16,1 7 1 16,-5-3-9-16,1 0 1 15,3 3 4-15,-10-4 1 16,3 4-2-16,-7 3 0 16,0 0-1-16,0 0 0 0,0 3-1 15,-7 4 0-15,0-1 0 16,-4 3 0-16,1 1 0 15,-4 9 0-15,0-7-1 16,-4 4 1-16,1-1 0 16,-1 4 0-16,4-6-1 15,7 6 1-15,7-4-1 16,4 1 0-16,-8 3-1 16,4 9 1-16,-3 0-2 15,3 4 1-15,-14-10 0 16,-7-1 0-16,-11 1-3 15,0-6 0-15,-14-3-9 16,1-1 0-16,-12-12 0 16,8 0 0-16</inkml:trace>
  <inkml:trace contextRef="#ctx0" brushRef="#br0" timeOffset="73726.27">5260 3336 75 0,'-28'10'37'0,"10"-14"-28"15,15 4 47-15,3-6-52 0,-8-6 1 16,5-1 1-16,3-6 0 15,0 4-8-15,3-11 0 16,15-2 5-16,-4 9 0 16,11-3-2-16,3 7 0 15,7-1 0-15,-3 10 0 16,14 3-1-16,-7 3 1 16,0 0 0-16,-8 9 0 0,-2 4-1 15,-5 5 0 1,1-5 0-16,-4 9 0 0,-7-3-1 15,4-4 0-15,0 11 0 16,3-14 1-16,-11-6 0 16,19-6 0-16,-1 0 0 15,3-6 0-15,1-6 0 16,-4-7 1-16,-6-6 0 16,-5 0 0-16,-3 3-1 15,1 9 1-15,-5 0-8 16,1 7 0-16,-8 6 0 15,4 6 0-15</inkml:trace>
  <inkml:trace contextRef="#ctx0" brushRef="#br0" timeOffset="74403.88">6375 3226 74 0,'10'-22'37'0,"1"-3"-23"15,3 19 29-15,4-3-40 16,10 5 1-16,-7-5 2 16,11 9 0-16,0 0-8 15,-4 9 1-15,-4 1 5 0,-2 15 0 16,-5-3-2-16,-3 9 1 15,-3 13-2-15,0 10 0 16,-1-1 0-16,-3 6 0 16,0-5-1-16,0 8 1 31,4 7-1-31,3-12 0 16,-11-10 0-16,5-6 0 15,-5-7 0-15,4-6 0 0,-7-3 1 16,0 1 0-1,-7-11 0-15,4-2 0 16,-8-1 0-16,-7 1 1 0,-3-4-5 16,-7-9 0-16,3 10-1 15,1-10 0-15</inkml:trace>
  <inkml:trace contextRef="#ctx0" brushRef="#br0" timeOffset="79516.49">1097 4634 97 0,'0'7'48'0,"42"-4"-48"0,-34 3 49 16,2-3-50-16,4 7 1 15,4-4 0-15,-1 3 0 0,5 7 0 16,-1-4 0-16,7 4 1 16,4-6 0-16,-4-4 1 15,4 0 0-15,7 0 0 16,-8-3 1-16,5 4-1 15,-5-7 1-15,12-10-2 16,-4 4 1-16,-1-6-2 16,1 2 1-16,-7-12-1 15,7 3 0-15,-11-3 0 16,4-9 1-16,6 3-1 16,-6 3 1-16,0 3 0 15,-7-6 1-15,-4-1-1 16,-11 1 1-16,1-3 1 15,0-1 0-15,-1 1-1 16,1-7 0-16,-1 4-1 16,8-10 1-16,-7 0-1 15,6-6 1-15,-6 0-2 16,-1 6 0-16,1 0 0 0,0 0 0 16,-4 0 0-16,-4 0 1 15,4 0-1-15,-3 0 0 16,3-9-1-16,3 0 1 15,-6 0 0-15,3 2 1 16,-7-2-1-16,7 9 0 16,-7 0 0-16,-7 10 1 15,0 6-1-15,3-7 1 0,-6 7-1 16,-8-4 1-16,8 4-1 16,-8-6 1-16,4 6-1 15,-4-4 0-15,-3-2 0 16,0-1 1-16,-7 7-1 15,6-3 1-15,1 9-1 16,4-13 0-16,-5 7 0 16,-6 0 1-16,7 3-1 15,0 3 0-15,-4 0 0 16,0 3 0-16,-3-6 0 16,0 6 0-16,-4 0 0 15,1 4 0-15,-8 5 0 16,7 1 1-16,-7-1-1 15,-7 10 0-15,7-6 0 16,4 6 0-16,-4 6 0 16,1-6 0-16,6 0 0 15,4 10 0-15,-1-10-1 16,-2 9 1-16,-8-6 0 16,7 7 1-16,-3 2-1 0,3-2 0 15,0-1 0-15,1 0 0 16,2 1 0-16,-2 6 0 15,-8-13 0-15,11 6 0 16,-4 7 0-16,4-7 0 16,-1 10 0-16,1 0 0 15,3 6 0-15,4 3 0 16,-7 0 0-16,7 4 0 0,-14 2-1 16,10 4 1-16,-3-4 0 15,0 4 0-15,-4 0 0 16,4 2 0-16,-1-2 0 15,8 6 0-15,0 0 0 16,0-7 0-16,-7 7 0 16,-4 0 0-16,4 0 0 15,10-3 0-15,4-7 0 16,-4 7 0-16,8-10 0 16,-1 10 0-16,0 3 0 15,4-6 0-15,4 6 0 16,-4-7 0-16,7 1 0 15,0-4 0-15,-4 7 0 16,4-3 0-16,0-4 0 16,4 1 0-16,6-1 0 15,1 7 0-15,7-3 0 16,-8 2 0-16,8-2 0 0,-4 0 0 16,4-4 0-1,-1 1 0-15,-3-4 0 0,4 7 0 16,3-4 0-16,-3-6 0 15,3-3 0-15,0 4 0 16,0-7 0-16,8-4 0 16,-8 4-1-16,-4-3 1 15,5 0 0-15,-12 0 1 16,8 0-1-16,3-4 0 16,-3 4 0-16,-4-3 0 15,3-4 0-15,4-2 1 0,-3 2-1 16,-4-2 0-16,11-10-1 15,0 3 1-15,3 3 0 16,-11 0 0-16,5-6 0 16,-1 7 0-16,7-1 0 15,-7 0 0-15,7-6 0 16,1 0 0-16,-5-6 0 16,5 3 0-16,-1 3 0 15,0-6 0-15,-7-1 0 16,0 4 0-16,0-6 0 15,1 2 0-15,2 1 0 16,-3-3 0-16,1 3 0 16,-1 2 0-16,7 1 0 15,-7-3 0-15,7 3 0 16,-6-7 0-16,-1 10 0 16,7-9 0-16,-7 3 0 15,-3-1 0-15,14 4 0 16,-4-3 0-16,-7-3 0 0,7-1 0 15,4 1 0-15,-4-4 1 16,-7 7-1-16,0 0 0 16,-3-1 0-16,-4 1 0 15,4 0 0-15,-8 3 0 16,-2-3 0-16,2-7 0 16,1 4 0-16,-1-7 0 15,1 0 0-15,-1 4 0 0,1-4 0 16,-4 0 0-16,4 4 0 15,-8 2 0-15,4 1 0 16,4-4 1-16,-11 4-1 16,7 0 0-16,-7-1 0 15,10-2 0-15,-6-1 0 16,7-6 0-16,-4 7 0 16,3-7 0-16,1 6 0 15,-4 1 0-15,7 2 0 16,-7 1 0-16,-3 3 0 15,3 3 0-15,-7-7 0 16,7 4 0-16,3-3 0 16,1-4 0-16,-1 0 0 15,1 1 0-15,0-4 0 16,-1 7 0-16,-3-1 0 16,-7 1 0-16,4 3 0 15,-4 3 0-15,7-7 0 0,-7 1 0 16,0 3 0-16,0-4 0 15,3 1 0-15,4-1 1 16,4 1-1-16,-4-7 0 16,4 1 0-16,-8 5 0 15,4 7 0-15,-3-6 0 16,3 2 0-16,-7-2 0 16,3 3 0-16,-6-4 0 0,3 10 0 15,3-9 0 1,4 6 0-16,-7-7 0 15,0 10 0-15,0-9 0 0,0 9 0 16,0 0 0-16,0 0 0 16,0 0 0-16,0 0 0 15,0 0 0-15,0 0 0 16,4-6 0-16,-4 6 0 16,0-13 0-16,0 13 0 15,0 0 0-15,0 0-1 16,0-9 1-16,-4 6-6 15,4 3 1-15,-17-7-1 16,3 17 0-16</inkml:trace>
  <inkml:trace contextRef="#ctx0" brushRef="#br0" timeOffset="82973.75">1266 2035 81 0,'-7'-25'40'0,"7"15"-40"15,0 1 41-15,0 3-41 16,0 2 0-16,0 4-1 16,0 4 1-16,0 14-1 15,-3 17 1-15,3 9-10 16,-7 3 1-16,7 9-1 15,0 10 1-15</inkml:trace>
  <inkml:trace contextRef="#ctx0" brushRef="#br0" timeOffset="83376.5">2544 2173 88 0,'-11'-13'44'0,"-17"13"-55"16,35 3 70-16,-14-3-61 16,3 7 1-16,8-4-12 15,3 6 1-15,3 7 3 16,-6 3 0-16,3 15-7 15,4 13 1-15</inkml:trace>
  <inkml:trace contextRef="#ctx0" brushRef="#br0" timeOffset="83811.69">4508 2151 84 0,'-3'-22'42'0,"3"16"-56"15,0 6 76-15,0-7-63 16,0 7 1-16,0 0-2 16,0 10 1-16,0 8-1 15,0 8 1-15,0 2-10 16,0 13 0-16,0-1 0 0,0 1 1 16</inkml:trace>
  <inkml:trace contextRef="#ctx0" brushRef="#br0" timeOffset="84250.21">5997 2063 73 0,'-21'3'36'0,"18"0"-39"0,3-3 51 16,-4 13-49-16,4-7 1 15,-4 3-16-15,4 10 1 16,0 6 15-16,-7 7 0 16</inkml:trace>
  <inkml:trace contextRef="#ctx0" brushRef="#br0" timeOffset="86320.78">23703 3126 74 0,'-42'-25'37'0,"-29"16"-31"16,54-4 37-16,-1 7-41 15,0-1 0-15,1 4 1 16,3 0 0-16,3 0-4 0,11-3 0 16,11-1 3-16,17 7 0 15,18-9-1-15,17 0 1 16,39-13 1-16,29 6 0 16,21-18 0-16,35-1 1 15,-4-3-1-15,25 7 1 16,0 0-1-16,11 6 0 15,-7-7-2-15,-25 13 1 0,0 7-4 16,-14-10 1-16,-1 9-8 16,-20-15 0-16,-7 9-9 15,-22 4 0-15,-3-14 0 16,-14 8 0-16</inkml:trace>
  <inkml:trace contextRef="#ctx0" brushRef="#br0" timeOffset="86733.27">23551 3314 98 0,'-10'-12'49'0,"17"24"-69"0,3-15 91 15,15-6-71-15,14-4 0 16,17 1 0-16,36-17 0 15,35 1 0-15,32-3 0 16,24-7 1-16,11 0 0 0,43 4 1 16,-8-10 0-16,25-3 0 15,-25 6 1-15,4 13-1 16,-14-6 0-16,-25 8-1 16,-14 5 1-16,-25 2-3 15,-3 3 0-15,-36-3-20 16,-24 7 0-16,-14-1 0 15,-18-15 0-15</inkml:trace>
  <inkml:trace contextRef="#ctx0" brushRef="#br0" timeOffset="89390.99">10834 8937 76 0,'-14'6'38'0,"-50"-6"-37"16,54 0 38-16,6 0-40 15,-3 0 1-15,4 0-2 16,6 0 0-16,15 3 2 16,10 0 1-16,11 0-1 15,14 0 0-15,10 1 0 16,15-1 0-16,31 6 2 15,18 1 0-15,21-7 0 16,39 3 1-16,18-3-1 16,35-3 0-16,24-3 0 15,26-6 0-15,38-1-1 0,24-6 1 16,26-15-1-16,17 9 0 16,28 0-1-16,22-3 1 15,24 0-2-15,-14 12 1 16,11-2 0-16,-1 2 1 15,-6 4-1-15,14-4 0 16,7 1 1-16,10 2 1 16,-21-2 0-16,0-1 1 15,4 4 0-15,-25 3 0 16,-7-4 1-16,-35 4 0 0,-29 0 0 16,-10-1 0-1,-49 1-1-15,-19 0 0 0,-27-4-1 16,-50 4 0-16,-17 3-3 15,-29-6 0-15,-17-13-2 16,-35 6 1-16</inkml:trace>
  <inkml:trace contextRef="#ctx0" brushRef="#br0" timeOffset="90193.49">10545 11166 78 0,'-39'3'39'0,"-42"7"-32"16,59-7 39-16,8 0-44 15,4 0 0-15,3 3 2 16,14 4 1-16,21-4-6 16,14 0 1-16,11-6 3 15,42 0 0-15,29 0-1 0,35-3 0 16,35 0-2-16,31 3 1 15,33 0-1-15,45 3 1 16,36 0-1-16,35 7 0 16,18-4 0-16,34-3 0 15,37-6 0-15,23-6 1 16,22-4-1-16,15 1 0 16,13-1 0-16,11-6 1 0,-1 4 0 15,-2-4 0-15,-1 6 0 16,-14-9 1-16,-10 0-1 15,-43 3 1-15,-32 7 0 16,-13 2 0-16,-43 7-1 16,-35-6 0-16,-25 0-1 15,-32 2 1-15,-21 1-1 16,-14 9 0-16,-35-6-2 16,-18 3 0-16,-24-3-1 15,-29 6 1-15</inkml:trace>
  <inkml:trace contextRef="#ctx0" brushRef="#br0" timeOffset="90902.46">10051 13126 97 0,'-7'6'48'0,"35"1"-51"16,-4-4 48-16,26-3-45 15,31-3 0-15,18-1 0 16,56-8 0-16,21-7 0 16,64-3 0-16,35 0 0 15,29-6 1-15,49-3-1 16,38 2 0-16,22 4 1 0,21 3 0 15,17-3 0-15,22 0 0 16,0 3 0-16,21-6 1 16,17 0 0-16,22 3 1 15,3 3 0-15,11 3 0 16,0 3 0-16,0-3 0 16,-4 7 0-16,-10-1 0 15,-11-2-1-15,-14-4 0 16,-32-3 0-16,-14 0 0 15,-28-3-1-15,-11 0 0 0,-45 6-2 16,-47 10 1-16,-70 5-9 16,-63 4 1-16,-57 7-1 15,-49 5 0-15</inkml:trace>
  <inkml:trace contextRef="#ctx0" brushRef="#br0" timeOffset="91593.35">10104 14851 104 0,'14'37'52'0,"49"-18"-58"15,-35-16 63-15,15 0-58 16,17-6 1-16,14-6-2 15,42-7 1-15,29 1 1 16,38-4 0-16,36-9-1 16,39-1 1-16,45-5 0 15,29-1 0-15,38-5 0 16,46 8 0-16,18 4 0 16,28 3 1-16,29 3-1 15,20 3 1-15,25 3-1 16,4-15 1-16,25 6 0 15,-19 3 1-15,15-3 0 16,-24 0 0-16,-12 0 1 0,-13-3 0 16,-8 12-1-16,-35-3 1 15,1 7-1-15,-33 5 0 16,-49 4-1-16,-7 3 0 16,-74 3-1-16,-32 0 1 15,-46 1-5-15,-45-1 0 16,-50 3 0-16,-39-9 0 15</inkml:trace>
  <inkml:trace contextRef="#ctx0" brushRef="#br0" timeOffset="92264.53">25795 7613 85 0,'-21'-50'42'0,"-4"3"-25"15,25 41 42-15,-7-7-56 16,0 4 1-16,0 9 0 16,0 3 1-16,0 16-7 15,0 18 1-15,7 17 4 16,-4 5 1-16,4 23-3 15,0-1 0-15,4 1-4 0,-4-1 1 16,-4 1-11 0,-3-13 1-16,-10-9 0 0,-12-10 0 15</inkml:trace>
  <inkml:trace contextRef="#ctx0" brushRef="#br0" timeOffset="92581.49">26127 7660 89 0,'67'-37'44'0,"-28"15"-37"0,-32 19 54 0,-4 0-59 15,-3 3 0-15,-7 0 0 16,-11 6 0-16,-13 6-4 16,-8 7 1-16,-3 0 1 15,-1 9 1-15,-17 0-2 16,4 1 1-16,6 2-1 15,12-3 1-15,6 4-1 16,14 2 1-16,11-9 0 16,4 7 0-16,24-7 0 15,3 0 0-15,1 3 0 16,0-6 0-16,-4 3-2 16,0 0 1-16,0-3-9 15,-6 0 0-15,-1-6 0 16,0-4 0-16</inkml:trace>
  <inkml:trace contextRef="#ctx0" brushRef="#br0" timeOffset="92838.87">26487 7902 95 0,'-4'-35'47'0,"18"23"-49"0,-3 6 65 16,3-4-62-16,11 4 0 16,6-4 0-16,19 4 0 0,-1-3-2 15,0 6 0-15,-6-4-2 16,-1 7 1-16,-3 3-5 16,-7 1 0-16,-8 2-13 15,-6 0 1-15,-18 4 0 16,-7 15 0-16</inkml:trace>
  <inkml:trace contextRef="#ctx0" brushRef="#br0" timeOffset="93030.83">26409 8209 95 0,'-42'13'47'0,"91"-16"-61"15,-35-1 87-15,14-5-72 16,8-7 0-16,20-6-2 15,8 0 1-15,3-3-9 0,7-3 0 16,-7 6 0 0,-7 0 0-16</inkml:trace>
  <inkml:trace contextRef="#ctx0" brushRef="#br0" timeOffset="93320.08">27421 7867 68 0,'25'-9'34'0,"42"-26"-12"0,-56 20 28 16,-1-1-44-16,1 7 0 16,-4-1 3-16,-7 1 1 15,-14 3-13-15,-11 9 0 0,-10 3 8 16,-18 7 0-16,7 5-3 16,7 11 0-16,8 5-3 15,9 10 1-15,12-3-3 16,24-4 1-16,18-5-1 15,21-13 1-15,3-10 0 16,8-6 0-16,-5-15 2 16,5 2 0-16,-25-9 2 15,-15-6 0-15,-9-3 0 16,-15-3 1-16,-11-4-10 16,-14 4 1-16,-17 3-2 15,-18 9 1-15</inkml:trace>
  <inkml:trace contextRef="#ctx0" brushRef="#br0" timeOffset="93888.98">25072 9432 80 0,'25'-3'40'0,"-22"6"-34"15,-3-3 38-15,0 0-44 16,0 0 1-16,0 0 1 15,0 0 1-15,0 0-2 16,7 3 1-16,-7 0 2 16,0 1 1-16,-10 5 0 0,3 7 1 15,3 6-1-15,0 12 0 16,8 13-1-16,-8 3 0 16,8 4-2-16,-18 2 1 15,3 4-2-15,1 2 1 16,-1 4-3-16,-3 6 1 15,-4 7-6-15,1 2 1 16,-4-6-20-16,3-9 0 16,4-6 0-16,10-29 0 15</inkml:trace>
  <inkml:trace contextRef="#ctx0" brushRef="#br0" timeOffset="94202.8">25298 10000 86 0,'63'-19'43'0,"-28"-9"-49"16,-24 21 79-16,-4 1-71 16,0 0 0-16,-3 3 1 15,-4 3 0-15,-7 6-4 16,-7 10 0-16,-22-1 2 15,8-2 1-15,-43 9-2 16,8 15 1-16,7-2-1 0,10 3 0 16,14-1-1-1,11-2 1-15,14-4-1 0,31-3 0 16,15-3-3 0,14-6 1-16,0 0-12 0,0-6 0 15,-4 2 0-15,-6 1 0 16</inkml:trace>
  <inkml:trace contextRef="#ctx0" brushRef="#br0" timeOffset="94489.58">26010 10225 102 0,'-10'-12'51'0,"38"-10"-64"0,-14 9 85 0,21 1-72 16,11 2 1-16,7 4-1 16,11 0 1-16,-1 0-3 15,-3 12 0-15,0-3-6 16,-7 3 1-16,-4 7-17 15,-17 3 0-15,-11-1 0 16,-10 7 0-16</inkml:trace>
  <inkml:trace contextRef="#ctx0" brushRef="#br0" timeOffset="94656.22">26070 10624 90 0,'0'3'45'0,"85"-16"-58"0,-53 10 88 15,24-13-74-15,4 1 0 16,4-1-1-16,17-9 1 16,3 6-8-16,1 4 1 15,7 2 0-15,-4-3 1 16</inkml:trace>
  <inkml:trace contextRef="#ctx0" brushRef="#br0" timeOffset="94938.34">27764 10044 96 0,'-36'-19'48'0,"12"-3"-44"16,20 9 57-16,-3 7-58 15,4 0 0-15,-1 3 0 16,0 6 1-16,4 6-5 15,0 13 0-15,4 28 3 16,3 10 1-16,0 18-6 16,0 10 1-16,0 16-16 15,-7 21 1-15,-3-6-1 16,3-28 0-16</inkml:trace>
  <inkml:trace contextRef="#ctx0" brushRef="#br0" timeOffset="95432.26">24881 12195 74 0,'0'-16'37'0,"4"-18"-34"0,-4 30 47 15,0-2-44-15,0 3 0 16,-4 3 3-16,1 6 1 15,-1 1-12-15,-3 11 1 16,0 14 8-16,0 15 0 16,0 19-3-16,0 6 1 15,4 3-3-15,-1 7 1 16,0-13-8-16,1-10 0 16,3-6-1-16,-4-12 0 0</inkml:trace>
  <inkml:trace contextRef="#ctx0" brushRef="#br0" timeOffset="95748.32">25386 12370 100 0,'7'-22'50'0,"7"51"-53"15,-10-23 54-15,-8 0-57 16,-7 7 1-16,-17 6-4 15,-14 9 0-15,-18 0 12 16,-7 10 0-16,3-7-7 16,8 0 1-16,7-2 2 15,13-4 1-15,8 3 2 16,7-6 0-16,17 0 1 0,19-3 1 16,20 3-2-16,14-1 1 15,18 1-5-15,-7-3 1 16,-3-3-2-16,-1-7 1 15</inkml:trace>
  <inkml:trace contextRef="#ctx0" brushRef="#br0" timeOffset="95976.23">26091 12681 101 0,'-7'3'50'0,"43"-16"-54"0,-8 10 62 0,7-3-58 16,15-3 1-16,6 2 0 16,0-2 1-16,1 3-5 15,-1-1 0-15,-3 1-9 16,0 3 1-16,-14 6-1 15,-18 3 1-15</inkml:trace>
  <inkml:trace contextRef="#ctx0" brushRef="#br0" timeOffset="96153.56">25972 12976 89 0,'17'-13'44'0,"82"-31"-52"0,-57 32 59 15,18-1-61-15,4-3 0 16,-1 1 0-16,-3 2 1 16</inkml:trace>
  <inkml:trace contextRef="#ctx0" brushRef="#br0" timeOffset="96457.38">27333 12493 105 0,'-14'-3'52'0,"35"3"-62"16,-3 0 75-16,3 3-65 15,18 3 1-15,7 16-1 16,-11-3 1-16,-3 9-1 15,-11 6 0-15,-10 7 0 16,-11 0 0-16,-25 3-1 16,-14 9 1-16,-14-3 0 15,4-3 0-15,10-6-1 16,28-3 1-16,15-13 0 16,21-6 0-16,24-7-4 0,18-2 0 15,18-4 0-15,3-6 0 16</inkml:trace>
  <inkml:trace contextRef="#ctx0" brushRef="#br0" timeOffset="96952.1">24409 14892 96 0,'-4'-16'48'0,"18"-16"-41"0,-10 23 50 16,3 9-55-16,7 3 1 16,4 7 1-16,3 15 0 15,-4 19-6-15,-13 12 1 16,-15 16 1-16,1 3 1 16,-1 7-11-16,1-10 1 15,-1-15-1-15,-3-14 1 16</inkml:trace>
  <inkml:trace contextRef="#ctx0" brushRef="#br0" timeOffset="97251.93">24931 14666 100 0,'25'15'50'0,"3"-2"-56"16,-4-10 63-16,-13 0-59 15,7 4 1-15,-22 2-2 16,-6 7 0-16,-5-1 3 16,-6 1 0-16,-7 0-3 15,-7-1 1-15,-8 4 0 16,1 0 1-16,3 3 1 16,11-3 0-16,7 6 1 15,14 3 0-15,17 0 1 16,8 0 0-16,3 1-1 15,7 2 1-15,4 4-9 0,0-4 1 16,14 0-1-16,3-9 0 16</inkml:trace>
  <inkml:trace contextRef="#ctx0" brushRef="#br0" timeOffset="97525.77">25908 14841 99 0,'4'0'49'0,"41"-6"-56"0,-27 3 66 0,10-6-59 16,29-4 0-16,3 4-2 15,10 2 0-15,-10 1-5 16,-10 6 0-16,-12 3-8 16,-9 3 1-16,-8 1-1 15,-7 2 1-15</inkml:trace>
  <inkml:trace contextRef="#ctx0" brushRef="#br0" timeOffset="97710.66">25837 15102 95 0,'-17'18'47'0,"73"-11"-61"0,-38-7 80 16,10-3-66-16,11-7 0 16,17-2-5-16,11-7 0 15,-7-3 4-15,11-3 1 16</inkml:trace>
  <inkml:trace contextRef="#ctx0" brushRef="#br0" timeOffset="98195.39">27016 14553 97 0,'-7'-6'48'0,"21"-13"-46"16,-7 13 55-16,0-1-54 16,3 1 0-16,5 3 2 15,2 3 1-15,4 0-7 16,15 3 0-16,6 3 4 0,7 4 1 15,1-1-3-15,6 4 1 16,-6 5-2-16,-12-8 1 16,-6 9-1-16,-7 6 0 15,-15 0 0-15,-20 3 0 16,-8 3 0-16,-14 1 0 16,-13 2 0-16,6 1 1 15,7-10-1-15,11 3 1 16,7 0-2-16,21 4 1 15,7-4-1-15,4-3 0 16,3 0-2-16,-7 0 1 0,-11 3 0 16,-13 4 0-16,-25-4 0 15,-8 3 0 1,-56-9-21 0,8-9 0-16,20-20 1 15,18-2 0-15</inkml:trace>
  <inkml:trace contextRef="#ctx0" brushRef="#br0" timeOffset="101967.22">29655 4967 63 0,'7'-13'31'0,"28"16"-5"0,-25 4 31 15,-10 5-54-15,0 7 1 16,-10 22 0-16,-4 15 1 16,0 7-12-16,-4 6 1 15,4 3-7-15,-4-3 1 16,4-13-3-16,0 7 1 0</inkml:trace>
  <inkml:trace contextRef="#ctx0" brushRef="#br0" timeOffset="102444.24">29760 5180 52 0,'4'-28'26'0,"3"-29"-12"16,-7 48 28-16,0-4-33 16,0 1 0-16,0-1 6 15,0 4 0-15,0 3-19 0,0 9 1 16,3 6 11-16,5 29 1 15,-1 6-5-15,3 9 1 16,4 0-5-16,0 1 1 16,4-4-1-16,3 0 1 15,0-12-2-15,18-4 1 16,-4-12-1-16,8-9 1 16,-8-10 0-16,0-6 0 15,-3-10 0-15,0-6 0 16,0-6 1-16,-4 6 0 15,-7-9-1-15,-3 12 1 0,-4-9-1 16,-4 13 1-16,-3-4-1 16,0 10 0-16,-3-4 0 15,-1 7 0-15,1-6-3 16,0-4 0-16,-12 4-1 16,-2-1 1-16</inkml:trace>
  <inkml:trace contextRef="#ctx0" brushRef="#br0" timeOffset="103020.01">29746 4678 83 0,'-10'-34'41'0,"10"40"-22"0,3 3 33 16,-6 1-48-16,-4 18 0 15,3 19 1-15,1 13 1 16,-1 15-8-16,4 19 0 15,0 16 5-15,0 3 0 0,0-7-2 16,-11 4 0 0,11-10-1-16,-7-2 1 0,0-14-1 15,4-18 0-15,-4-6-1 16,0-23 1-16,3-5 0 16,1-14 0-16,3-5 0 15,10-19 0-15,8-13-1 16,-4-12 1-16,7-20 0 15,7-5 0-15,8-4 0 16,20-2 0-16,11 2 0 16,4 7 0-16,-4 3 0 15,-11 12 0-15,-6 13 1 16,-12 6 0-16,-6 13 0 16,-7 15 0-16,-8 16 0 15,-6 3 1-15,-4 7-1 0,-7 12 0 16,-7 3-1-1,-7 4 1-15,-4-1-7 0,4-12 1 16,7-1-17-16,4-15 1 16,3-3 0-16,21-12 0 15</inkml:trace>
  <inkml:trace contextRef="#ctx0" brushRef="#br0" timeOffset="103265.4">30706 5359 88 0,'-4'-13'44'0,"11"1"-47"0,4 12 73 0,17-7-69 16,0 1 0-16,4 0 0 16,7 0 1-16,3-1-3 15,15 1 0-15,-1 3-2 16,-10 3 1-16,-11 0-13 15,-14 9 1-15,-10 1-1 16,-25 2 1-16</inkml:trace>
  <inkml:trace contextRef="#ctx0" brushRef="#br0" timeOffset="103409.31">30529 5616 94 0,'25'-6'47'0,"81"-13"-55"0,-64 6 73 16,11-9-66-16,4 3 0 16,17-6-22-16,-4 3 0 15,-3 4 23-15,-10-4 1 16</inkml:trace>
  <inkml:trace contextRef="#ctx0" brushRef="#br0" timeOffset="103827.57">31570 5033 89 0,'-3'-22'44'0,"31"18"-42"0,0-5 61 0,4 6-60 16,10 3 0-16,15 3 0 16,-8 6 1-16,-3 1-6 15,-7 2 1-15,-8 20 3 16,-9-1 0-16,-8 16-2 16,-11 0 1-16,-6 7-1 15,-22-1 0-15,-14 3 0 16,-21 1 0-16,4-7 0 15,6-3 0-15,8 0 0 0,14-9 0 16,14-4 0-16,28-6 0 16,25-12 0-16,28-16 0 15,10-9 0-15,18-4 0 16,1 4-5-16,-12-1 1 16,-2-2-12-16,-26 2 1 15,-24 4-1-15,-15 6 1 16</inkml:trace>
  <inkml:trace contextRef="#ctx0" brushRef="#br0" timeOffset="104265.31">29877 6858 88 0,'-28'-35'44'0,"6"45"-41"0,19-10 66 16,-4 0-67-16,0 6 1 16,0 9 1-16,0 14 0 15,0 15-6-15,0 15 1 16,3 4 2-16,0 6 1 15,4 9-7-15,4-9 1 16,0-3-14-16,3-6 0 16,-4-13 0-16,4-10 1 0</inkml:trace>
  <inkml:trace contextRef="#ctx0" brushRef="#br0" timeOffset="104669.1">29799 6933 97 0,'-10'-44'48'0,"10"35"-53"15,0 2 80-15,0 7-73 16,0 0 0-16,7-3 1 16,0 3 0-16,3 13-4 15,4 15 0-15,4 3 2 16,3 16 1-16,7 7-2 15,15 2 0-15,3 19 0 16,3-6 0-16,0-6-1 0,4-10 1 16,-7-9-1-16,0-9 1 15,-4-7-1-15,-3-12 1 16,-4-7-1-16,-3-18 1 31,-4-35 0-31,-6 0 1 16,-12-6-1-16,-3-7 1 15,-3 1 0-15,-4 2 0 16,0 4-1-16,0 3 1 16,3 3-6-16,4 10 1 15,7 2-19-15,8 7 0 0,16 3 0 16,-2 10 1-16</inkml:trace>
  <inkml:trace contextRef="#ctx0" brushRef="#br0" timeOffset="104911.97">30960 7090 85 0,'-11'-13'42'0,"11"10"-41"16,0 3 71-16,4-6-70 15,3-4 1-15,7 1 0 16,0-1 0-16,4 4-5 15,17 3 0-15,-3-3 2 16,-1 0 0-16,1 2-5 16,3 1 1-16,-3-3-7 0,3 6 1 15,1 0-1-15,-8 0 1 16</inkml:trace>
  <inkml:trace contextRef="#ctx0" brushRef="#br0" timeOffset="105122.85">30843 7297 85 0,'-3'0'42'0,"28"0"-34"0,-11-4 53 16,10-2-60-16,19 0 1 0,17 0 0 15,7-4 0-15,3 4-6 16,-6 0 0-16,-8-4-10 15,-10-2 1-15,-7 2-1 16,0-5 0-16</inkml:trace>
  <inkml:trace contextRef="#ctx0" brushRef="#br0" timeOffset="105400.69">32307 6726 95 0,'-14'-19'47'0,"18"10"-56"0,-4 9 75 16,0-10-63-16,0 10 0 16,0 0 1-16,3 3 0 15,-3 7-5-15,0 21 0 16,4 16 4-16,-1 16 0 15,1 15-2-15,3-6 0 16,0-6-4-16,0 10 0 16,-3-4-13-16,-4-13 0 15,-4-5 0-15,-3-4 0 16</inkml:trace>
  <inkml:trace contextRef="#ctx0" brushRef="#br0" timeOffset="105884.72">32279 6880 85 0,'0'-47'42'0,"4"-29"-41"15,-1 64 60-15,-3-1-58 16,0-3 0-16,0 4 2 15,0 3 0-15,-14 5-6 16,-11 8 0-16,-3 5 4 16,-4 10 0-16,-3 18-1 15,0 10 0-15,0 7-1 0,-11 2 0 16,3-3-1-16,1-2 1 16,7-4-1-16,3-7 1 15,7 1-1-15,4-9 1 16,4-7-1-16,2-3 0 15,1-7 0-15,4-2 0 16,3-1 0-16,3-2 1 16,8-4 0-16,6-3 0 15,15-3-1-15,14-6 1 16,10-3 0-16,18-1 0 16,28-2 0-16,15-4 0 0,-4 10-1 15,-11-4 1-15,7 1-1 16,-24 3 0-16,-15-1-2 15,-13 10 0-15,-19-3-14 16,-27 0 0-16,-8-3 1 16,-10 0 0-16</inkml:trace>
  <inkml:trace contextRef="#ctx0" brushRef="#br0" timeOffset="118955.93">23163 2731 80 0,'-7'-16'40'0,"7"22"-39"0,0-6 41 0,7-9-43 16,8 3 0-16,6-4-1 16,7 1 1-16,21-10 1 15,8 3 0-15,-1 7-1 16,8 0 0-16,-11-1 0 16,-11 1 1-16,-10 9 0 15,-8-6 1-15,-24 6 0 16,-3 0 1-16,-11 6 0 15,-7-6 0-15,-22 3 1 16,1 3 0-16,-4 4-2 16,4-10 1-16,3 9-1 15,4-3 1-15,6-3-2 16,5 1 1-16,6 2-1 16,4 0 1-16,3 4-1 15,8-10 1-15,10-10-1 0,11 1 0 16,13-1 0-16,22 4 1 15,4-13-1-15,13 10 0 16,-13-1 0-16,-8-2 0 16,-10 3 0-16,-11 5 0 15,-10 8 0-15,-22 2 0 16,-13 0 0-16,-12 3 1 16,-24 1 0-16,0 2 1 15,1 4-1-15,6 0 0 16,7 3-1-16,7-7 0 0,7 1 0 15,4-4 0-15,7 0-2 16,4 1 1-16,6-7 0 16,8-3 0-16,6-3 1 15,4-7 0-15,4 1 0 16,14 0 0-16,-8 2 1 16,-2 7 0-16,-15-9 1 15,-4 0 0-15,-10-1 0 16,-4 4 0-16,-3 0 0 15,0 9 0-15,0-3-2 16,0 3 1-16,3-3-2 16,1 6 1-16,6-6-2 15,1 10 0-15,3-10 0 16,7 3 0-16,7 3 0 16,25-12 1-16,3 6-1 15,8 0 1-15,9-3 1 0,-9-7 0 16,-8 4 0-16,-7 3 0 15,-10 0 1-15,-7 6 1 16,-8 6 0-16,-24 1 0 16,-10-7 0-16,-12 6 0 15,-17 4 0-15,4-1 1 16,7 4-3-16,3-7 1 16,7 1-2-16,7-1 1 15,4-3-1-15,4 1 1 16,6-1-2-16,4 0 0 0,3-6-1 15,4 0 1-15,7 0 0 16,1 0 0-16,9 0 1 16,15-12 0-16,-4 5 1 15,-3 1 0-15,-4 0-2 16,0-4 0-16,-7 7 0 16,-7-6 0-16</inkml:trace>
  <inkml:trace contextRef="#ctx0" brushRef="#br0" timeOffset="120491.84">26338 1527 57 0,'7'9'28'0,"-3"-25"-9"16,3 13 9-16,-3 3-27 0,6-6 0 16,-6 3 0-16,3 3 0 15,-11 0-2-15,4 3 1 16,-3 3 2-16,-1 13 0 16,-3-3 0-16,0-4 0 15,0 4 0-15,3 3 1 16,4-3-1-16,0 2 0 15,4-5-2-15,3-1 0 0,4 1-1 16,6-4 1-16,-3-2-1 16,-3-4 1-16,0-6-1 15,-4-7 1-15,0 1 1 16,-4-4 0-16,-6-6 0 16,-1 7 1-16,-6-10-1 15,-1 9 1-15,4 4-3 16,0 3 1-16,0 3-11 15,0 3 1-15,3 0-1 16,1 0 0-16</inkml:trace>
  <inkml:trace contextRef="#ctx0" brushRef="#br0" timeOffset="120796.18">26525 1571 62 0,'-10'0'31'0,"6"3"-24"0,4-6 42 15,-3 3-46-15,-1 0 1 16,1 9 1-16,-1 0 1 15,1-5-8-15,-1 11 0 16,1 1 4-16,3 3 1 16,0-4-10-16,0 17 1 0,3 2-2 15,1 10 1-15</inkml:trace>
  <inkml:trace contextRef="#ctx0" brushRef="#br0" timeOffset="121227.27">26328 1542 29 0,'-4'-25'14'0,"-6"28"-6"0,10-3-12 15,-4 7 7-15,1-4 0 16,-1 3 11-16,1-6 1 16,-1 0-13-16,1 3 0 0,3 4 12 15,0 8 0-15,3 4-1 16,-3 3 1-16,0 0-6 16,0 0 1-16,0 19-6 15,-3-13 1-15,-1 6-15 16,0 1 1-16,4-4-2 15,0-6 0-15</inkml:trace>
  <inkml:trace contextRef="#ctx0" brushRef="#br0" timeOffset="121768.34">26480 2107 49 0,'-11'0'24'0,"7"-6"-5"0,4 2 22 0,-3-2-36 16,-8 3 1-16,-6 6 0 16,-1 3 0-16,0-2-9 15,4 11 0-15,0-5 6 16,4 8 0-16,3 1-4 15,3 0 1-15,11 3-1 16,11-3 1-16,3 3-1 16,0 0 1-16,0-13 0 15,4 1 1-15,0-10 1 16,-4-10 0-16,0 1 1 16,-3-1 0-16,-8-8 0 15,-6 2 1-15,-4-12-2 16,-7 3 1-16,-4-1-8 15,-3 8 0-15,0 8-2 16,3 1 1-16</inkml:trace>
  <inkml:trace contextRef="#ctx0" brushRef="#br0" timeOffset="124544.97">11430 7203 88 0,'7'-38'44'0,"-3"29"-30"0,-4 9 45 16,0 0-57-16,3 6 0 15,1 6 1-15,-1 10 1 16,1 25-5-16,-4 19 1 15,-4 19 3-15,-3 18 0 16,-3 13-1-16,-8 16 0 16,-3-3-2-16,-11-13 0 15,4-7-8-15,3-2 0 16,0-13 0-16,4-6 0 16</inkml:trace>
  <inkml:trace contextRef="#ctx0" brushRef="#br0" timeOffset="125261.91">15610 7344 90 0,'4'-35'45'0,"-1"32"-37"16,-3 3 46-16,0 0-52 15,0 16 0-15,0 3 2 16,-3 21 1-16,-1 23-6 16,-3 15 1-16,-7 23 3 0,0 34 0 15,0-7-1-15,-4-6 0 16,4 7-11-16,4-7 1 15,-1-9-1-15,4-16 0 16</inkml:trace>
  <inkml:trace contextRef="#ctx0" brushRef="#br0" timeOffset="126044.51">20193 7422 98 0,'-4'-25'49'0,"12"19"-47"16,-1 6 59-16,-7 0-60 16,3 3 1-16,4 16 0 15,-3 25 0-15,-4 18-3 16,0 14 1-16,-7 27 1 15,-4 7 0-15,-10 6-7 0,3-13 0 16,-3 4-19-16,3-4 1 16,1-9-1-16,31-12 0 15</inkml:trace>
  <inkml:trace contextRef="#ctx0" brushRef="#br0" timeOffset="126543.2">23629 7250 86 0,'-28'-4'43'0,"7"17"-50"0,17-10 81 15,1 10-71-15,-4 12 0 16,-4 12 2-16,0 17 1 15,1 15-8-15,-1 6 1 16,4 0 4-16,0 16 0 16,4 6-2-16,-4-6 0 0,-1-6-4 15,1-10 0-15,0-6-1 16,-7-12 1-16</inkml:trace>
  <inkml:trace contextRef="#ctx0" brushRef="#br0" timeOffset="129019.73">11571 7585 88 0,'-3'16'44'0,"10"12"-35"0,0-22 45 16,0-3-54-16,3 1 1 15,1-4 0-15,3-10 0 16,4-6-1-16,3-2 0 16,0-14 1-16,0 1 1 0,-3-7 0 15,-4 1 1-15,-7-1 0 16,-7 7 0-16,-7 2 0 15,-7 4 1-15,-7 7-1 16,-8 5 1-16,-13 4-2 16,-7 9 1-16,-4 15-3 15,-7 14 1-15,0 21 0 16,7 22 0-16,11 6-1 16,10 7 0-16,11 15 0 15,10 10 0-15,8-10 0 16,13-6 0-16,11-6-2 15,8-16 1-15,2-6-4 16,1-9 1-16,3-17-8 16,4-24 1-16,-4-13 0 15,-3-12 1-15</inkml:trace>
  <inkml:trace contextRef="#ctx0" brushRef="#br0" timeOffset="129392.52">12287 6905 90 0,'-3'-13'45'0,"6"4"-35"0,-3 9 52 0,-3-3-60 16,-4 6 0-16,-4 6 1 15,-3 4 0-15,0 9-4 16,-4 6 0-16,-3 9 2 16,3 4 0-16,11 0-3 15,11 0 1-15,10 0-1 16,11-13 0-16,21-9 0 16,6-7 0-16,8-9 0 15,-7-9 1-15,-7-7 2 16,-10-12 0-16,-22-9 0 15,-18-10 0-15,-14-3-6 16,-17 0 0-16,-4 3-1 16,-3 6 1-16</inkml:trace>
  <inkml:trace contextRef="#ctx0" brushRef="#br0" timeOffset="130128.63">15596 7742 91 0,'-3'9'45'0,"10"7"-39"16,-4-10 48-16,4 1-54 15,4-1 0-15,7 0 0 16,13 0 1-16,5-3-1 0,6-3 0 15,4-12 0-15,0-1 1 16,-4-12 0-16,-10 3 1 16,0-9 0-16,-8-7 0 15,-6-6 1-15,-8-6 0 16,-2-3 0-16,-8 3 0 16,-8-3-1-16,-6 15 1 15,-7 0-1-15,-3 4 1 16,-12 9-1-16,4 9 0 15,-13 13-1-15,2 6 1 0,4 25-1 16,1 13 0-16,2 22-2 16,5 18 0-16,-1 7 1 15,4 19 0-15,3 27 0 16,4-11 1-16,7-13-1 16,7-7 0-16,10-6 0 15,11-15 0-15,11-10-1 16,21-19 0-16,10-12-2 15,11-16 1-15,0-22-10 16,-10-19 0-16,-4-9 0 16,0-12 1-16</inkml:trace>
  <inkml:trace contextRef="#ctx0" brushRef="#br0" timeOffset="130599.36">16379 6892 95 0,'-3'-12'47'0,"3"-4"-41"0,-4 10 58 0,-3 6-62 16,-3-4 1-16,3 8 0 16,-11 2 1-16,-7 6-6 15,8 4 1-15,3 6 2 16,3 3 1-16,22 3-2 15,6-3 0-15,12-3 0 16,20-6 0-16,-3-10-1 16,3-9 0-16,-10-3 0 15,-7-7 1-15,-8-9 0 16,-9-6 1-16,-15-13-1 16,-11-2 1-16,-17 2-3 0,-4 9 1 15,-7 4-12 1,-14 6 1-16,7 7-2 0,11 8 1 15</inkml:trace>
  <inkml:trace contextRef="#ctx0" brushRef="#br0" timeOffset="131365.54">20274 7758 83 0,'4'-13'41'0,"17"22"-30"0,-14-9 48 16,-4 0-56-16,8 0 1 16,7 0 1-16,-1 4 1 15,-3-4-8-15,4-4 1 16,3 1 4-16,4-3 1 15,7-7-3-15,-1 4 1 16,5-10-1-16,2 0 0 0,-6-2 0 16,-4-8 0-16,-10-5 0 15,-7-4 1-15,-4 4-1 16,-14-10 1-16,0 6-1 16,-4 4 0-16,0 5 0 15,-3 7 0-15,-3 4-2 16,-1 5 1-16,-3 7 0 15,0 12 1-15,0 13 0 16,-1 19 0-16,5 12-1 16,-8 22 0-16,-7 3 1 15,8 16 1-15,2 13-2 16,5-4 0-16,3-9 0 16,10-3 0-16,15-19-1 15,-1-13 0-15,8-9-1 16,7-16 0-16,10-12-6 0,-3-12 0 15,14-17 0-15,-4-12 0 16</inkml:trace>
  <inkml:trace contextRef="#ctx0" brushRef="#br0" timeOffset="131849.26">21198 6820 79 0,'-3'-19'39'0,"-18"-6"-16"16,21 19 28-16,-4-4-47 15,-3 1 1-15,-3 3 2 16,-8-4 0-16,-3 7-9 16,0 3 0-16,-1 3 6 15,1 10 1-15,4 6-4 16,2 3 1-16,8 3-3 0,7 3 1 15,11 0-2 1,10-3 1-16,7-6-1 0,18-10 1 16,0-9-1-1,-4-3 1-15,-6-6 1 0,-12-7 0 16,-9-12 0-16,-12-6 0 16,-17 5-4-16,-11 1 1 15,1 6-21-15,2 0 0 16,1 3-1-16,7 4 1 15</inkml:trace>
  <inkml:trace contextRef="#ctx0" brushRef="#br0" timeOffset="132592.87">23527 7670 84 0,'-7'9'42'0,"0"7"-45"0,10-10 78 15,4 0-74-15,7 1 0 0,18 2 1 16,3-3 0-16,4-9-3 16,4-3 1-16,2-3 0 15,5-4 1-15,6-3 0 16,-6-6 0-16,-5-3 0 15,1-3 1-15,-17-6 0 16,-8-1 0-16,-11-12 0 16,-6 3 1-16,-8 3-1 15,-10 4 1-15,-7 5-2 16,0 7 1-16,0 0-1 16,-8 6 0-16,1 10 0 15,0 6 0-15,0 9 0 16,-4 7 1-16,-10 15-1 15,-1 19 0-15,5 9-1 16,-1 20 1-16,3-1-1 0,12 3 1 16,6 13-1-16,11 3 0 15,11-9-1-15,24-7 0 16,4-6-2-16,6-15 1 16,5-10-2-16,6-16 0 15,8-9-8-15,-1-9 1 16,-7-16 1-16,-6-10 0 15</inkml:trace>
  <inkml:trace contextRef="#ctx0" brushRef="#br0" timeOffset="133074.81">24433 6833 78 0,'0'-10'39'0,"-3"1"-20"15,3 12 36-15,-4 0-52 16,-3 3 1-16,-3 1 2 0,-4 2 0 16,-4 7-8-16,-3 2 1 15,3 4 4-15,0 10 1 16,4-4-3-16,4 6 1 16,6-2-3-16,4-1 1 15,11 4-1-15,10-7 0 16,7-6 0-16,4-6 0 15,10-13 0-15,4-6 1 16,-11-13 1-16,-6-3 0 16,-12-12 1-16,-10-7 0 15,-17-3-3-15,-11 4 1 0,-4-10-23 16,-3 3 0-16,-4-10-2 16,-7 4 1-16</inkml:trace>
  <inkml:trace contextRef="#ctx0" brushRef="#br0" timeOffset="136000.64">20274 7732 76 0,'7'16'38'0,"0"3"-28"0,-3-16 39 0,3 0-48 15,10 0 0-15,5 1 0 16,-1-1 0-16,4-3 0 16,6-7 0-16,8 1 1 15,14-6 1-15,-4 2-1 16,8-6 1-16,-8 4-1 15,4-4 0-15,-7 1-2 16,0-1 1-16,-11-3 0 16,-7 3 0-16,-6-2 0 15,-5-4 1-15,-3 0 1 16,-7-7 0-16,-3 1 0 16,-8-6 0-16,-10-1 0 0,-3 4 1 15,-5 6-2-15,-6 6 1 16,3 0-2-16,-10 4 1 15,-4 2-1-15,4 4 0 16,3 2 0-16,4 1 0 16,3 3 0-16,8 3 0 15,-1 0 0-15,1 3 1 16,-1 6-1-16,-3 7 0 16,0 9-1-16,-1 0 1 15,5 7-1-15,-8 5 0 16,-10 7 0-16,3-3 1 0,-3 0-1 15,3 3 0-15,-3-4 0 16,-4-2 0-16,11-4 0 16,-4 1 0-16,4 3 0 15,7-1 0-15,3 1 0 16,4-4 0-16,3 4 0 16,1 6 0-1,3 3 0-15,0-6 0 0,-1 9 0 16,5-6 0-16,-1-7 0 15,1-2 0-15,3-4 0 16,10-3 1-16,12 1-1 16,6-7 0-16,7-4 0 15,11-2 0-15,0-3 0 16,-4-4 1-16,1 1-1 16,-1-4 0-16,0 0 0 15,1 7 0-15,-12-4-1 0,-3-6 1 16,11 7-4-16,-7-7 0 15,-4-3-16-15,1-3 0 16,-1-7 0-16,3-2 1 16</inkml:trace>
  <inkml:trace contextRef="#ctx0" brushRef="#br0" timeOffset="146173.14">21318 3330 83 0,'-31'-28'41'0,"20"3"-37"16,7 15 42-16,-10-6-45 15,0 7 1-15,-3-4 2 0,10 7 1 16,14-3-6 0,14 3 0-16,18-4 3 0,21 1 0 15,14-7 0-15,35 3 0 16,15-12-2-16,-8 0 1 15,-7 3 0-15,8 4 0 16,-22-4 0-16,-10 12 0 16,-22-2-1-16,-14 2 1 15,-17 1 0-15,-18 9 0 16,-28 0-1-16,-14 12 1 16,-14-2-1-16,-25 9 1 0,-29-1-1 15,-9 8 0-15,-8-5 0 16,-11 8 0-16,-10-4 0 15,21-6 0-15,18-7 0 16,24 4 0-16,15-7 0 16,17 1 0-16,15-4 0 15,13 3 1-15,29-15-1 16,13 3 1-16,26-7-1 16,3-2 1-16,3-7-1 15,8 3 1-15,-1 1-1 16,-6 2 0-16,-11 1 0 15,-14 2 0-15,-15 1 0 16,-13 12 0-16,-25 3 0 16,-14 7 0-16,-15 2-1 15,-20 7 1-15,-11 0 0 16,-18-3 0-16,4 6-1 16,10-6 1-16,15-6 0 15,13-1 0-15,15-2 0 0,14-1 1 16,17-9-1-16,22 0 1 15,31-6-1-15,25-7 1 16,7-2-1-16,11-4 1 16,18-3-1-16,6 3 0 15,-17-3 0-15,-18 3 1 16,-14 7-1-16,-14 2 0 0,-14 1 0 16,-18 6 1-16,-14-4-2 15,-32 14 1-15,-35-4-1 16,-7 12 1-1,-10 4-1-15,-19 0 1 0,-13 0-1 16,7 3 1-16,10-3 0 16,21-7 0-16,18 1 0 15,15-1 0-15,16-5 0 16,33 2 0-16,14-9 0 16,24-6 1-16,15-7-1 15,10-2 1-15,28-4-1 16,-28 0 0-16,43-6 0 15,-29 6 0-15,3-6 0 16,-13 6 1-16,-22 3-1 16,-13 1 1-16,-18 5-1 15,-15 10 1-15,-17 3-1 16,-21 10 0-16,-22 3-1 16,-24 2 0-16,-7 4-1 0,4 4 1 15,-15-1 0 1,0 0 0-16,-10-3 0 0,14-4 0 15,17-5 1-15,18-4 1 16,11 1 0-16,17-4 0 16,29-12 0-16,24 0 1 15,25-7-1-15,14-9 1 16,7-6-1-16,21 3 1 16,-10 3-2-16,-11-3 1 0,-18 9-1 15,-13 3 0-15,-19 4 0 16,-17 3 0-16,-24 6-1 15,-18 6 1-15,-11 3-1 16,-4 1 0-16,-20 2-5 16,-1 1 0-16,-3 0 0 15,4-1 0-15</inkml:trace>
  <inkml:trace contextRef="#ctx0" brushRef="#br0" timeOffset="154360.76">23530 580 75 0,'0'0'37'0,"0"-10"-33"0,0 10 38 0,0 3-43 16,0 4 1-16,-3 5-1 15,-1 10 1-15,4 16 0 16,4 6 1-16,-1 9-1 15,4 13 1-15,0 6 1 16,0 6 0-16,8 10 0 16,-1 9 0-16,7 4 0 15,4-4 0-15,-1-9-1 16,1 6 0-16,7 0 0 16,6-3 0-16,22 0-1 15,7-10 1-15,15-2-1 16,-8-10 0-16,-7-3-7 15,-4-7 0-15,-10-12 0 16,-7-3 0-16</inkml:trace>
  <inkml:trace contextRef="#ctx0" brushRef="#br0" timeOffset="155262.5">25534 661 68 0,'-3'-34'34'0,"3"15"-23"0,3 10 35 16,-3 2-44-16,0 4 1 15,0 3 1-15,0-9 0 16,0 9-5-16,0 0 0 16,7 9 3-16,7-9 0 0,-3 10-1 15,6-1 1-15,-10 10-2 16,4 15 1-16,-18 10 0 16,0 0 1-16,0 9 0 15,0 1 0-15,-4-1 0 16,4 0 0-1,0 38 0 1,0-3 0-16,4-6-1 16,-1-10 0-16,1-10 0 15,-1 1 0-15,0 0-1 16,1-4 1-16,-1-2-1 16,-3-1 0-16,4-6 0 15,-4 4 0-15,-4-7 0 16,-3 3 1-16,0-3 0 15,-7-3 0-15,3-10 0 16,-7-2 0-16,-6-1 0 16,2-6 0-16,5-3-1 15,-1-6 1-15,0-7-1 0,1 4 1 16,6-7-1-16,-3 10 1 16,7-13-1-16,3 3 1 15,1 4-1-15,-1-1 1 16,4-9-1-16,0 3 1 15,0 0-1-15,3-6 0 16,1 0-11-16,-1-3 0 16,-10-4 0-16,0-2 1 0</inkml:trace>
  <inkml:trace contextRef="#ctx0" brushRef="#br0" timeOffset="159315.25">23530 840 87 0,'-10'-34'43'0,"10"30"-32"0,3-2 43 0,-3 3-54 16,0 6 1-16,0-3-1 16,0 6 1-16,-3 4-1 15,3 12 1-15,-7 9 0 16,0 7 0-16,-25-1 0 15,0 14 0-15,0 11-1 16,4 10 1-16,0 10-1 16,0 6 1-16,3-10-1 15,0 4 1-15,4 2-1 16,7 10 1-16,3-18-1 16,4 8 0-16,4-8 0 15,-1-7 1-15,4 0-1 16,4-7 1-16,3 10 0 0,3 0 0 15,5 1 0 1,-1-8 0-16,0 1-1 0,0-6 1 16,0-4 0-16,7-9 0 15,7-3-1-15,-3-6 1 16,0-4 0-16,-4 1 0 16,7-13 0-16,-3-3 0 15,0-4 0-15,-1 1 0 16,4-13 0-16,1 3 0 15,-5-2-1-15,-2-1 1 16,-1 0-1-16,0 0 0 0,0-3 0 16,0 3 0-16,4-3 0 15,0 0 0-15,-4-3 0 16,0 0 0-16,0 0 0 16,4 0 1-16,-4 3-1 15,-3-4 0-15,3 4 0 16,-4 0 0-16,5-6 0 15,-8 6 0-15,3-3 0 16,1 3 0-16,3 0 0 16,0-6 0-16,4 3 0 15,3-4 1-15,4 4-1 16,-4-6 0-16,-3-1-1 16,-4 4 1-16,0-3 0 15,0-1 0-15,8 1 0 16,-1-1 1-16,4 1-2 15,21 0 1-15,3 2 0 0,4-2 1 16,3 0-1-16,-10-1 0 16,-7-6 0-1,-10 10 0-15,-5 3 0 0,-6-3 0 16,-4 6 0-16,-3 0 0 16,-1-3 0-16,5 3 0 15,-1 0 0-15,0-7 0 16,0 7 0-16,-3 0 0 15,-4-3 0-15,0-3 0 0,0 3 1 16,-3 3 0-16,-4-6 0 16,7 2 0-16,10-5 0 15,-2-3 0-15,6-7 0 16,0 0 0-16,0 0-1 16,-3 3 1-16,-4-2-1 15,-3 2 1-15,-4 6-1 16,-3-2 1-16,-8 3-1 15,1-1 1-15,-4 4-1 16,7-7 0-16,0 7 0 16,10-19 1-16,4 0-1 15,-3 6 0-15,0 0 0 16,-8 7 0-16,1-4-5 16,-4-3 1-16,-18 0-1 15,1-3 1-15</inkml:trace>
  <inkml:trace contextRef="#ctx0" brushRef="#br0" timeOffset="161112.04">30311 9131 65 0,'0'-22'32'0,"7"-12"-11"16,-4 18 32-16,1 0-47 15,-1 4 1-15,1-1 2 16,-1 4 0-16,-3 2-11 16,0 1 0-16,0 12 7 15,-3 10 1-15,-1 16-4 0,1 8 1 32,-1 39-2-32,1-10 1 15,-1-10-3-15,4-9 1 16,0-9-1-16,4-6 1 15,-1-1-1-15,1-9 0 16,3-12 0-16,0-4 0 16,0-6 0-16,0 0 0 15,4-12 0-15,3-7 1 0,-4-2 0 16,4 2 1-16,-3-3 0 16,0 0 0-16,-1 0 0 15,1 7 0-15,-4-1 0 16,0 4 0-16,-4 0 0 15,-3 9 0-15,7-7 0 16,-3 10 0-16,-4 1-1 16,3 8 1-16,1-2-1 15,3 5 1-15,0 1-2 16,11 3 1-16,6-4-1 16,5 1 1-16,2-3-1 15,1-4 1-15,7 0-1 16,0-5 1-16,-4-4 0 15,-3-4 0-15,-4-2 0 16,-7-6 1-16,0-4-1 0,-3 0 1 16,-4-9 0-16,-3 0 0 15,-4-3-1-15,0-7 1 16,0 1-1-16,-4-4 1 16,-3-3-1-16,0 4 1 15,0 5-1-15,-7 1 1 16,0 6-1-16,-3 3 1 15,-8 6-1-15,-3 10 1 16,-4 0-2-16,8 3 1 16,2 9-2-16,1-3 1 15,7 3-1-15,14-2 0 0,11-11 0 16,3-5 0-16,4-1 0 16,0 4 0-16,3-4-7 15,-7 4 0-15,0-1 0 16</inkml:trace>
  <inkml:trace contextRef="#ctx0" brushRef="#br0" timeOffset="161508.29">31316 9275 89 0,'0'3'44'0,"18"7"-38"0,-22-13 50 15,1 0-56-15,10 3 0 0,0 0 1 16,7-7 0-16,4 1-1 16,3 0 0-16,0-1 0 15,4 1 0-15,-1 0-1 16,4 3 1-16,-3-3-8 15,-4 6 0-15,-3 3-16 16,-4 0 1-16,-3 3 0 16,-8 0 0-16</inkml:trace>
  <inkml:trace contextRef="#ctx0" brushRef="#br0" timeOffset="161703.18">31217 9482 82 0,'-10'3'41'0,"6"-6"-48"16,8 3 84-16,6-3-75 0,4 0 0 15,15-3 0-15,6 3 1 16,-3-1-5-16,3-2 1 16,-3 6-5-16,-1 0 0 15,-2-6-1-15,-1 3 0 16</inkml:trace>
  <inkml:trace contextRef="#ctx0" brushRef="#br0" timeOffset="162359.41">31990 9206 74 0,'3'3'37'0,"15"-12"-31"0,-11 3 33 15,7-7-40-15,4 1 1 16,0 2 0-16,-1-5 0 16,-3-1 1-16,0 0 0 15,-3 7 2-15,-4 6 1 16,-3-13 0-16,-4 10 1 0,-4-10 0 16,-3 16 0-16,-7-3-1 15,-4 6 0-15,1-6-2 16,-1 15 0-16,-3 7-2 15,3 6 1-15,-10 10-1 16,0 3 0-16,7 2 0 16,6 10 1-16,19-3 0 15,3-3 0-15,7 0-1 16,14-3 1-16,4-10-2 16,3-6 0-16,18-15-12 15,7-7 1-15,-7-9-1 16,0-13 0-16</inkml:trace>
  <inkml:trace contextRef="#ctx0" brushRef="#br0" timeOffset="163070.87">32568 8422 76 0,'15'0'38'0,"-1"-6"-29"16,-14 6 48-16,0 0-53 16,0 0 0-16,0 0 0 15,0 0 1-15,-4 0-7 16,-6-3 0-16,-1-3 4 16,-3 3 0-16,3-7-2 15,1 4 1-15,-4-4-1 16,3-2 0-16,7-1 0 15,8 1 1-15,3-7-1 16,4 3 0-16,3 4 0 16,3 2 1-16,1 1-1 15,0 6 0 1,-4 9 0 0,-7 4 0-16,-7-1-1 0,-4 7 1 15,-6-1 0-15,-8 17 0 16,-7-1 0-16,-13 10 0 15,-5-4 0-15,1 4 0 16,-4-9 0-16,0 2 0 16,7-6-2-16,8-6 1 15,6-9-1-15,4-4 0 16,3-9 0-16,4-3 1 16,7-3 0-16,3-7 1 15,4-2 1-15,15-1 0 0,2 0 1 16,4 7 0-16,4 2-1 15,3 11 1-15,8 5-1 16,2 7 0-16,-6 6-1 16,0 3 0-16,-4 0-6 15,0 6 0-15,-7-3-17 16,-3-3 0-16,-4-3 0 16,0-9 1-16</inkml:trace>
  <inkml:trace contextRef="#ctx0" brushRef="#br0" timeOffset="163296.32">32953 8360 87 0,'0'-32'43'0,"7"51"-55"0,-3-19 86 16,-4 3-72-16,-4 4 0 15,0 2 1-15,1 16 1 16,-4 6-6-16,-4 7 1 16,1 3 1-16,3 0 1 15,0-1-11-15,0 1 0 16,-4-3-1-16,7-10 1 16</inkml:trace>
  <inkml:trace contextRef="#ctx0" brushRef="#br0" timeOffset="163748.07">32921 8375 73 0,'-3'-3'36'0,"-1"-9"-21"15,4 5 36-15,4 1-48 16,-4 0 1-16,0 6 0 16,7-13 1-16,10 7-7 0,5 0 1 15,2 3 3-15,-3 6 1 16,-3 0-2-16,0 3 1 15,-4 0-1-15,0 10 0 16,-7 0 0-16,-3 9 0 16,-4 6 0-16,-4 4 0 15,0-1 0-15,1 1 0 16,-1-4-2-16,1-3 0 16,3-9-1-16,3-3 1 15,4-4-3-15,4-2 0 16,0-7-8-16,3-3 1 15,0-6 0-15,-4-4 0 16</inkml:trace>
  <inkml:trace contextRef="#ctx0" brushRef="#br0" timeOffset="163973.93">33242 8366 65 0,'4'-6'32'0,"6"-1"-13"16,-6 4 33-16,3 0-47 16,-4 6 1-16,8 0 3 15,-4 7 0-15,-7 2-11 16,0 4 0-16,0 12 7 16,-3 4 1-16,-1 2-5 15,-3 4 0-15,3-13-9 0,1 3 1 16,-1 0-2-1,1-9 1-15</inkml:trace>
  <inkml:trace contextRef="#ctx0" brushRef="#br0" timeOffset="164349.63">33302 8059 82 0,'14'-25'41'0,"0"-7"-32"15,-17 32 43-15,-4-3-52 16,0 3 0-16,-4 0-2 15,-3 3 1-15,0 0 0 16,3 7 0-16,1 2-3 16,6 7 1-16,4-3-1 15,7-4 0-15,0 1 1 16,15-4 1-16,-8-2-3 16,3 2 0-16,-3-3-13 15,-6 4 1-15,-19 5 0 16,-7-5 1-1</inkml:trace>
  <inkml:trace contextRef="#ctx0" brushRef="#br0" timeOffset="164676.76">32583 8877 86 0,'-7'-3'43'0,"7"22"-49"16,0-19 87-16,3 3-79 15,8 0 1-15,10 0 0 16,11 0 1-16,20-3-6 15,23 0 1 1,23-6 2 0,-13 0 0-16,-7-1-6 15,-22 4 0-15,0 0-13 16,-10 0 0-16,-7-6 0 16,-7 6 0-16</inkml:trace>
  <inkml:trace contextRef="#ctx0" brushRef="#br0" timeOffset="164977.6">32678 9062 85 0,'0'-9'42'0,"0"15"-40"0,0-3 66 0,0 3-66 15,0 10 0-15,0 9 0 16,-4 6 0-16,-3 4-4 16,0-1 0-16,0 4-5 15,0-3 0-15,0-4-16 16,0 0 0-16,3-2 0 15,1-4 0-15</inkml:trace>
  <inkml:trace contextRef="#ctx0" brushRef="#br0" timeOffset="165398.34">32695 9028 88 0,'0'-35'44'0,"4"29"-55"0,-4 6 89 16,0 0-77-16,0 0 1 15,4 6 1-15,-1 10 0 16,1 3-4-16,-1 9 1 16,1 0 2-16,-1 3 0 15,1 7-2-15,6 0 1 16,8-1-1-16,0 7 0 15,3-6 0-15,3-7 0 16,1-3-1-16,0-6 0 0,3-3 0 16,-3-6 1-16,3-4-1 15,-7-3 1-15,4-6 0 16,-11-6 1-16,0-3 1 16,0-10 0-16,-3-3 0 15,-1-6 1-15,-3 6 0 16,0 0 1-16,0 0-1 15,1 3 0-15,-5 3-3 16,1 1 1-16,-1-1-11 16,1 3 0-16,-1-2-1 15,8-4 1-15</inkml:trace>
  <inkml:trace contextRef="#ctx0" brushRef="#br0" timeOffset="166939.19">10675 10621 83 0,'7'9'41'0,"-3"-12"-35"15,-4 3 42-15,10 0-46 16,11-3 1-16,4 0 0 16,3-4 0-16,8 1-5 15,9 0 1-15,1-10 3 0,0 0 0 16,-7 4-1-16,-7-1 0 16,-4 1 1-16,-7-4 0 15,-3-3 0-15,-11-3 1 16,-4 4 0-16,-6-4 1 15,-4 0-1-15,-18 0 0 16,-3 3-1-16,-4 0 1 16,-3 3-2-16,-11 10 1 15,-7 9-2-15,4 7 1 16,3 8-1-16,0 17 1 16,7 12-1-16,4 6 0 0,7 26 0 15,10 12 1-15,7 3-1 16,8-10 0-16,13-8 0 15,12-7 1-15,20 0-2 16,11-16 0-16,7-12-4 16,7-19 0-16,-4-10-10 15,4-9 0-15,-7-6 0 16,18-13 0-16</inkml:trace>
  <inkml:trace contextRef="#ctx0" brushRef="#br0" timeOffset="167935.61">11247 9567 82 0,'3'12'41'0,"8"-5"-41"0,-15-4 54 16,1 0-51-16,-4 3 0 0,-4 1 0 15,-3-1 1-15,0-3-6 16,-7 0 1-16,-1-3 3 15,5 0 0-15,-1-9-2 16,4-1 0-16,3 1 0 16,4-1 0-16,4-2 0 15,6-1 0-15,4 1 0 16,8 2 0-16,2-2 0 16,1 2 1-16,-1 4-1 15,-2 3 1-15,-1 6-1 16,-7 7 1-16,-7 15-1 15,-11 9 0-15,-6 4-2 16,-8 6 0-16,-18 3 0 16,-2 0 0-16,-8-3 0 15,-7 0 1-15,-4-10-1 0,11-6 1 16,11-6 0-16,10-6 1 16,8-10 0-16,6-6 0 15,7-6 1-15,25-10 0 16,4-3 0-16,7 4 1 15,3-4 0-15,4 6 0 16,-1 7 0-16,12 3 0 16,-8 6-2-16,-3 7 1 15,-4 2-1-15,0 4 1 16,-3 3-9-16,3 3 0 16,0-4 0-16,1-5 0 15</inkml:trace>
  <inkml:trace contextRef="#ctx0" brushRef="#br0" timeOffset="168179.51">11483 9542 83 0,'18'-16'41'0,"-4"13"-38"16,-11 3 48-16,1 3-49 15,-1 10 1-15,-3 12 0 16,-3 9 1-16,-4 4-7 16,-7 6 1-16,-4 3-5 15,0 0 0-15,-3-3-2 16,3-7 1-16</inkml:trace>
  <inkml:trace contextRef="#ctx0" brushRef="#br0" timeOffset="168480.3">11536 9532 84 0,'28'-9'42'0,"0"-7"-36"0,-21 13 53 0,4 3-59 16,-1 3 1-16,-2 4 0 16,-1 15 0-16,-4 6-1 15,-3 9 0-15,0 7 1 16,-3 3 0-16,-1 4-1 16,-3-8 0-16,-4 8-6 15,8-11 1-15,3-8-11 16,3-10 0-16,8-10-1 15,3-12 1-15</inkml:trace>
  <inkml:trace contextRef="#ctx0" brushRef="#br0" timeOffset="168719.17">11906 9677 78 0,'0'-10'39'0,"21"-5"-33"0,-17 11 62 16,-1-5-64-16,1 12 0 16,-4-3 1-16,0 0 1 15,0 3-8-15,-4 4 0 16,1 8 4-16,-1 4 1 16,4 9-4-16,-3-3 0 0,3 7-9 15,-4-1 0 1,4 0-1-16,0-9 1 0</inkml:trace>
  <inkml:trace contextRef="#ctx0" brushRef="#br0" timeOffset="168928.24">11934 9379 83 0,'15'-22'41'0,"-5"3"-41"15,-3 10 47-15,-3 2-67 16,-4 7 1-16,0 0-1 16,0 7 1-16</inkml:trace>
  <inkml:trace contextRef="#ctx0" brushRef="#br0" timeOffset="169329.51">11162 10087 78 0,'-7'0'39'0,"10"4"-37"16,4-8 53-16,4 1-51 15,10 0 0-15,22 0 1 16,13 0 0-16,14 0-7 15,5 0 0-15,-8 0 4 16,-7 3 0-16,-4 0-4 16,4-4 0-16,-7 4-7 15,-4-3 1-15,1 0-12 16,-4 0 1-16,-8 0 0 16,-6-3 0-16</inkml:trace>
  <inkml:trace contextRef="#ctx0" brushRef="#br0" timeOffset="169577.36">11458 10376 89 0,'11'-9'44'0,"3"12"-56"0,-7 3 86 0,-3 7-74 16,-1 2 1-16,-3 13-1 15,-3 1 0-15,-5 5-6 16,-2-3 1-16,-1 13-17 16,1-3 0-16,3-6 0 15,3-7 0-15</inkml:trace>
  <inkml:trace contextRef="#ctx0" brushRef="#br0" timeOffset="169902.18">11494 10348 84 0,'3'-35'42'0,"4"13"-49"0,-3 19 81 15,3 3-71-15,0 0 0 16,10-3 2-16,1 6 0 15,0 7-7-15,-1 5 1 16,1 7 4-16,3 10 0 16,0-1-2-16,0 7 0 15,-3-4-2-15,0-3 0 16,-4-2-1-16,0-7 1 16,0-7-1-16,4-2 0 15,10-10 1-15,-7 0 1 16,7-22 1-16,-3-6 1 15,-4-9 0-15,-7 2 1 0,0 1-1 16,-7 0 0-16,-7 9-12 16,0 3 0-16,0 6-1 15,0 4 1-15</inkml:trace>
  <inkml:trace contextRef="#ctx0" brushRef="#br0" timeOffset="170891.59">12192 10025 81 0,'-7'6'40'0,"0"-6"-40"0,7 0 41 16,-4 0-72-16,1 0 1 16,-1-9 0-16,1-1 0 15</inkml:trace>
  <inkml:trace contextRef="#ctx0" brushRef="#br0" timeOffset="173173.86">24896 11060 94 0,'-22'-7'47'0,"15"10"-50"0,7-3 48 15,11-3-46-15,7 3 0 16,24-6 2-16,18 6 1 0,24 0 0 16,8 3 0-16,32-6 1 15,24 6 0-15,7-3 0 16,29-3 1-16,13 3-2 15,8-3 1-15,3 0-2 16,-14 6 0-16,3-9-1 16,-3 6 0-16,-28-10 0 15,-25-2 0-15,-3 2 0 16,-29 4 1-16,-6-3-1 16,-19 2 1-16,-10 4 1 15,-17 0 0-15,-11 0 0 16,-4 0 0-16,-10 3-1 15,-4 0 1-15,-7 3-1 16,-3 0 1-16,-4 0-2 16,-4-3 0-16,1 0-2 15,-4 0 0-15,0 3-20 16,-3 0 0-16,6-12 0 0,1-13 0 16</inkml:trace>
  <inkml:trace contextRef="#ctx0" brushRef="#br0" timeOffset="175710.98">26515 624 46 0,'-18'0'23'0,"-7"-10"-12"0,22 10 23 16,-18-6-31-16,0 6 1 16,-1 0 2-16,1 0 1 15,0 0-8-15,0 6 0 16,3 7 5-16,4 6 1 0,0 6-2 15,3 0 1-15,4 3-2 16,4 10 1-16,-1-4-2 16,1 10 1-16,-1-6-1 15,-3 12 0-15,0-13-1 16,-3 7 1-16,-8-6-1 16,4 12 0-16,10-3 0 15,4 3 0-15,7-3 0 16,4-3 0-16,7-9 0 15,3 2 0-15,3-12 0 16,12-6 0-16,-1 3 0 16,-7 0 0-16,0-12 0 15,-3-7 0-15,3 3 0 16,-3-6 0-16,0-6 0 16,-1 3 1-16,1-13-1 15,-4-3 1-15,15 0 0 16,-8-9 0-16,0 6 1 0,-3 0 0 15,-8-3 1-15,1-3 0 16,-4 3-1-16,0-3 1 16,-3-1-1-16,3 4 0 15,-3-9-2-15,3 6 1 16,-4-4-1-16,1 4 1 16,-4 0-1-16,0 0 1 15,-7-7-1-15,-4 7 1 16,-3 3 0-16,0-10 0 15,-3 7 0-15,-1 0 0 16,1-7-1-16,2 7 1 0,-9-6-1 16,13 15 1-16,-10 0-1 15,14 3 1-15,-10 1-3 16,-8 5 0-16,-7 7-1 16,1 3 0-16,-5 3-9 15,-2 13 1-15,2 3 0 16,8-4 0-16</inkml:trace>
  <inkml:trace contextRef="#ctx0" brushRef="#br0" timeOffset="180592.35">12446 9812 62 0,'7'-19'31'0,"7"3"-17"15,-14 16 31-15,4-6-41 16,-4 3 0-16,-4 3 1 15,1 3 0-15,-11 3-7 16,-8 7 1-16,1 9 4 16,7 6 0-16,0 3-2 15,3 0 0-15,4-2 0 16,4-1 0-16,3-3-1 16,7 0 0-16,7 0-1 0,4-3 0 15,6-12 0-15,-3-4 1 16,8-6-1-16,-5-3 0 15,-2-4 1-15,-1-2 0 16,-7-7 2-16,0 1 1 16,-7-1 1-16,-3-6 1 15,-4 0 0-15,0 0 0 16,-4 6-1-16,-3-2 1 16,-4 5-3-16,1 1 1 15,-4-4-6-15,-4 6 0 16,-17 1-1-16,3-4 1 0</inkml:trace>
  <inkml:trace contextRef="#ctx0" brushRef="#br0" timeOffset="181605.61">14958 10771 85 0,'-11'9'42'0,"15"-15"-36"0,-1 9 42 16,-3-3-46-16,7 3 0 16,7-3 1-16,4-3 1 15,3-6-5-15,18 0 0 16,7-10 3-16,0-3 1 16,-7 3-2-16,-1 0 1 15,1 3 0-15,0 1 0 16,-7-10 0-16,-4 6 0 15,-3-6 0-15,-8 3 0 0,-3 0 0 16,1-3 1-16,-8 3-1 16,-11 0 1-16,-14 0-2 15,-3 6 1-15,-3 1-1 16,-5 5 0-16,-20 4-1 16,3 9 1-16,0 6-1 15,0 17 1-15,4-1-1 16,3 9 0-16,7 10 0 15,4 9 0-15,7 10 0 16,7 6 0-16,7-3 0 16,3 0 0-16,11-7 0 15,8-8 1-15,2-8-1 16,4-2 0-16,18-9 0 16,0-7 0-16,-4-10-1 15,1-5 0-15,-1-4-8 16,-3-6 1-16,-4-9-1 0,14-4 1 15</inkml:trace>
  <inkml:trace contextRef="#ctx0" brushRef="#br0" timeOffset="182859.89">15519 9774 86 0,'0'-16'43'0,"3"16"-29"16,-3 3 41-16,0 0-52 16,0 7 0-16,0 9 0 0,-3 3 1 15,-4 3-6-15,0 3 0 16,0 6 2-16,-1-5 0 16,1-1-8-16,0 0 0 15,4-6-1-15,-1-3 0 16</inkml:trace>
  <inkml:trace contextRef="#ctx0" brushRef="#br0" timeOffset="183073.77">15688 9840 87 0,'0'-10'43'16,"0"-15"-32"-16,11 22 49 0,-11 3-58 15,0-3 1-15,0 0 0 16,0 3 0 0,-7 22-6-1,0 9 1-15,-1 1-4 16,1 2 0-16,4 1-2 16,-1-4 0-16</inkml:trace>
  <inkml:trace contextRef="#ctx0" brushRef="#br0" timeOffset="183401.58">15275 9576 81 0,'-3'-9'40'0,"17"50"-33"0,-14-29 38 0,0 13-45 16,0 7 1-16,-4 8 0 15,1 14 1-15,3 5-3 16,3 10 1-16,4 0-6 16,8 7 1-16,-1-7-1 15,7 3 0-15</inkml:trace>
  <inkml:trace contextRef="#ctx0" brushRef="#br0" timeOffset="183700.57">15977 9545 78 0,'-21'-9'39'0,"25"5"-33"0,-1 8 45 16,4 5-46-16,4 16 0 16,-1 6 1-16,1 16 0 15,-4 13-9-15,0 6 1 0,-7 0 4 16,-3 0 1-16,-12-1-14 16,-6 1 0-16,-3-9-1 15,-12-7 1-15</inkml:trace>
  <inkml:trace contextRef="#ctx0" brushRef="#br0" timeOffset="183897.72">16323 10003 86 0,'-3'25'43'0,"-1"-31"-49"16,4 6 58-16,-4 0-77 16,-13-4 0-16,-1 1 0 0,11-9 0 15</inkml:trace>
  <inkml:trace contextRef="#ctx0" brushRef="#br0" timeOffset="184966.68">16616 9614 84 0,'-4'-19'42'0,"4"3"-36"0,0 16 65 0,0 0-68 15,-3 7 0-15,-1 5 1 16,1 10 1-16,-1 10-7 16,1 8 1-16,-1-2 3 15,-3 9 1-15,4-6-3 16,-8 3 0-16,7-7-4 16,4-5 1-16,0-4-10 15,0-3 1-15,4-3 0 16,3-6 0-16</inkml:trace>
  <inkml:trace contextRef="#ctx0" brushRef="#br0" timeOffset="185847.16">19142 10690 82 0,'3'-13'41'0,"29"29"-39"0,-14-23 47 0,3 1-49 16,-4 0 1-16,5-4 0 15,-5 1 0-15,1-3-1 16,0-1 0-16,-4-3 3 16,-4 1 0-16,-3-4 0 15,0 0 0-15,-7-3 1 16,-3 3 0-16,-4 0-1 15,-7 4 1-15,-11 8-2 16,-7 7 0-16,-3 10-1 16,-4 6 1-16,-14 12-2 15,7 16 0-15,8 9 0 16,6 19 0-16,11-3-1 16,10-9 1-16,25-4-1 15,14-12 0-15,11-9-9 0,14-14 1 16,4-14-1-16,-5-17 1 15</inkml:trace>
  <inkml:trace contextRef="#ctx0" brushRef="#br0" timeOffset="186177.02">19442 9761 86 0,'-25'3'43'0,"0"26"-33"16,22-20 50-16,-4 7-58 15,-4 12 1-15,0 0 1 16,1 0 0-16,3 7-6 16,0-4 1-16,3 1 1 15,4 8 1-15,4-5-11 16,3-1 0-16,7-2-1 16,4-10 0-16</inkml:trace>
  <inkml:trace contextRef="#ctx0" brushRef="#br0" timeOffset="186404.09">19632 9906 81 0,'-7'0'40'0,"4"-16"-36"0,3 16 45 15,0 0-45-15,0 0 0 16,0 3 1-16,0 3 0 0,-4 7-7 15,-10 3 0-15,-4 2 2 16,4 4 0-16,4 0-10 16,-1 0 1-16,0 0-1 15,4 0 0-15</inkml:trace>
  <inkml:trace contextRef="#ctx0" brushRef="#br0" timeOffset="186656.95">19847 9877 84 0,'0'-12'42'0,"4"2"-44"16,-4 10 55-16,3 4-53 15,-3-1 0-15,0 3 0 0,0 7 0 16,-7 2-2-16,0 1 1 15,-10 6-7-15,2 3 1 16,1-3-1-16,4 3 1 16</inkml:trace>
  <inkml:trace contextRef="#ctx0" brushRef="#br0" timeOffset="186919.41">19988 9777 78 0,'4'-22'39'0,"-1"3"-27"0,-3 19 48 0,0-6-57 16,4 9 0-16,-4 0 2 15,0 7 1-15,0 5-7 16,-4 14 0-16,-3 5 4 15,-3 7 1-15,-4 0-3 16,0-4 0-16,-4 7-7 16,4-3 1-16,3-3-2 15,1-13 1-15</inkml:trace>
  <inkml:trace contextRef="#ctx0" brushRef="#br0" timeOffset="187062.32">20264 10053 81 0,'3'-3'40'0,"4"-10"-55"0,-7 13 33 16,0-6-18-16,0-3 0 15</inkml:trace>
  <inkml:trace contextRef="#ctx0" brushRef="#br0" timeOffset="187787.07">20479 9815 72 0,'-11'0'36'0,"18"-22"-23"0,0 15 41 0,4 4-48 16,3 0 0-16,4 0 1 16,3 6 1-16,3-3-11 15,8 10 1-15,0-4 6 16,-7 10 0-16,-8 5-3 15,-3-8 0-15,-7 15-1 16,-7 0 0-16,-17 1-1 16,-1-4 1-16,-3 0-1 15,0 0 1-15,-4 0-1 16,4 6 0-16,3-15 0 16,8 3 0-16,3-3 1 15,7-1 0-15,7-12 0 16,7 4 1-16,18-7-1 15,6 0 1-15,1-7-1 0,0-2 0 16,-4 3-1-16,-6-1 1 16,-8 1-12-16,3 0 1 15,-13 3 0-15,-4 0 0 16</inkml:trace>
  <inkml:trace contextRef="#ctx0" brushRef="#br0" timeOffset="189027.69">22066 10696 84 0,'0'3'42'0,"7"6"-29"16,0-5 42-16,0 2-53 15,4 3 0-15,0-6 1 16,6-3 1-16,4-12-5 16,-3 6 0-16,21-10 3 15,0 0 0-15,3-3-1 16,-3 1 1-16,-11-4-1 15,-3 3 0-15,-8 0 0 16,-6 3 0-16,-4 1 0 0,-11-1 1 16,-10 0-1-16,-10 10 0 15,-5-3-1-15,1 5 1 16,0 4-1-16,-4 16 1 16,0 3-2-16,1 6 1 15,6 19-1-15,7 9 1 16,8 4 0-16,6 5 0 15,8-8-2-15,6-7 1 16,5-16-5-16,2-3 1 16,4-15-13-16,11-7 0 15,0-15 0-15,7-13 0 0</inkml:trace>
  <inkml:trace contextRef="#ctx0" brushRef="#br0" timeOffset="189358.75">22606 9805 95 0,'-4'0'47'0,"8"0"-54"15,-11 7 78-15,-7 2-69 0,-4 13 0 16,-3 6 1-16,0 3 0 16,0 1-5-16,7-1 1 15,-1 4-2-15,8 9 0 16,4-7-15-16,6 1 1 15,4-4-1-15,15-9 0 16</inkml:trace>
  <inkml:trace contextRef="#ctx0" brushRef="#br0" timeOffset="189626.59">22747 9946 85 0,'0'-15'42'0,"14"-1"-42"0,-14 16 65 0,4-6-63 16,-4 6 0-16,3 3 1 15,1 0 1-15,-4 3-5 16,-4 4 0-16,1 2 2 16,-1 4 1-16,-3 3-7 15,0 3 0-15,4 0-18 16,-1 6 1-16,4 3-1 15,0-9 1-15</inkml:trace>
  <inkml:trace contextRef="#ctx0" brushRef="#br0" timeOffset="189822.48">22941 9978 76 0,'0'-7'38'0,"7"-27"-42"0,-7 34 70 16,0 0-62-16,0-6 0 16,0 6 0-16,0 3 1 15,-7 3-7-15,4 7 0 16,-11 2 2-16,3 4 0 0,0 3-9 16,-3 0 0-1,7 6-1-15,4-3 1 0</inkml:trace>
  <inkml:trace contextRef="#ctx0" brushRef="#br0" timeOffset="190093.32">23096 9833 77 0,'18'-21'38'0,"-18"2"-28"15,0 19 45-15,4-7-50 16,3 7 0-16,0 0 2 16,0 4 1-16,0 8-10 0,-4 7 0 15,1 12 7-15,-4 4 0 16,0-1-4-16,-7 1 1 16,-7 12-3-16,-8-6 0 15,-6 2-10-15,0 1 1 16,0-9-1-16,3-7 1 15</inkml:trace>
  <inkml:trace contextRef="#ctx0" brushRef="#br0" timeOffset="190246.23">23326 10094 88 0,'0'-3'44'0,"0"-13"-60"0,-4 13 53 0,4-7-38 16,-3 1 1-16</inkml:trace>
  <inkml:trace contextRef="#ctx0" brushRef="#br0" timeOffset="190760.94">23661 9912 63 0,'-57'-22'31'0,"26"13"-13"16,27 2 26-16,-7 1-38 0,4 3 0 15,0 0 6-15,0 0 0 16,4-1-15-16,3 4 1 15,10-6 9-15,4 3 1 16,15-3-4-16,-1 3 0 16,0-4-2-16,0 10 0 15,-3-3-1-15,-7-3 1 16,-4 6-2-16,0 1 1 16,-3-4 0-16,-4 6 0 0,-7 0-1 15,-4 0 1-15,1 4-1 16,-5 2 1-16,-2 4-1 15,-4 0 0-15,-4 3 0 16,4-1 0-16,0 1 0 16,10 3 0-16,11-3-1 15,1 6 0-15,2 6 0 16,4-6 0-16,0 7 0 16,-3 2 0-16,-4 1 0 15,-7-7 1-15,-7-3 0 16,-18-3 0-16,-7 0-1 15,-6-9 1-15,-15-1-12 16,7-9 0-16,4-6-1 16,6-3 1-16</inkml:trace>
  <inkml:trace contextRef="#ctx0" brushRef="#br0" timeOffset="191955.23">10428 12562 75 0,'-3'0'37'0,"38"6"-28"0,-25-6 38 15,1 0-46-15,0 0 1 16,3 3-1-16,0-3 1 16,0 0-3-16,4-6 1 15,3-4 2-15,0-2 0 16,0-7 0-16,4-6 0 0,-11 3 2 15,0-3 0-15,-7 0 0 16,-7 0 0-16,0 3-1 16,-3 3 1-16,-5 0-2 15,-2 3 1-15,-1 4-1 16,-3 2 0-16,0 4-1 16,-7 6 0-16,3 3-1 15,-6 7 1-15,-8 18-1 16,-7 0 1-16,0 13-1 15,-3 12 0-15,3 13 0 16,0 0 0-16,11-3 0 16,17 6 1-16,11-7-1 15,15 1 0-15,9-10-1 16,15-6 0-16,0-15-4 16,3-13 0-16,-3-10-10 15,0-9 0-15,-4-19-1 0,11-6 1 16</inkml:trace>
  <inkml:trace contextRef="#ctx0" brushRef="#br0" timeOffset="192468.01">10940 11740 73 0,'-14'-9'36'0,"-4"-1"-28"16,18 10 45-16,-4 0-48 15,1 0 1-15,-1 0 2 16,4 3 1-16,0 4-11 0,0-1 1 15,0 0 8-15,-3 4 0 16,3 2-3-16,-4 7 1 16,1 9-2-16,-4 4 0 15,0 5-1-15,3 7 0 16,1 3-3-16,3 0 0 16,0-9-6-16,10 6 0 15,4-10-12-15,18-2 1 16,-4-14 0-16,8-18 0 15</inkml:trace>
  <inkml:trace contextRef="#ctx0" brushRef="#br0" timeOffset="192726.94">11134 11803 85 0,'3'-16'42'0,"4"4"-39"16,-7 12 65-16,0 0-67 16,4 6 1-16,-1 0 0 15,-3 13 1-15,0 6-4 16,0 9 0-16,0 1 1 16,-3 6 0-16,-1-7-11 15,4-2 1-15,0-4-1 16,0-9 0-16</inkml:trace>
  <inkml:trace contextRef="#ctx0" brushRef="#br0" timeOffset="192918.23">11352 11831 73 0,'14'-19'36'0,"15"-3"-26"0,-29 22 37 15,0 0-44-15,3 3 0 0,-3 7 0 16,-3 5 1-16,-4 7-6 16,0 3 1-16,-4-3-3 15,-7 7 0-15,4-1-2 16,7 3 0-16</inkml:trace>
  <inkml:trace contextRef="#ctx0" brushRef="#br0" timeOffset="193190.15">11578 11709 64 0,'11'-7'32'0,"-4"7"-14"16,-7 0 25-16,3 0-38 15,1 4 1-15,-1 5 4 16,1 7 1-16,-4 12-13 0,0 6 1 16,-7 1 7-16,3 9 1 15,-13 3-9-15,-1-3 1 16,4 0-20-16,-4-10 1 16,4 1-2-16,0-13 1 15</inkml:trace>
  <inkml:trace contextRef="#ctx0" brushRef="#br0" timeOffset="193697.85">11945 11633 96 0,'-7'-3'48'0,"-11"28"-63"0,8-12 91 16,-11 6-74-16,-1 15 0 0,1 13 1 15,0 7 0-15,3-4-6 16,8 9 1-16,3 1-6 16,3-7 0-16,8-12-1 15,17-3 1-15</inkml:trace>
  <inkml:trace contextRef="#ctx0" brushRef="#br0" timeOffset="196041.51">12037 11762 65 0,'-4'-3'32'0,"18"-13"-12"15,-10 10 33-15,3 0-47 16,0 3 0-16,4-1 1 16,3 1 1-16,0 3-11 15,0 0 0-15,-4 3 7 16,1 7 0-16,-4 2-4 0,0 10 1 16,-3 6-1-16,-8 1 0 15,-3-1-1-15,0 0 0 16,-11 0 0-16,4 1 1 15,0-7-1-15,0-4 1 16,-4-2 0-16,8 0 0 16,-4-4 0-16,0-2 0 15,0-1 0-15,3 0 0 16,0-5 0-16,8-1 0 16,-4 3 0-16,7-3 0 0,-4 3 0 15,8-2 1-15,6-8-1 16,5 4 1-16,2 0-1 15,11-3 1-15,-3-3-1 16,-4 6 0-16,0 0-3 16,-3-6 0-16,-4 3-9 15,-3-1 1-15,-1 1 0 16,-3 0 1-16</inkml:trace>
  <inkml:trace contextRef="#ctx0" brushRef="#br0" timeOffset="196251.38">12354 11903 84 0,'-17'-3'42'0,"20"6"-42"0,-3 0 56 16,0-3-61-16,-3-3 0 15,-1 3-28-15,1 3 0 16,-4-3 35-16,-1 3 1 16</inkml:trace>
  <inkml:trace contextRef="#ctx0" brushRef="#br0" timeOffset="197135.87">12700 11737 68 0,'-4'-6'34'0,"4"-4"-23"16,0 10 52-16,-3-3-57 0,3 3 0 15,-4 0 1 1,-6 3 0-16,-4 4-10 0,0 8 0 15,-1 7 6-15,5 9 1 16,-1 1-4-16,4-1 0 16,0 1-2-16,4-1 0 15,3-9-1-15,7-3 0 16,10-10-1-16,1-3 1 16,0-12 0-16,-1-3 0 15,1-10 3-15,-4 0 0 0,-3-12 2 16,-8 2 0-1,-3 1 0-15,-3 3 0 0,-1 3-8 16,-6 3 1-16,2 7-2 16,-6 2 1-16</inkml:trace>
  <inkml:trace contextRef="#ctx0" brushRef="#br0" timeOffset="197392.73">12869 11637 78 0,'0'-51'39'0,"7"45"-28"16,-3 0 41-16,-1 0-47 16,1 2 0-16,7 8 2 15,-8 5 1-15,8 10-10 0,-1 12 0 16,-13 7 6-16,-4 9 1 15,0 6-6-15,-8 4 0 16,-2-4-14-16,-4 3 0 16,-4-9 0-16,7-12 0 15</inkml:trace>
  <inkml:trace contextRef="#ctx0" brushRef="#br0" timeOffset="198202.78">14714 12568 88 0,'-3'9'44'0,"28"1"-47"16,-15-7 63-16,4-3-60 15,11 0 1-15,3-3 0 16,4-10 1-16,0-3-2 16,-1-2 0-16,5-7 1 15,-8 0 0-15,-3-4 1 16,-4 1 1-16,-4 6 0 16,-2 0 1-16,-8 3-1 15,-4 4 1-15,-6 2-1 0,-8 4 0 16,-3 2-2-16,-7 7 1 15,0 13-1-15,-4 9 0 16,-7 6-2-16,0 7 1 16,8 2-2-16,10 13 1 15,-1 1-2-15,22-4 1 16,8-7-6-16,2-5 1 16,8-13-10-16,10-13 0 15,-3-15 1-15,17-7 0 16</inkml:trace>
  <inkml:trace contextRef="#ctx0" brushRef="#br0" timeOffset="198489.04">15109 11555 87 0,'-28'-9'43'0,"21"9"-42"15,4 3 66-15,-1 6-64 16,-3 10 0 0,-7 25 0-1,3-3 1-15,4 6-8 16,0 3 1-16,4 0-5 0,3-9 0 15,7-4-2-15,0-2 1 16</inkml:trace>
  <inkml:trace contextRef="#ctx0" brushRef="#br0" timeOffset="198731">15360 11728 73 0,'11'-7'36'0,"-11"-8"-20"0,0 15 34 0,0 0-45 16,10 0 1-16,-3 3 1 15,-10 0 1-15,3 3-11 16,-4 4 1-16,1 5 5 16,-1 10 1-16,-3-3-8 15,0 0 0-15,3 3-11 16,-3-3 0-16,4-3-1 15,6 0 1-15</inkml:trace>
  <inkml:trace contextRef="#ctx0" brushRef="#br0" timeOffset="198935.44">15543 11715 63 0,'7'-13'31'0,"1"1"-20"0,-8 12 38 16,0 0-46-16,-4 3 0 16,0 3 2-16,1 4 0 15,-1 2-7-15,-3 4 0 16,4 6-2-16,-4 3 1 16,3 3-3-16,1-6 1 15</inkml:trace>
  <inkml:trace contextRef="#ctx0" brushRef="#br0" timeOffset="199193.66">15628 11593 80 0,'4'-13'40'0,"10"7"-29"0,7 6 49 0,-3 3-56 16,3 3 0-16,-4 4 2 16,1 15 0-16,-4 0-8 15,-7 9 0-15,-7 10 4 16,-3 6 1-16,-22 1-9 16,7-14 1-16,-10 13-2 15,0-3 1-15</inkml:trace>
  <inkml:trace contextRef="#ctx0" brushRef="#br0" timeOffset="199572.26">16076 11420 97 0,'-3'0'48'0,"3"6"-43"15,-4 7 55-15,1 6-59 16,-8 12 1-16,0 13 1 16,-13 9 0-16,-1 23-5 15,7-4 1-15,1 0-4 16,10-6 0-16,3-4-18 16,15-14 0-16,3-14-1 15,7-12 1-15</inkml:trace>
  <inkml:trace contextRef="#ctx0" brushRef="#br0" timeOffset="199989.1">16214 11608 82 0,'-21'16'41'0,"24"-47"-42"0,8 24 74 16,10 7-69-16,3-3 0 16,5-3 2-16,-1 6 0 0,0 0-8 15,-3 9 0-15,-4 1 5 16,-7 12 0-16,-7-3-3 16,-7 6 1-16,-10 3-3 15,-5 10 1-15,-20-1-1 16,0 4 0-16,0-10 0 15,3 4 0-15,0-7 0 16,7 0 0-16,4-9 0 16,7-3 0-16,4-4 1 15,3-2 0-15,7-4 0 16,7 0 0-16,3 0 1 16,8-9 1-16,-1 3 0 15,12-6 0-15,-1-3-1 16,4 2 0-16,-4-5-8 15,4 2 0-15,6 7-1 16,-2-6 0-16</inkml:trace>
  <inkml:trace contextRef="#ctx0" brushRef="#br0" timeOffset="200203.97">16700 11818 87 0,'0'-22'43'0,"0"13"-41"0,0 9 53 0,0-6-73 16,-3 0 1-16,-1 2-1 15,1 1 1-15</inkml:trace>
  <inkml:trace contextRef="#ctx0" brushRef="#br0" timeOffset="200470.82">17022 11605 88 0,'-4'0'44'0,"32"-3"-38"16,-28 3 58-16,7 3-61 0,0 0 0 15,-3 10 2-15,3 3 0 16,-7 6-7-16,0 6 1 16,-11 9 0-16,1 4 1 15,-1 3-11-15,4-3 0 16,0-7-1-16,4-2 0 15</inkml:trace>
  <inkml:trace contextRef="#ctx0" brushRef="#br0" timeOffset="200709.68">17198 11505 89 0,'3'-13'44'0,"8"13"-39"0,-4 3 55 0,4 1-57 16,-1 8 1-16,4 7 1 15,0 12 1-15,4 4-8 16,-11 18 0-16,-7 0 2 16,-7 13 0-16,-7-9-13 15,-7 2 1-15,0-5-2 16,-1-4 1-16</inkml:trace>
  <inkml:trace contextRef="#ctx0" brushRef="#br0" timeOffset="201433.35">18814 12326 91 0,'-11'7'45'0,"11"12"-48"0,4-13 61 16,3-6-57-16,3-3 0 15,11-4 0-15,11-2 0 16,14-4-2-16,3 1 1 16,-3-4 1-16,-3-6 0 15,-12 7 0-15,-2-4 1 16,-15 3 1-16,-7-3 0 16,-11 10 0-16,-10-1 0 0,-21 4 0 15,-4 6 1-15,0 6-3 16,-3 4 1-16,0 6-1 15,6 2 0-15,1 7-1 16,-4 13 0-16,11 6 0 16,17 9 0-16,8-6-1 15,6 7 1-15,15-7-4 16,10-7 1-16,11-11-11 16,14-7 0-16,10-19 0 15,8-16 0-15</inkml:trace>
  <inkml:trace contextRef="#ctx0" brushRef="#br0" timeOffset="201765.17">19173 11564 101 0,'0'0'50'0,"0"19"-46"0,-7-19 50 15,0 16-54-15,0 6 0 0,0 0-1 16,0 3 1-16,0 3-5 15,4 7 1-15,3-7-9 16,3 0 1-16,8 0-1 16,6-9 0-16</inkml:trace>
  <inkml:trace contextRef="#ctx0" brushRef="#br0" timeOffset="201986.05">19406 11662 89 0,'7'0'44'0,"4"0"-44"15,-8-7 63-15,-3 7-62 0,4 4 1 16,3-1-1-16,-7 6 1 16,-7 0-3-16,3 4 0 15,1 3-3-15,-4-1 0 16,3 10-10-16,1-3 0 15,-1 0 0-15,4-3 0 16</inkml:trace>
  <inkml:trace contextRef="#ctx0" brushRef="#br0" timeOffset="202222.91">19671 11637 83 0,'0'-7'41'0,"-7"-12"-36"0,7 19 60 0,-4 7-64 15,1-4 1-15,-4 0 0 16,0 10 0-16,-7-1-4 16,-1 1 0-16,-6 2-7 15,4 4 1-15,3 9-15 16,3 1 1-16,0-4 0 15,4 0 0-15</inkml:trace>
  <inkml:trace contextRef="#ctx0" brushRef="#br0" timeOffset="202524.73">19759 11530 75 0,'-3'0'37'0,"17"-22"-41"0,0 16 72 16,-7-1-61-16,7 4 1 15,0-3 3-15,0 6 0 16,-3 6-14-16,-1 7 0 16,1 9 9-16,-8 6 1 15,-3 7-5-15,-3 5 0 0,-1 14-3 16,-17 2 0-16,-3-3-7 15,-5-6 0-15,-2 4-1 16,-1-8 0-16</inkml:trace>
  <inkml:trace contextRef="#ctx0" brushRef="#br0" timeOffset="203114.4">20352 11386 75 0,'28'-22'37'0,"-42"3"-12"16,14 22 27-16,-11 3-50 15,-3 13 1-15,-3 9 2 16,-5 10 1-16,-2 9-8 16,2 3 1-16,5 0 3 0,6 13 1 15,4-3-8-15,7-7 0 16,4-6-12-16,6-6 0 15,1-10 0-15,14-12 0 16</inkml:trace>
  <inkml:trace contextRef="#ctx0" brushRef="#br0" timeOffset="203503.22">20500 11521 80 0,'0'-26'40'0,"10"17"-41"0,-2 9 63 0,2-6-57 15,1 6 1-15,3-3 2 16,7 6 0-16,4 3-11 16,-4 3 1-16,-3 4 6 15,-8 12 1-15,-17-3-4 16,0 9 0-16,-7 4-1 15,-7-4 0-15,-4 4-2 16,0 6 0-16,1-10-1 16,-1 0 1-16,4-6-1 15,7-3 0-15,3-6 0 16,4-4 1-16,0-5 0 16,7-1 0-16,0-3 2 15,3 3 0-15,5-6 0 16,2 4 1-16,1-4-2 0,3 0 0 15,0 0-9 1,4-4 0-16,-4 4-1 0,3-3 1 16</inkml:trace>
  <inkml:trace contextRef="#ctx0" brushRef="#br0" timeOffset="203665.91">20846 11743 65 0,'7'-6'32'0,"28"-19"-31"0</inkml:trace>
  <inkml:trace contextRef="#ctx0" brushRef="#br0" timeOffset="203983.26">20987 11568 68 0,'7'-22'34'0,"14"9"-15"0,-14 7 37 0,0 3-50 16,0 3 0-16,0 0 1 15,4 9 1-15,-4 0-11 16,0 4 1-16,-4 9 6 0,-3 6 0 15,-3 4-4-15,-4 2 1 16,-4 4-3-16,-3-4 1 16,4-6-2-16,-1-3 1 15,4-6-2-15,3 0 0 16,4-6 0-16,4-7 1 16,3-6 0-16,7 0 0 15,0-3-4-15,4-7 1 16,-4 1-15-16,0-4 1 15,-3 1 0-15,-1-1 1 16</inkml:trace>
  <inkml:trace contextRef="#ctx0" brushRef="#br0" timeOffset="204253.12">21435 11474 85 0,'17'-7'42'0,"8"-2"-50"16,-21 9 85-16,3 6-73 15,0 7 0-15,-4 12 1 16,1 9 1-16,-4 7-8 16,-4 6 0-16,-3 9 0 15,-7-2 0-15,-4-4-19 16,-6-9 0-16,3-4-1 15,-1-5 0-15</inkml:trace>
  <inkml:trace contextRef="#ctx0" brushRef="#br0" timeOffset="204645.77">22804 11891 94 0,'-36'-7'47'0,"33"45"-55"15,3-29 85-15,0 7-74 16,3 12 1-16,-3 7 0 15,0 9 1-15,0 0-7 0,0-1 0 16,0 1-2-16,0 10 0 16,4-10-2-16,-1-10 1 15</inkml:trace>
  <inkml:trace contextRef="#ctx0" brushRef="#br0" timeOffset="204831.66">23160 11978 109 0,'-4'0'54'0,"1"44"-67"0,-4-28 63 0,10 6-64 16,-3 9 0-16,4 13 0 16,-4 13 0-16</inkml:trace>
  <inkml:trace contextRef="#ctx0" brushRef="#br0" timeOffset="205301.38">10548 13634 106 0,'0'16'53'0,"11"15"-63"16,-4-18 73-16,-4 9-63 15,4 12 0-15,-3 10 1 16,-4 12 0-16,0 17-4 16,-4 18 1-16,-3-1-9 15,0 5 0-15,4 2-1 16,3-3 1-16</inkml:trace>
  <inkml:trace contextRef="#ctx0" brushRef="#br0" timeOffset="205635.24">15836 14054 114 0,'-24'41'57'0,"13"-22"-86"0,14 0 87 0,-3 6-78 16,4 6 0-16,3 13 0 16,4 3 1-16</inkml:trace>
  <inkml:trace contextRef="#ctx0" brushRef="#br0" timeOffset="205968.21">19858 13838 111 0,'-7'19'55'0,"3"28"-70"0,4-35 84 0,0 7-75 16,4 12 1-16,6 10-21 15,5 0 1-15,2 9 27 16,1 3 1-16</inkml:trace>
  <inkml:trace contextRef="#ctx0" brushRef="#br0" timeOffset="206255.73">23230 13672 112 0,'-10'28'56'0,"-4"22"-70"0,10-28 87 15,-3 16-90-15,0 21 1 16,4 10 0-16,6 3 0 16</inkml:trace>
  <inkml:trace contextRef="#ctx0" brushRef="#br0" timeOffset="-204481.75">10664 15418 101 0,'-17'-12'50'0,"13"15"-50"0,4-3 51 0,0 0-51 16,0 3 0-16,0-3 2 15,0 0 1-15,0-3-3 16,0 6 1-16,0-3 1 16,0 3 1-16,0 7-1 15,-3 2 1-15,-1 7-1 16,1 6 0-16,-4 3-1 15,0 4 0-15,0 15-1 16,-4 9 1-16,4 7-1 16,-7 9 0-16,3 6 0 15,-6 1 0-15,-12 2 0 16,-2 4 0-16,-1-7 0 16,-7-12 1-16,-14-9-1 15,0-13 1-15,0-10 0 0,0-12 1 16,4-16-2-16,-11-12 0 15,4-25-4-15,6-7 0 16,11-6-15-16,15-3 1 16,13-9-1-16,25-7 0 15</inkml:trace>
  <inkml:trace contextRef="#ctx0" brushRef="#br0" timeOffset="-204286.88">10583 15167 108 0,'-14'-50'54'0,"-3"25"-86"15,17 22 90-15,0 0-58 16,0 3 0-16</inkml:trace>
  <inkml:trace contextRef="#ctx0" brushRef="#br0" timeOffset="-203968.69">10880 15732 101 0,'-11'-22'50'0,"0"0"-52"0,11 25 55 16,0-3-56-16,8 3 1 16,-1-9-1-16,3 3 1 15,4-3 3-15,4 2 0 0,10-2-2 16,4 3 1-1,0-3-1-15,3 0 1 0,0-1-8 16,0 4 0-16,-3 3-14 16,0 3 1-16,-7 7-1 15,-18 12 0-15</inkml:trace>
  <inkml:trace contextRef="#ctx0" brushRef="#br0" timeOffset="-203760.8">10795 16064 98 0,'-11'7'49'0,"11"-1"-88"15,4-9 103-15,7 0-68 16,6-4 0-16,8 4-2 16,14-3 0-16,7-3 2 15,-1 2 1-15,5 1-5 0,-1-10 0 16</inkml:trace>
  <inkml:trace contextRef="#ctx0" brushRef="#br0" timeOffset="-203446.99">11582 15638 104 0,'-21'-3'52'0,"-1"-4"-70"0,12 7 86 15,-1 0-70-15,1 4 1 0,-4 2-1 16,-1 16 0-16,-2 9 2 16,6 7 1-16,1 9-2 15,6 9 0-15,4-2 1 16,7 2 0-16,7-6-1 16,11-9 1-16,3-10 0 15,7-6 0-15,1-15 0 16,2-16 0-16,-2-13 0 15,-8-6 0-15,-7-16 1 16,-7-6 0-16,-10-13-1 16,-8 7 1-16,-10 3-3 15,-3 3 0-15,-1 9-13 16,-10 13 0-16,-1 3-1 16,12 13 1-16</inkml:trace>
  <inkml:trace contextRef="#ctx0" brushRef="#br0" timeOffset="-202935.28">14337 15531 106 0,'10'3'53'0,"-6"-6"-70"16,-4 6 90-16,0-3-75 16,4 7 0-16,-1 2-1 15,1 10 0-15,-1 6 4 16,-3 25 0-16,-7 10-3 15,-14 6 1-15,-4 3 1 16,-7 0 0-16,1-7 0 0,-1-8 1 16,-17-4-1-16,-1 0 1 15,8-19-1-15,0-9 0 16,3-16-8-16,3-9 0 16,8-15 0-16,4-11 1 15</inkml:trace>
  <inkml:trace contextRef="#ctx0" brushRef="#br0" timeOffset="-202740.39">14150 15077 98 0,'-11'-7'49'0,"-3"14"-141"16,11-4 62-16,3 0 30 15,0 6 0-15</inkml:trace>
  <inkml:trace contextRef="#ctx0" brushRef="#br0" timeOffset="-202498.53">14679 15650 100 0,'-10'-3'50'0,"13"0"-72"0,1 3 95 16,3-3-73-16,10-3 0 16,19-1 0-1,6 1 0-15,4-3-1 0,3 2 1 16,-3 4-5-16,14 0 1 15,-11 3-14-15,-10 3 1 0,-7 4 0 16,-29 2 0 0</inkml:trace>
  <inkml:trace contextRef="#ctx0" brushRef="#br0" timeOffset="-202261.22">14549 15948 104 0,'-32'29'52'0,"21"-17"-74"16,11-12 94-16,7 3-75 16,7-3 1-16,15-3-1 15,13-3 1-15,7-4 3 16,15-2 0-16,-1-1-6 16,4 1 0-16,11 2-8 15,0 1 0-15,-4 3 0 16,-7-4 0-16</inkml:trace>
  <inkml:trace contextRef="#ctx0" brushRef="#br0" timeOffset="-202028.35">15720 15374 108 0,'-25'0'54'0,"22"4"-75"0,3-4 93 15,10 3-74-15,1 6 1 16,3 4-1-16,0 5 1 16,0 14 1-16,0 12 1 0,-7 15-2 15,-3 7 1-15,3 6-2 16,0 0 1-16,-7 7-14 16,3-4 1-16,1-9-1 15,10 6 0-15</inkml:trace>
  <inkml:trace contextRef="#ctx0" brushRef="#br0" timeOffset="-201495.66">18620 15606 99 0,'-7'-21'49'16,"3"11"-58"-1,4-2 78-15,0 12-69 0,0 0 1 0,4-4-1 16,3 14 0-16,0 6-1 15,3 18 1-15,-3 13 0 16,0 13 0-16,-3 9-1 16,-4 3 0-16,-11 0 0 15,-6 6 1-15,-4-12-1 16,-11-9 0-16,-11-14 0 16,5-5 0-16,-1-19-4 15,-4-13 1-15,8-15-13 16,3-10 1-16,-13-12-1 15,6-10 1-15</inkml:trace>
  <inkml:trace contextRef="#ctx0" brushRef="#br0" timeOffset="-201340.75">18461 15070 99 0,'-60'0'49'0,"46"3"-90"0,10-3 85 16,4 4-71-16,0 2 1 0,4 6-1 15,20 7 0-15</inkml:trace>
  <inkml:trace contextRef="#ctx0" brushRef="#br0" timeOffset="-201087.89">18888 15666 97 0,'-4'-3'48'0,"4"-3"-68"15,0 6 91-15,4-3-72 16,3-4 1-16,3 1-1 15,26 0 1-15,-5-1 0 16,8 1 0-16,4 0-2 16,9 0 0-16,-2 2-8 15,-8 1 0-15,-7 3 0 0,-6 3 0 16</inkml:trace>
  <inkml:trace contextRef="#ctx0" brushRef="#br0" timeOffset="-200851.73">18828 15939 99 0,'-4'25'49'0,"11"-28"-61"0,0 6 74 0,4-3-67 16,7 0 0-16,10-6 0 15,14-1 0-15,-3-2 7 16,7-4 0-16,7 1-10 15,3-1 0-15,-3 1 2 16,0-1 1-16</inkml:trace>
  <inkml:trace contextRef="#ctx0" brushRef="#br0" timeOffset="-200038.53">19819 15519 99 0,'-7'0'49'0,"-25"-35"-58"15,32 32 69-15,-3 3-61 16,3-3 1-16,0-3 2 16,0 6 0-16,7-3-1 0,-7-1 1 15,0 8 0-15,7-4 1 16,0 3-1-16,-11 0 1 15,11 0-1-15,-3 6 0 16,-11 4-2-16,-4 12 1 16,4 3-1-16,0 16 1 15,0-3-1-15,0-4 1 16,4 4-1-16,-1-9 1 0,0-7 0 16,1 3 0-16,3-9 0 15,0-7 0-15,0-5-1 16,0 2 1-16,0-3-1 15,0 0 1-15,-4 1-1 16,1 5 0-16,-4 7 0 16,0 0 0-16,0 3-1 15,-4 0 1-15,4-3-1 16,0 3 1-16,0-7 0 16,0-5 0-16,0-7-1 15,3-3 1-15,1-6 0 16,-1-4 0-16,4-9 0 15,0 1 0-15,0-11 0 16,4 7 0-16,3-3 0 16,3-3 0-16,5 0 0 15,-1-7 1-15,0 1-1 16,7 2 0-16,4 4 1 0,-4 0 1 16,0 3-1-16,-3-3 0 15,-1 12 0-15,4-3 0 16,1 4-1-16,2 5 1 15,5 1-1-15,-5 9 1 16,1 3-1-16,7 6 0 16,-1 4 0-16,-6 2 0 15,-7 20 0-15,-15 3 0 16,-10 12 0-16,-7 3 0 16,-4 7-1-16,-6-1 0 15,-4-2 0-15,-1-4 1 16,5-6 0-16,-1 3 0 0,4-3-1 15,3-9 1-15,4-10 0 16,11-3 0-16,3 0 0 16,0-6 1-16,7-6-2 15,3-7 1-15,8 0-1 16,3-6 0-16,7 0-2 16,4-3 1-16,14 3-8 15,7 0 0-15,17-3 0 16,-3 3 1-16</inkml:trace>
  <inkml:trace contextRef="#ctx0" brushRef="#br0" timeOffset="-199525.81">22066 15616 97 0,'-3'-3'48'0,"3"-10"-45"0,0 13 58 0,0 0-61 16,0 0 1-16,0 3-1 15,3 7 1-15,-3 18-1 16,0 16 0-16,0 9 0 16,-7 10 0-16,-3 0 0 15,-12 2 0-15,1-2 0 16,-3 3 0-16,-5-6-1 16,5-16 1-16,-12-4-1 15,-2-8 0-15,2-20-8 0,1-15 0 16,3-9 0-16,4-10 1 15</inkml:trace>
  <inkml:trace contextRef="#ctx0" brushRef="#br0" timeOffset="-199327.94">21929 15211 96 0,'3'-22'48'16,"-3"-6"-53"-16,0 25 60 0,0 3-65 16,0 0 1-16,4 6-18 15,6 4 1-15,4 2 30 16,8 7 1-16</inkml:trace>
  <inkml:trace contextRef="#ctx0" brushRef="#br0" timeOffset="-199058.09">22310 15832 84 0,'28'-12'42'0,"-21"-13"-52"15,-4 9 64-15,5 0-55 0,2-6 1 16,4 4 1-16,4-1 1 15,3 3 0-15,0 0 0 16,22 1 0-16,-5 2 1 16,-2 1-2-16,2 2 0 15,-2 4-4-15,-5 0 0 16,-2 2-18-16,-8 4 1 16,-7 0-1-16,-7 7 1 15</inkml:trace>
  <inkml:trace contextRef="#ctx0" brushRef="#br0" timeOffset="-198837.22">22331 15998 102 0,'-25'26'51'0,"53"-30"-93"16,-24-2 103-16,6-3-71 15,5-7 1-15,9-3-4 16,5 0 1-16,20-3 17 15,-7 4 1-15,-3-1-14 16,3 3 0-16,-3 7 4 16,0-4 0-16</inkml:trace>
  <inkml:trace contextRef="#ctx0" brushRef="#br0" timeOffset="-198341.51">22952 15512 80 0,'3'-34'40'0,"-3"25"-45"0,4 2 59 15,6-2-49-15,1 3 0 16,3-1 4-16,4-2 0 0,17-1-12 15,-3 4 1-15,3-3 7 16,0 3 0-16,1-1-3 16,-5 7 0-16,1 3-2 15,0 1 0-15,3 2-1 16,-3 6 1-16,-18 1-1 16,7-4 0-16,-17 4 0 15,-8 3 0-15,-3 2 1 16,-4 1 0-16,1-3 0 15,-4 0 1-15,0-4 0 16,0 1 0-16,-1-1 0 16,1 1 0-16,4-1-1 15,-1 1 1-15,8-1-1 16,3 17 0-16,7-4-1 16,3 3 1-16,8 0-1 15,7 3 0-15,3-2 0 16,0-1 0-16,-10-3 0 0,-15 3 1 15,-13-6 0-15,-8-3 0 16,-7-3 0-16,-6-4 1 16,-22 1-16-16,0-10 1 15,0-6-1-15,3-4 0 16</inkml:trace>
  <inkml:trace contextRef="#ctx0" brushRef="#br0" timeOffset="-195685.35">25308 8758 106 0,'53'78'53'0,"-49"-84"-54"15,3 3 54-15,7-3-53 16,14-7 0-16,43-9 0 16,34-6 0-16,40-3 0 15,39-4 0-15,24 4 0 16,14-1 0-16,-17 7 0 15,-4 0 1-15,-21 13-1 16,-29-1 0-16,-34 7-1 0,-29 6 1 16,-18-3 0-16,-20 3 0 15,-15-7-1-15,-3 4 1 16,-50-6-1-16,-42 6 0 16,-17-4 0-16,-36 11 0 15,-39 5 0-15,-28 7 0 16,-17-1 1-16,3 10 0 15,0-3 1-15,14 0 0 16,31 0 0-16,33-9 1 0,31-4-1 16,25-6 1-1,22 1-1-15,38-4 1 0,28-4-2 16,35-5 1-16,36 0-1 16,42-10 1-16,7-3-1 15,32 0 0-15,11 0 0 16,6-3 0-16,-6 3 0 15,-22-3 0-15,-28 6 0 16,-28 6 0-16,-25 1 0 16,-17 2 0-16,-25 4 0 15,-25 3 0-15,-21 3-1 16,-39 13 0-16,-46-4 0 16,-17 10 0-16,-53 0 0 15,-7 3 0-15,-32 3 0 16,-7 0 0-16,-8 3 1 15,5 0 1-15,31-3 0 16,25-6 0-16,35-6-1 16,28-1 1-16,22-2-1 15,24-1 1-15,25-3-1 0,42-6 0 16,39-3 0-16,21-9 0 16,39-4 0-16,36-6 0 15,16-3 1-15,15-3 0 16,-14 9 0-16,0 3 0 15,-24 7-1-15,-12-1 1 16,-34 1-1-16,-29 6 1 16,-18 6-1-16,-24-6 1 0,-21 6-1 15,-25-3 0-15,-36 3-1 16,-20 6 1-16,-40 10-1 16,-34 0 1-16,-29 3-1 15,-28 13 0-15,0-4 0 16,-7-3 0-16,10 0 0 15,26-6 1-15,38-6 0 16,31-3 0-16,26-4 0 16,17-6 1-16,25 0-1 15,21-3 0-15,31-6 0 16,26-3 1-16,31-7-1 16,11 0 1-16,35-3 0 15,24-3 0-15,12 4 0 16,2 2 0-16,-2 3 0 15,-29 4 0-15,-29 6 0 16,-20-3 0-16,-21 2-1 16,-8 1 0-16,-21 3-3 15,-10 7 0-15,-14-4 0 16,-11 6 0-16</inkml:trace>
  <inkml:trace contextRef="#ctx0" brushRef="#br0" timeOffset="-192786.32">698 4973 51 0,'-10'-3'25'0,"-1"-13"-21"15,11 16 25-15,-7-6-24 16,7 6 1-16,0-3 5 16,0 3 1-16,0 0-13 0,11 0 1 15,-1 0 9-15,1 0 0 16,17 0-2-16,4 0 1 15,14 9-4-15,3-9 1 16,4 6-3-16,4 1 1 16,-4-1-2-16,-4-3 0 15,4-6-1-15,14 0 0 16,0-10 0-16,-4 1 1 16,4-7-1-16,-3 0 0 0,-8-6 1 15,-6 3 0-15,-11 0 0 16,-4-6 0-16,-7 3 1 15,0 0 0-15,-7-13 0 16,-3 0 0-16,3 4-1 16,-3-7 1-16,3-6-1 15,0 0 0-15,18 3-1 16,-11-6 1-16,4 3-1 16,-4 3 0-16,-3 0 0 15,0 7 0-15,-11-4 1 16,3 6 0-16,1-2-1 15,-7 9 1-15,-1-7 0 16,-10 4 0-16,4-1-1 16,-4 4 1-16,7-6-1 15,-7-4 1-15,0 0 0 16,0 4 0-16,0-4 0 16,-7 4 1-16,3 2-1 15,-6 4 0-15,3 0 0 0,-4 0 1 16,-10-4-2-16,10-5 1 15,4-1-1-15,-3-3 1 16,10-3-1-16,-7 0 0 16,7-3-1-16,-4 4 1 15,-14-4 0-15,4-4 0 16,4 7 0-16,-8 4 0 16,-3 2 0-16,3 0 0 0,1 1 0 15,-5 2 0-15,1-2 0 16,-7 8 0-16,-11-5 0 15,-3-1 0-15,-8 7 0 16,-13 0 0-16,3 0 0 16,4 6 0-16,6 9 0 15,1-6 0-15,6 7 0 16,8-1 0-16,0 13 0 16,-11 0 0-16,4 4 0 15,-4 5 0-15,4 7-1 16,-8-1 1-16,-3 4 0 15,7 0 0-15,4 6 0 16,3 3 0-16,7 7 0 16,-3-1 0-16,10 7 0 15,-3 12 0-15,7-3 0 16,-7 16 0-16,-11-3-1 16,11 6 1-16,3 9 0 15,-3-5 1-15,7-4-1 0,3-4 0 16,4 4-1-1,-4-15 1-15,1 2 0 0,3-3 0 16,-4 4 0-16,7-1 0 16,-6 7 0-16,6-3 0 15,8-1 0-15,-4 1 0 16,7 2 0-16,0 1 1 16,0-6-1-16,10-4 0 15,1-6 0-15,-1 0 0 0,1 3 0 16,0-9 0-16,-4 0 0 15,3-7 0-15,1 7 0 16,-4-16 0-16,3 0 0 16,1 0 0-16,0 3-1 15,6 4 1 1,15 2 0 0,-4-5 0-16,-3-1-1 15,3-9 1-15,0-1 0 16,-7-8 0-16,18-4-1 15,-7 0 1-15,3-3 0 16,-3 4 1-16,0 2-1 16,-4-9 0-16,4 3 0 15,0 4 0-15,3-7 0 16,4 3 0-16,-8 0 0 16,8-3 1-16,-7-3-1 15,7-4 0-15,-8-5 0 16,19-7 0-16,-8 3 0 15,4-6 0-15,-7-3 0 0,-7 7 1 16,-4-1 0-16,-4 6 0 16,1 1 0-16,-4-1 1 15,1 1-1-15,-5-4 0 16,15-9 0-16,-4 3 0 16,-7 0-1-16,0-9 0 15,-3 2 0-15,-4 4 1 16,4 3-1-16,-8 3 0 0,-2 4 0 15,2 5 0 1,-6-5 0-16,3 5 0 0,3 1 0 16,-3-1 0-16,-3 1 0 15,6 0 0-15,-3-1 0 16,4 4 0-16,-7-3 0 16,3 2 0-16,-4 1 0 15,-3 6 0-15,7-6 0 16,-7-1 0-16,7-5 0 15,-3-4 0-15,3 1 0 16,3-4 0-16,-6 3 0 16,3-3 0-16,-3 0 0 15,3 7 0-15,0-1 0 16,-4-2 0-16,-3-1 0 16,0-6 0-16,7 0 0 15,-7-3 1-15,4 0-2 16,3-3 1-16,3 15 0 0,1-12 0 15,-7 6 0-15,-4 4 0 16,17 5 0-16,-17-2 0 16,0 2 0-16,0-2 0 15,7-1 0-15,4-6 0 16,-8 4 0-16,4-4 1 16,4-9-1-16,-11 6 0 15,11 3 0-15,-11 0 0 16,-11 0 0-16,4 0 0 0,-4 1 0 15,1 2 0 1,-1-3 0-16,8 0 0 0,-4 4 0 16,0-14 0-16,3-2 0 15,4-10 0-15,-7 7 0 16,3-10 1-16,-6 9-2 16,3 7 1-16,-4 0-4 15,1 6 1-15,-1 3-1 16,0 3 0-16</inkml:trace>
  <inkml:trace contextRef="#ctx0" brushRef="#br0" timeOffset="-190498.06">1595 357 72 0,'3'0'36'0,"-13"-9"-39"0,6 18 36 0,-10 16-35 15,0 3 0 1,-36 88-15-1,-6 4 0-15</inkml:trace>
  <inkml:trace contextRef="#ctx0" brushRef="#br0" timeOffset="-190231.65">2843 235 80 0,'-14'-19'40'0,"-3"-9"-46"0,17 21 58 16,0 14-53-16,-11-4 1 15,-7 31-2-15,-3 29 1 16,-18 15-14-16,-3 29 1 16,-18 19-2-16,0-17 1 15</inkml:trace>
  <inkml:trace contextRef="#ctx0" brushRef="#br0" timeOffset="-189902.57">4417 329 76 0,'-43'-13'38'0,"5"73"-52"0,27-35 65 15,-7 13-66-15,-3 15 1 16,0 25-1-16,-11 23 1 15</inkml:trace>
  <inkml:trace contextRef="#ctx0" brushRef="#br0" timeOffset="-189467.74">6096 241 69 0,'0'-9'34'0,"0"9"-36"0,0 9 45 16,0 4-43-16,-11 27 1 16,-6 17-15-16,-4 21 1 15,-8 32 12-15,-2 3 1 0</inkml:trace>
  <inkml:trace contextRef="#ctx0" brushRef="#br0" timeOffset="-186761.1">23181 3277 79 0,'-3'-29'39'16,"20"-15"-36"-16,1 35 40 0,10-7-44 15,35-3 1-15,29 10 0 16,18-10 0-16,27-3 0 15,29-6 0-15,28 9-1 16,18 0 1-16,10-6-1 16,14 7 1-16,-24-11 0 15,3-5 1-15,-14 9 0 16,-21 3 1-16,-35 3-1 16,-4 6 1-16,-28 4-1 15,-21 6 1-15,-25 3-3 16,-25 0 1-16,-32 0-2 0,-20 9 0 15,-25 4-1 1,-43 3 1-16,-42 2 0 0,-39 7 0 16,-31-6 1-16,-29 9 1 15,-14-6 0-15,-14 0 0 16,4 3 1-16,10-6 0 16,21 6 1-16,18-6 0 15,46-6 0-15,35 2 0 16,32-5-1-16,25-1 0 0,31-3-1 15,46-6 1-15,36-6-2 16,41-13 1-16,43-6 0 16,25-6 1-16,42-4 0 15,22-8 0-15,24-4 0 16,3 12 1-16,11-3-1 16,-7 7 1-16,-35 9-1 15,-21 6 1-15,-36-2-2 16,-42 11 0-16,-28 4-2 15,-28 3 1-15,-29 0-2 16,-25 0 1-16,-41 10-1 16,-43 2 0-16,-36 13 0 15,-55 3 1-15,-40 16 1 16,-31 0 0-16,-25 10 1 16,-4-1 0-16,1 0 0 15,13 0 1-15,40-15 0 16,45-7 0-16,36-9 0 15,31-6 0-15,25-6 1 0,17-10 0 16,33 0 0-16,27-7 0 16,36-12 0-16,28 1 0 15,18-11 0-15,39-2 1 16,27 0-1-16,43-7 0 16,22-6 0-16,20 10 0 15,0-7-1-15,-6 13 0 16,-18 3-6-16,-47 15 1 0,-45 16-1 15,-35 7 1-15</inkml:trace>
  <inkml:trace contextRef="#ctx0" brushRef="#br0" timeOffset="-184439.8">21459 3393 77 0,'-35'-41'38'0,"28"22"-38"0,7 19 39 0,0-3-39 15,-3 3 0-15,-1-6 0 16,1 12 0-16,3-16 1 16,0 10 1-16,-4-6 0 15,1 3 1-15,3-3-1 16,-4-1 1-16,0-2 0 16,4 6 0-16,-3 0-1 15,-1 0 0-15,1-7-2 16,-1 1 1-16,1-4-1 15,3 7 1-15,-4-3 0 16,1 2 0-16,-1-5 1 16,4 6 0-16,-3 12-1 0,-4-3 0 15,-4 9 0-15,0 10 0 16,-3 7-1-16,4-4 0 16,-1 12-1-16,4-2 1 15,4-7-1-15,3 3 1 16,0-15-1-16,0 3 0 15,0-10 0-15,3 1 1 16,1-10 0-16,3 0 0 16,0-19 1-16,3 3 0 15,-3 7-1-15,8-7 1 0,-1 0-1 16,-4 4 1-16,1 3-1 16,-1-1 1-16,-6-6-1 15,3 13 0-15,-3-6 0 16,-4 9 0-16,0 0 0 15,0 0 0-15,14-6 0 16,10 3 0-16,12-7 0 16,2 4 0-16,5-4-1 15,10 10 1-15,-7-9 0 16,-11 9 0-16,-7-9 0 16,-10 5 0-16,-25 4 0 15,-11 4 1-15,-10 5-1 16,-8-6 1-16,-24 3 0 15,0 4 0-15,4-7 0 16,10 3 0-16,11-3 0 16,10 1 0-16,11-4-1 15,11 3 0-15,13 0-1 16,15-3 1-16,7 0-1 0,-1-3 1 16,-6-4-1-16,-7 4 0 15,-4 0 1-15,-7 0 0 16,-7-6 1-16,-25-4 0 15,-10 0 0-15,-7 4 0 16,-15 0 0-16,4 6 0 16,11-13-1-16,10 16 0 15,7 6 0-15,11 4 0 0,21-4-1 16,22 6 1-16,9-2-1 16,15 5 1-16,-3-5-1 15,-4-4 1-15,-8 4-1 16,-9-4 1-16,-12 0 0 15,-10 0 0-15,-21 4 0 16,-14-10 1-16,-11 3-1 16,4 3 1-16,-4-6-1 15,18 0 0-15,7 3 0 16,14 4 0-16,17-1 0 16,26 13 0-16,3-16-1 15,7 3 1-15,-8-3-1 16,-6-3 1-16,-11-3 0 15,-6 3 0-15,-15-6 0 16,-14-1 1-16,-11 1-1 16,-31 0 1-16,-8 0-1 15,-6 3 0-15,6-7 0 0,15 4 1 16,10 3-1-16,32 3 0 16,18 0-1-16,24 0 1 15,4-7-1-15,3 4 1 16,-3 3-1-16,-11 0 0 15,-6-6 1-15,-12 6 0 16,-13-3 0-16,-15 0 0 16,-28 3 0-16,-10-3 1 15,-11 3-6-15,4 0 0 0,6 6 0 16,15 3 0 0</inkml:trace>
  <inkml:trace contextRef="#ctx0" brushRef="#br0" timeOffset="-181776.4">23424 3364 59 0,'-67'-9'29'0,"60"-4"-18"0,7 13 29 16,25-6-40-16,14 0 0 16,28-4 1-16,7 1 1 15,32-10-2-15,31-6 0 16,1-6 0-16,24-1 1 16,15 4 0-16,-1 3 0 15,15-13-1-15,3 4 0 16,-7 6 0-16,-8 6 0 0,-6-3 0 15,-25 3 0-15,-31-3 0 16,-29 12 0-16,-21 7 0 16,-21 6 0-16,-25 3 0 15,-31 10 0-15,-33-4 1 16,-31 10 0-16,-32-4 0 16,-31 14 1-16,-8-11-1 15,-7 11 1-15,-6-4-1 16,2 3 0-16,19 0 0 15,-1-3 0-15,11-6-1 16,-7 0 0-16,28-10 0 16,22-2 0-16,20-4 0 15,18 9 1-15,18-21-1 16,42 3 0-16,39-4 0 16,25-9 1-16,59-15-1 15,29-4 0-15,42-6 0 16,4-9 0-16,17 9 0 0,-10 0 1 15,-21 16 0-15,-19 0 0 16,-23 6 0-16,-15 9 0 16,-32-2 0-16,-28 5 0 15,-14 4 0-15,-17 0 0 16,-11-1-1-16,-8 7 1 16,-6-6-1-16,-11 6 0 15,-3 6-6-15,-15-2 0 16,-10 2 0-16,0 10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09:18:22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16648 3035 112 0,'-32'-81'56'0,"-120"-67"-48"0,85 104 57 16,-21-12-65-16,-67-23 1 15,-29-2-1-15,-52 6 1 16,-25 15-2-16,-28-3 1 16,-43 10 0-16,-10 25 0 15,-11 6-1-15,-17 22 1 16,-11 16 0-16,7 34 0 16,-7 34-2-16,-14 29 0 0,21 35 0 15,3 37 0-15,4 28 0 16,32 25 0-16,-4 26 0 15,43 21 0-15,10 32 2 16,22 28 0-16,20 12 0 16,22 13 0-16,14 35 0 15,32 21 0-15,24 10 0 16,28 6 0-16,15 3 0 16,21 10 0-16,35 3 0 15,21 6 0-15,29-19 0 16,31-6 0-16,18-9 2 15,38-7 0-15,43-15 0 16,11-22 0-16,45-13 0 16,22-31 0-16,53-13 1 15,13-25 0-15,22-19-2 16,42-12 0-16,11-31-1 16,14-39 1-16,28-21-1 15,32-28 1-15,17-32-1 16,11-18 0-16,4-35 0 0,6-16 0 15,-13-37 0-15,10-19 0 16,10-29 0-16,-6-24 0 16,-7-26 0-16,-22-21 1 15,11-29-1-15,0-18 0 16,-28-26 0-16,-29-18 1 16,-17-17-1-16,-28-17 0 15,-22-11 0-15,-24-21 0 16,-25-10 0-16,-17-15 1 15,59-286-2 1,-77 82 1-16,-60 47 0 16,-32 19 0-16,-32 15-1 15,-31 7 1-15,-32 12-1 16,-32-13 1-16,-21 20 0 16,-25-4 0-16,-24 3 0 15,-11 29 0-15,-18-7 0 16,-14 10 0-16,-21 3 0 15,-3 3 0-15,-11 22 0 16,-32-3 1-16,7 22-1 16,-31 3 1-16,-18 25-1 15,-32 3 1-15,-4 19 0 16,-42 19 0-16,-20 22-1 16,-26 6 0-16,-38 25-2 15,-47 19 1-15,-38 28-11 0,-46 38 0 16,-74 40 0-16,-67 23 0 15</inkml:trace>
  <inkml:trace contextRef="#ctx0" brushRef="#br0" timeOffset="2005.94">14319 8134 109 0,'36'56'54'0,"-29"-6"-53"0,-4-43 54 0,4 5-54 16,0-2 0-16,0-4 0 15,0-6 1-15,4-9-3 16,0-7 0-16,6-25 1 15,1-28 1-15,-1-19-1 16,1-25 0-16,0-15 2 16,3-26 0-16,7-9 0 15,-14-22 1-15,7-12 0 16,1-17 0-16,-1-2-1 16,0-16 0-16,7-6-2 15,4-7 1-15,7-12-1 16,-1-3 1-16,-2 9-1 15,-8 6 0-15,-3 7 0 16,-4 34 1-16,-7 3-1 0,-7 13 1 16,0 19-1-16,-7 12 0 15,0 28 0-15,0 4 1 16,0 18-1-16,-7 17 1 16,3 5-1-16,1 19 0 15,-4 13 0-15,-11-1 1 16,1 14-1-16,2 18 0 15,-2-7 0-15,-4 14 1 16,-4 8-1-16,-7 7 0 16,-14 26 0-16,1 8 0 0,-1 10-1 15,-4 3 1-15,1 9-1 16,-11 4 1-16,-7 18-1 16,7-15 0-16,7 0 0 15,0-16 1-15,14-3 0 16,8-10 0-16,6-9 0 15,0-12 0-15,22-4 0 16,3-9 1-16,10-9-1 16,8-13 1-16,7-13-1 15,10-5 1-15,4-7-1 16,-1-10 1-16,5-9-1 16,-1-6 0-16,7-3 0 15,15-3 1-15,-4 5-1 16,-4 1 0-16,-6 10 0 15,6-1 1-15,-3 10-1 16,-7-1 0-16,0 10 0 16,-4-6 0-16,-3 22 0 15,3 15 1-15,8 13-1 0,-4 29 0 16,-1 15 0-16,1 18 0 16,-3 20-1-16,-1 6 0 15,0 9-26-15,1-12 0 16,2 5 0-16,-20-14 0 15</inkml:trace>
  <inkml:trace contextRef="#ctx0" brushRef="#br0" timeOffset="2414.36">14676 457 118 0,'-22'51'59'0,"26"-58"-59"15,-1 7 59-15,1 7-59 0,3 5 1 16,0 16-1-16,7 23 1 16,0 14-2-16,-3 29 1 15,-1-6-1-15,-2 22 0 16,-1 6-1-16,0 9 1 15,-4-8-4-15,4 5 0 16,0-12-13-16,0-20 1 16,4-21 0-16,0-12 1 0</inkml:trace>
  <inkml:trace contextRef="#ctx0" brushRef="#br0" timeOffset="2806.68">15582 947 97 0,'-17'-16'48'0,"-5"-12"-54"0,15 28 72 0,-3-7-64 16,-4 14 1-16,-15-1 0 15,1 7 0-15,0 12-5 16,-4 9 1-16,4 4 2 15,7 9 0-15,7 12-3 16,14 10 1-16,7-6-1 16,17-6 0-16,1-1-1 15,7-15 1-15,0-7 1 0,-1-15 0 16,1-19 3-16,7-9 0 16,7-10 2-16,-4-22 1 15,-7-6 0-15,-10-6 1 16,-11-10-2-16,-17-9 0 15,-18 9-3-15,-4 0 0 16,-3 1-7-16,-1 18 1 16,1-10-23-16,4 20 1 15,6 6-1-15,0 9 1 16</inkml:trace>
  <inkml:trace contextRef="#ctx0" brushRef="#br0" timeOffset="3170.99">15942 508 108 0,'-60'0'54'0,"35"9"-76"15,22 0 108-15,3-9-86 16,0 0 0-16,10 10-1 15,22-1 1-15,14 1-1 16,21-4 1-16,28 3-1 16,15 1 0-16,3 9 0 15,17 6 1-15,-3 12-1 16,-7 7 0-16,-21 3 2 0,-25 13 1 16,-21 6 1-16,-43 6 0 15,-41 22 0-15,-29 22 1 16,-14 0-5-16,-22 9 1 15,-17 16-24-15,15-6 1 16,13 0-3-16,22 0 0 16</inkml:trace>
  <inkml:trace contextRef="#ctx0" brushRef="#br0" timeOffset="3902.32">13578 14970 113 0,'-14'19'56'0,"18"22"-56"15,-1-32 57-15,1 10-57 16,-4 21 0-16,3 20 0 0,-6 31 0 16,-4 12-1-16,-11 20 1 15,-6 5-1-15,-1-2 1 16,4-10-4-16,3-10 0 15,4-11-6-15,3-14 0 16,4-21 0-16,4-13 0 16</inkml:trace>
  <inkml:trace contextRef="#ctx0" brushRef="#br0" timeOffset="4174.17">14199 15352 96 0,'7'-15'48'0,"-3"12"-44"16,-4-4 61-16,-4-2-62 15,-3 6 1-15,0 6 1 16,-3 0 1-16,-4 10-8 16,-11 5 1-16,-3 8 4 15,3 14 0-15,0 7-2 16,4 26 1-16,0 8-3 15,0 7 1-15,3 0-7 16,0-1 0-16,4-2-21 16,4-6 1-16,6-14-1 15,4-14 1-15</inkml:trace>
  <inkml:trace contextRef="#ctx0" brushRef="#br0" timeOffset="4627.51">14517 15296 104 0,'-28'6'52'0,"21"-12"-70"0,7 6 103 0,0 0-85 16,0 0 0-16,3-6 0 16,8 6 1-16,10 0-2 15,14 0 1-15,11 3-1 16,14 6 0-16,3 4 0 16,4 6 0-16,0 9 0 15,22 6 1-15,-8 10-1 16,-7 0 0-16,-4 0 1 15,-6 3 1-15,-15-6 0 16,-10-3 0-16,-18 9 1 16,-17 0 0-16,-18 6-1 15,-36 3 1-15,-13 4-1 16,-15 9 1-16,-17 16-2 16,-32 9 1-16,11-3-4 15,31-26 1-15,-28 26-13 16,14-18 0-16,8-11 0 0,20-12 0 15</inkml:trace>
  <inkml:trace contextRef="#ctx0" brushRef="#br0" timeOffset="6403.49">27365 4597 98 0,'-64'-35'49'0,"-63"85"-48"0,99-21 49 0,-21 18-50 16,-8 18 0-16,-17 26-1 16,-7 22 0-16,11 10-1 15,10-4 1-15,10 3-2 16,11-15 0-16,15-20 0 15,10-11 0-15,10-17 1 16,8-21 1-16,13-22 2 16,15-13 1-16,10-22 1 15,11-9 0-15,4-13 0 16,3 10 1-16,0-10-2 16,21 16 1-16,0-7-2 15,-3 4 0-15,10 3-1 16,-7 13 0-16,-11 5 0 15,-6 7 0-15,-15 3 0 0,-10 22 0 16,-7 7 0-16,-7 9 1 16,-8 3-1-16,-6 15 1 15,-1-2 0-15,1-7 0 16,3-6-1-16,21-10 1 16,8-21-1-16,6-23 1 15,15-27-2-15,-1-17 1 16,4-15-1-16,-7-25 1 15,-7-16 0-15,14 1 0 0,-7-1 1 16,-4 10 0-16,-3-10 0 16,7 0 1-16,-3 16 0 15,-15 13 0-15,-7 18-1 16,-6 13 1-16,-8 15-1 16,-14 19 1-16,-21 29-2 15,-14 31 1-15,-18 28-1 16,-7 16 0-16,0 12 0 15,11 13 0-15,10 3-8 16,11-9 1-16,10-7-1 16,15-3 1-16</inkml:trace>
  <inkml:trace contextRef="#ctx0" brushRef="#br0" timeOffset="6708.31">29238 5124 103 0,'-17'-38'51'0,"2"47"-53"0,1-6 62 15,-3-3-59-15,-8 10 0 16,-7 9-2-16,1 9 1 16,-19 9-3-16,8 17 1 15,3 2-2-15,14 4 0 16,8-4-1-16,24-12 0 15,14-6 1-15,14-10 1 0,15-9 3 16,-5-13 1 0,-2-12 2-16,-1-13 1 0,-7-15 0 15,-3-10 0-15,-7-19-6 16,-4-15 0-16,-7-4-3 16,-3 0 1-16</inkml:trace>
  <inkml:trace contextRef="#ctx0" brushRef="#br0" timeOffset="7113.15">29764 4534 110 0,'-7'-25'55'0,"7"31"-59"16,0-3 71-16,0 13-67 16,0 6 1-16,0 22-2 15,0 15 1-15,0 10-3 16,0 10 1-16,0 9-2 15,0 3 1-15,0-1-1 16,0-8 0-16,0-16 1 16,0-7 0-16,0-15 3 0,0-9 0 15,0-10 1-15,0-16 0 16,3-12 0-16,4-16 1 16,4-15-2-16,7-4 1 15,3-6-2-15,7-3 1 16,25 3-1-16,3 7 1 15,15 5 1-15,-8 14 0 0,-3 8 0 16,-3 4 0 0,-11 28 0-16,-7 9 1 0,-11 19-1 15,-14 10 0-15,-14 0-2 16,-25 2 1-16,-17-5-1 16,-29-1 0-16,-6-18-5 15,-1-10 0-15,-10-9 0 16,7-10 0-16</inkml:trace>
  <inkml:trace contextRef="#ctx0" brushRef="#br0" timeOffset="7740.78">31457 5026 99 0,'-10'-9'49'0,"-15"-1"-47"15,14 4 56-15,-17 0-58 0,0 6 1 16,-11-6-2-16,-17 9 1 16,3 0-1-16,0 3 0 15,7 10 0-15,4 9 1 16,3 6-1-16,11 7 0 15,6-7 0-15,15 13 1 16,11-22 0-16,10 0 0 0,25-19-1 16,10-6 1-16,15-19 0 15,-1-6 0-15,-6-3 0 16,-8 6 1-16,-10 3-1 16,-7 9 1-16,-11 4-1 15,-7 9 1-15,-4 12-4 16,-2 4 1-16,-1 3-5 15,-4 6 0-15,4 0-2 16,4-6 1-16,6-7 2 16,5-2 1-16,-1-7 5 15,18-16 0-15,3-15 5 16,4-10 0-16,0-15 3 16,14-16 0-16,0-28-2 15,3-10 0-15,-3-18-2 16,21-13 0-16,-14 3-2 15,-14 13 1-15,-11 24-1 16,-13 14 1-16,-29 21-1 0,-14 29 1 16,-15 12-1-16,-6 34 0 15,-4 32-1-15,-14 28 1 16,-3 13-1-16,-1 31 0 16,15 25-1-16,10 0 1 15,11 22-7-15,11-3 0 16,3-3-1-16,7-3 1 15</inkml:trace>
  <inkml:trace contextRef="#ctx0" brushRef="#br0" timeOffset="8101.57">27922 6230 103 0,'-172'47'51'0,"101"1"-50"15,60-42 57-15,8 3-59 16,10 1 1-16,39-7-1 0,-11 0 0 15,127-19 1 1,57-21 0-16,63-10-2 16,60-7 1-16,36 4-1 15,10 3 1-15,-7 6 0 0,-21 7 0 16,-46 2 0-16,-64 1 0 16,-31 12-4-16,-57 4 1 15,-45 5 0-15,-57 7 0 16</inkml:trace>
  <inkml:trace contextRef="#ctx0" brushRef="#br0" timeOffset="8372.74">28095 6535 109 0,'-91'-19'54'0,"154"13"-63"0,-31-4 70 0,49-12-61 15,46 0 0-15,56 0 0 16,36-3 1-16,60 0-1 16,28 6 0-16,10 0 0 15,22 7 1-15,-4 3-1 16,-25 2 0-16,-41 4-5 16,-23 3 0-16,-34 10 0 15,-39-1 1-15</inkml:trace>
  <inkml:trace contextRef="#ctx0" brushRef="#br0" timeOffset="10923.93">22130 981 59 0,'24'-72'29'0,"15"-44"-14"0,-28 85 30 15,-1-1-40-15,1-2 1 16,-4 2 0-16,-3 4 0 0,-8 0-27 15,-3 9 0-15,-7-9 6 16,3-7 0-16</inkml:trace>
  <inkml:trace contextRef="#ctx0" brushRef="#br0" timeOffset="11527.64">22627 608 99 0,'-14'-9'49'0,"7"-10"-73"16,7 12 96-16,-7-5-72 15,-7 6 1-15,0-4 1 16,-4 4 0-16,-3 3 0 16,-4 3 0-16,-3-6 2 15,3 2 1-15,1 4 0 0,-1-6 1 16,14 3-2-16,22 3 1 15,21 0-3-15,28 0 1 16,28-6-3-16,32 12 1 16,17 3-2-16,22 1 1 15,7 18-1-15,-18 16 1 16,-21 28-2-16,-18 19 1 16,-31 31 0-16,-29 38 0 15,-34 38 1-15,-40 50 0 16,-28 27-1-16,-35 52 0 0,-11 27 1 15,-14 41 1-15,0 53 0 16,-3 10 0-16,10 28-1 16,7 35 0-16,14 12 1 15,-10 19 1-15,7 6-2 16,-4 6 1-16,4 10-1 16,18-6 1-16,13-4 0 15,15-12 0-15,10-12-1 16,11-17 1-16,3-24-1 15,1-32 1-15,-5-12-1 16,-6-22 1-16,-25-26-1 16,-10-27 1-16,-25-29-1 15,6-28 1-15,5-28 0 16,10-23 1-16,-7-36-1 16,0-17 0-16,10-21 0 15,-17-16 0-15,7-26-1 0,0 1 0 16,-25-9-2-1,-31-1 1-15,-19-19-9 0,-52-15 1 16,-28-31 0-16,-50-41 0 16</inkml:trace>
  <inkml:trace contextRef="#ctx0" brushRef="#br0" timeOffset="12201.78">8386 940 122 0,'-113'-147'61'0,"-50"-10"-61"16,118 129 62-16,-12-10-63 15,-13 16 1-15,-19 19-10 0,-27 38 1 16,3 40 2 0,-32 47 1-16,-24 57-8 0,7 53 1 15,-18 47 1-15,-11 47 0 16,11 41 8-16,-7 53 1 16,-10 38 9-16,35 22 0 15,21 47 4-15,13 25 1 16,30 18-2-16,17 20 1 0,21 6-5 15,21 0 1-15,7 2-3 16,18-2 0-16,10 0-3 16,8-13 1-16,-1-9-1 15,1-19 0-15,-4-9 0 16,0-1 0-16,-4-11 0 16,-3-17 0-16,-3-22 0 15,-11-21 1-15,-4-38 0 16,0-16 0-16,1-44-1 15,9-40 1-15,5-54 1 16,31-31 0-16,21-35 0 16,25-46 0-16,32-26 0 15,39-28 0-15,42-22-1 16,35-28 0-16,49-35-16 16,29-28 0-16</inkml:trace>
  <inkml:trace contextRef="#ctx0" brushRef="#br0" timeOffset="13403.62">23029 10392 103 0,'21'34'51'0,"36"-31"-51"15,-39-3 52-15,10-3-52 16,-7-3 1-16,42-19 0 16,12-16 0-16,13-15-1 15,-4-13 0-15,-6-19 2 16,0-28 0-16,6-16 0 16,-6-22 0-16,-4-18 0 15,-7-10 1-15,-7 0 0 16,-7-15 0-16,-14-7-2 15,-25-16 0-15,-18 7-1 16,-17-19 0-16,-28-6-1 0,-8-4 0 16,-10 13-1-16,-14 22 1 15,0 13 0-15,-14 6 1 16,10 31 0-16,15 19 0 16,3 22 2-16,14 25 0 15,10 13-1-15,8 15 1 16,10 16-1-16,1 12 1 15,6 7-2-15,0 13 1 16,1 8-1-16,-1 20 1 0,-3 9-1 16,3 19 0-16,4 12 0 15,4 13 0-15,-1 0 0 16,11-4 1-16,-7-2-1 16,10-13 0-16,1-6 0 15,-4-10 0-15,-7-6 1 16,0-9 0-16,0-16 0 15,3-7 0-15,11-18 0 16,7-19 1-16,15-9-1 16,17-22 0-16,31-13-1 15,22-15 1-15,7-4-1 16,0 0 0-16,17 4-1 16,-10 21 0-16,-7 20 0 15,-18 18 1-15,-18 16-1 16,-13 15 0-16,-15 22-2 15,-6 10 1-15,-5 19-10 0,-2 9 0 16,-5 9 0 0,1-2 1-16</inkml:trace>
  <inkml:trace contextRef="#ctx0" brushRef="#br0" timeOffset="14090.22">24881 11182 120 0,'7'106'60'0,"-52"11"-73"16,2-70 85-16,-41 22-73 15,-26 28 1-15,-59 19-4 16,-4 12 1-16,-25 20 2 16,-13-1 1-16,-1 7-2 0,-3-16 0 15,28-3 0-15,25-26 1 16,14-18 2-16,24-19 0 16,25-21 1-16,11-26 0 15,21-10 0-15,18-30 0 16,20-23-1-16,19-15 0 15,13-23-1-15,26-21 0 16,9-13 0-16,15-15 1 16,21 3-1-16,4-4 1 0,0 23-1 15,-4 12 1-15,-7 19-1 16,-21 15 1-16,-8 13-1 16,-20 19 0-16,-21 13-1 15,-15 24 0-15,-21 29-1 16,-7 25 1-16,-3 19 0 15,10 15 1-15,11 16 0 16,17 6 1-16,32-3 0 16,25-9 1-16,35-9-1 15,18-20 0-15,35-15-18 16,7-28 0-16,22-32-1 16,-19-50 1-16</inkml:trace>
  <inkml:trace contextRef="#ctx0" brushRef="#br0" timeOffset="19436.39">27591 7971 104 0,'-11'-91'52'0,"29"85"-52"0,-11 9 52 15,0 3-52-15,4 29 0 16,-4 15-1-16,-4 28 1 15,-6 22 0-15,3-21 1 16,-15 100-1-16,-6 34 0 16,-10 0 0-16,-1-12 1 0,0-13 0 15,7-28 0-15,-6-25 1 16,2-32 0-16,5-21 1 16,-5-23 1-16,5-12-1 15,-1-12 1-15,25-23-2 16,11-18 1-16,13-7-3 15,22-15 1-15,11-3-3 16,13-16 1-16,25 0-5 16,18 0 0-16,-7-3-17 15,-4-1 1-15,15 4 0 16,-15 10 1-16</inkml:trace>
  <inkml:trace contextRef="#ctx0" brushRef="#br0" timeOffset="19717.75">28977 8946 111 0,'-21'-22'55'0,"-42"19"-75"0,52 6 101 15,-7 10-82-15,-3 15 0 16,-7 19-4-16,0 12 1 16,3 4 2-16,7 6 1 15,8-3-4-15,10-13 1 16,10-9 0-16,12-9 1 15,16-16 3-15,8-13 0 16,0-16 2-16,-7-8 1 16,-4-14 0-16,-14-9 1 15,-7-9-8-15,-3-12 1 0,-7 8-2 16,-1 7 1-16</inkml:trace>
  <inkml:trace contextRef="#ctx0" brushRef="#br0" timeOffset="20409.99">29690 8937 108 0,'-21'-22'54'0,"17"25"-59"16,-6 3 66-16,-8 22-63 15,-10 13 0-15,-4 12-2 16,-7 16 1-16,4 4 3 15,7 2 1-15,3 3-4 16,18-3 1-16,28-6 0 16,11-9 1-16,24-22 0 15,4-20 1-15,4-24 0 16,20-10 0-16,-6-5 0 0,3-14 1 16,11 1 0-16,-15-4 0 15,-13-3 0-15,-8 0 1 16,-13 1-1-16,-8-1 1 15,-10-3-1-15,-8 0 1 16,-6-3 0-16,-8 9 0 16,-3 7-1-16,-7 9 1 15,-7 22-1-15,-14 19 0 0,0 12-1 16,0 16 1-16,-1 7-2 16,5 5 0-16,10-9 0 15,10-6 0-15,8-9-1 16,6-10 1-16,18-13 1 15,1-8 0-15,2-17 0 16,1-3 1-16,-4-6 0 16,-7 10 1-16,-3 2-1 15,0 14 1-15,-1 8-2 16,5 13 1-16,-1 7-3 16,18 11 1-16,-1-2-2 15,5 0 1-15,-1-25 0 16,11-20 1-16,-4-17 0 15,-3-20 1-15,-3-16 1 16,-1-24 1-16,-3-26 1 16,-4-21 0-16,-3-10 0 15,-1-3 1-15,-9 18-2 16,-5 17 1-16,4 12-1 0,-14 25 0 16,-3 12-1-16,-4 16 1 15,-4 23-1-15,-3 18 0 16,-3 21-1-16,-1 30 1 15,4 24-1-15,4 16 0 16,3 28-8-16,7 13 0 16,3 9 0-16,8 9 0 0</inkml:trace>
  <inkml:trace contextRef="#ctx0" brushRef="#br0" timeOffset="20725.81">27894 10213 110 0,'-32'12'55'0,"121"-2"-61"15,-36-16 65-15,52-16-61 16,47-10 1-16,56 1-3 16,25-7 1-16,49 4 3 15,11-4 0-15,-14 10-3 16,-43 3 1-16,-21 12 0 0,-45 10 1 16,-26 6-6-16,-24 7 0 15,-28 5 0-15,-43 4 1 16</inkml:trace>
  <inkml:trace contextRef="#ctx0" brushRef="#br0" timeOffset="20996.81">28028 10630 106 0,'-24'0'53'0,"87"-13"-60"16,-28 4 71-16,46-13-64 15,50-9 1-15,56-7-1 16,28-3 1-16,53 10-2 16,4 0 0-16,3 6-3 15,-39 6 1-15,-10 9-10 16,-32 1 0-16,-35 9-1 15,-32 0 1-15</inkml:trace>
  <inkml:trace contextRef="#ctx0" brushRef="#br0" timeOffset="22288.86">17642 1078 96 0,'25'-44'48'0,"3"22"-47"15,-17 29 48-15,3-14-49 16,0 14 0-16,4-7-1 16,-1 9 0-16,1-3 1 15,14-2 0-15,-4 2-1 16,0-6 1-16,-7-6 1 16,-3 2 0-16,-7-11 0 15,3 5 1-15,-14-8-1 0,0 11 0 16,-11-5-9-16,18-1 0 15,7 13-1-15,7 3 0 16</inkml:trace>
  <inkml:trace contextRef="#ctx0" brushRef="#br0" timeOffset="22708.81">15871 14719 100 0,'22'3'50'0,"151"-31"-64"0,-96 6 68 16,43-9-68-16,56-16 0 16,22-16 0-16,31-19 1 15</inkml:trace>
  <inkml:trace contextRef="#ctx0" brushRef="#br0" timeOffset="24061.61">12756 4060 68 0,'57'54'34'0</inkml:trace>
  <inkml:trace contextRef="#ctx0" brushRef="#br0" timeOffset="24391.52">13871 6020 89 0,'-10'-6'44'0,"6"-63"-37"0,4 47 45 15,0-9-50-15,4-7 1 16,-4-9 0-16,-4 6 1 0,-3-9-6 16,-7 0 1-16,-11-10 3 15,-3 7 0-15,-4-13-1 16,-3-3 0-16,-14-22-2 16,-1 4 1-16,4-17-1 15,1 4 0-15,6 2-1 16,3 8 0-16,1 17-7 15,7 11 1-15,3 12-1 16,-3 18 1-16</inkml:trace>
  <inkml:trace contextRef="#ctx0" brushRef="#br0" timeOffset="25126.3">14302 7535 105 0,'-29'25'52'0,"40"-19"-59"0,-15-6 74 15,4-9-65-15,0-22 1 0,0-29-1 16,-3-31 1 0,-4-34-5-16,-14-48 1 0,-11-43 2 15,-24-23 1-15,-4-33-2 16,-4-11 1-16,-3 17 0 16,-18 21 0-16,4 16 0 15,-11 26 1-15,11 14 0 16,7 14 0-16,11 12-1 15,6 3 1-15,4 16-2 16,4 15 1-16,7 13-1 16,-1 16 1-1,-27 18-1 1,-1 26 0-16,4 31 0 16,4 18 0-16,6 23-1 15,-10 9 1-15,4 25 0 16,-1 13 0-16,4 22-1 15,-10-4 0-15,6 7-1 16,8-7 1-16,6 1-1 16,8-10 0-16,10-9 0 0,8-19 0 15,6-13 1-15,7-18 0 16,4-26 2-16,7-9 0 16,4-22 0-16,6-28 1 15,8-13 0-15,14-2 0 16,10-11-1-16,8 11 1 15,6-4-2-15,4-3 1 16,3 3-2-16,12 6 1 16,6 10 0-16,0 15 0 0,0 10 0 15,-14 15 0-15,-7 17-1 16,-11 8 1-16,-3 23-3 16,-3 12 0-16,-1 25-17 15,0 13 1-15,25-7-1 16,4 26 1-16</inkml:trace>
  <inkml:trace contextRef="#ctx0" brushRef="#br0" timeOffset="25976.31">14101 8168 98 0,'-18'-6'49'0,"-42"0"-62"0,46-4 76 0,-7-5-63 16,-11-13 1-16,-25-26 1 16,-17-18 0-16,-31-22-1 15,-22-31 0-15,-32-17 2 16,-14-11 1-16,-18-7-1 16,-20 9 1-16,3 17-2 15,-11 14 1-15,18 4-2 16,0 7 0-16,-4 2-1 15,22 3 0-15,10 10 0 16,-14-6 0-16,25-3 0 16,20 18 0-16,8 19 0 15,18 19 1-15,10 13-1 0,0 21 0 16,11 16 0-16,7 28 1 16,10 13-2-16,4 3 1 15,-3 22-1-15,10 0 0 16,14-9 0-16,17-10 1 15,19-22 0-15,24-21 0 16,17-17 0-16,26-27 0 16,34-14 0-16,15-18 1 0,4 0 0 15,31-12 0-15,10-4-1 16,-6 4 1-16,6 9-1 16,12 3 0-16,-8 3 0 15,-18 9 0-15,-3 10-1 16,-14 3 0-16,-14 10 0 15,-21 12 0-15,-18 6 0 16,-22 4 0-16,-23 9-1 16,-30 18 1-16,-20 1-1 15,-25 12 1-15,-17 4-7 16,-15-4 0-16,0 0 0 16,15 10 0-16</inkml:trace>
  <inkml:trace contextRef="#ctx0" brushRef="#br0" timeOffset="28834.95">27012 10646 103 0,'-10'12'51'0,"70"67"-54"0,0-64 51 0,42 4-49 16,53-3 1-16,46-16-2 16,71-22 1-16,45-28 1 15,50-32 0-15,14-28-3 16,39-34 1-16,10-10 1 16,-38-9 1-16,-32 0 2 15,-39 13 0-15,-39 6 1 16,-56 2 1-16,-43 17 1 15,-42 3 0-15,-38 6-1 16,-29-16 0-16,-39-6-2 16,-49-3 0-16,-57-22-3 15,-49-6 1-15,-52-7-2 16,-47 7 1-16,-32 15-1 16,-63 7 0-16,-35 37 0 15,113 35 1-15,-163 62 0 16,-17 44 0-16,14 38 0 0,31 35 1 15,-6 40-1-15,66 29 1 16,47 21 0-16,63 7 1 16,63 18-1-16,78-12 1 15,60-9-1-15,92-1 1 16,67-31-15-16,70-34 0 16,67-57-1-16,57-59 0 15</inkml:trace>
  <inkml:trace contextRef="#ctx0" brushRef="#br0" timeOffset="29239.72">26885 6723 119 0,'25'-60'59'0,"247"45"-66"0,-156-4 60 15,96-10-53-15,80 1 0 16,54 0-2-16,46 9 0 16,31-3-3-16,-14-3 1 15,4-3-21-15,-57-3 0 16,-28 6 0-16,-70 3 0 0</inkml:trace>
  <inkml:trace contextRef="#ctx0" brushRef="#br0" timeOffset="52030.13">15201 2794 105 0,'-60'-29'52'0,"14"-2"-47"0,39 28 53 0,-3-3-58 15,3 2 0-15,0 8-1 16,3 11 0-16,4 7 1 16,7 19 0-16,7 22-1 15,0 12 1-15,0 28 0 16,-6 20 0-16,-16 34 0 15,-2 18 1-15,-11 29-1 16,-4 3 1-16,-3 25-1 16,0 0 1-16,6 19-1 15,-2 3 0-15,-8 19 0 16,4-7 1-16,0 1-1 16,-4 6 1-16,-3-1 0 15,-1-11 0-15,-6-4 0 16,0-16 0-16,6-27-1 15,15-23 1-15,14-12 0 16,4-23 0-16,13-11-1 0,1-33 0 16,-1-14 1-16,-3-26 0 15,0-19 0-15,0-12 0 16,-3-22 0-16,-4-19 0 16,0-32 0-16,0-37 0 15,7-25-1-15,4-31 1 16,6-29-1-16,4-21 1 0,4-17-1 15,14-27 0-15,0-26 0 16,0 1 0-16,6-32 0 16,5 0 0-16,17-10 0 15,-4-5 0-15,-3 2 0 16,-7 16 1-16,-7 7-1 16,3 28 0-16,-10 15 0 15,-11 3 0-15,-3 39 0 16,-7 2 0-16,-4 19 0 15,0 25 0-15,-3 6 1 16,-4 26 0-16,0 18-1 16,-7 19 1-16,0 16 0 15,-4 10 0-15,-13 14-1 16,-12 11 1-16,1 21-1 16,-4 3 0-16,-3 26-1 15,-14 9 1-15,3 3-1 16,-4 9 1-16,1 7 0 15,-14 12 0-15,-8 16 0 0,-7-3 0 16,-10 3-1-16,7-3 1 16,14-10 0-16,7-9 0 15,14-6 0-15,7-10 0 16,11-9 0-16,3-16 0 16,8-3 0-16,6-9 0 15,4-13 0-15,11-12 1 16,10-10-1-16,18-19 0 15,24-21 0-15,22-16 0 16,-1-13 0-16,4-3 0 0,22-16 0 16,-8 7 0-16,-7 12 0 15,-3-9 1-15,-15 15 0 16,-17 16 0-16,-10 16-1 16,-8 9 1-16,-7 10-1 15,-3 15 1-15,3 16-2 16,-3 29 1-1,17 77-13 1,15 17 0-16,-1 5 0 16,4-15 1-16</inkml:trace>
  <inkml:trace contextRef="#ctx0" brushRef="#br0" timeOffset="53605.75">14146 5716 103 0,'-45'-88'51'0,"45"38"-55"0,3 31 62 0,-3-3-57 16,0 4 0-16,4-1-1 16,6 0 1-16,1 13-2 15,3 3 1-15,4 12 1 16,6 16 0-16,11 22-1 16,4 19 1-16,4 19 0 15,10-1 1-15,31 1-1 16,19 0 1-16,-1-4 0 15,21-18 0-15,15-13-1 16,7-19 1-16,3-21 0 16,17-16 0-16,1-16-1 15,-14-13 1-15,10-18-2 16,-14-16 1-16,-14-16 0 16,-28 7 0-16,-17-10-1 15,-19 3 1-15,-14-9-1 16,-17 3 0-16,-14 0 0 15,-11 4 0-15,-7 2 0 16,-21 10 0-16,-4 2-1 0,-6 4 1 16,-5 7-1-16,-16-1 1 15,2 13-1-15,5 3 1 16,2 3 0-16,4 6 0 16,1 7 0-16,3 9 1 15,3 0 0-15,4 6 0 16,3 13-1-16,0 0 1 15,4 9-1-15,0 7 1 16,0 3-1-16,3 12 0 16,-3 9 0-16,-7 1 0 0,-4 9 0 15,-3 0 0-15,4-3 0 16,-5 0 0-16,8-3 0 16,4 3 0-16,-1-10 0 15,7-6 0-15,4 1-1 16,4-7 1-16,3-13-1 15,7 0 1-15,3 1-1 16,4-10 1-16,-3-13 0 16,7 1 0-16,3-4 0 15,-3-9 0-15,-1 0 0 16,-3-19 1-16,0-6-1 16,-3-4 0-16,0-2 0 15,-1-10 1-15,1 7-1 16,-1 8 1-16,-3 7 0 15,0 7 0-15,0 5-1 16,1 7 1-16,-1-3-1 0,3 3 1 16,4 3-1-1,4-3 0-15,17 3 0 0,11 3 0 16,3 4-1-16,8 5 1 16,-1 1 0-16,-6 6 0 15,3 3 0-15,-11 3 0 16,-3 3 0-16,-7 0 0 15,-4 1 0-15,-4-1 0 16,-2 0 0-16,-5 0 0 0,-3 1 0 16,-3-1 1-1,-4-6-1-15,0 3 1 0,-7-6 0 16,-7 3 0-16,-4-6-1 16,-10 3 1-16,-7 3-1 15,-14 0 0-15,-8 0-1 16,1 0 1-16,-4 0 0 15,0 3 0-15,11-3 0 16,10 0 0-16,4 0 0 16,7 0 0-16,3-3 0 15,4 6 1-15,3 3-2 16,1 3 1-16,-4 7 0 16,-1 9 0-16,-2 10 0 15,-4 5 0-15,-4 7-1 16,4 13 1-16,0 3 0 15,-1-1 0-15,-2-8 0 16,3-1 0-16,3 10 0 0,7-19 0 16,1 6 0-1,-1-3 0-15,4-6 0 0,4-4 0 16,-1-9 0-16,1-2 0 16,-1-11 0-16,1-5 1 15,3-4-1-15,7-15 0 16,0-10 0-16,3-13 1 15,1-2-1-15,3-4 0 16,4-3 0-16,3-6 0 16,0 4 0-16,0-5 0 15,4 1-1-15,-1-3 1 16,12 3 0-16,-1-9 0 0,-3 6 0 16,-4 6 0-16,0 6 0 15,-7 0 0-15,-3 13 0 16,-4 0 1-16,-3 3-1 15,-1 7 1-15,1 2-1 16,-1 1 1-16,5 8-1 16,13 4 0-16,7 4-1 15,-3 5 1-15,3 0-1 16,0 1 1-16,1-1-1 16,-5 1 1-16,-2-1-5 15,2 13 0-15,8-9 0 16,0 2 0-16</inkml:trace>
  <inkml:trace contextRef="#ctx0" brushRef="#br0" timeOffset="58381.07">14199 5563 85 0,'-35'-44'42'0,"14"31"-27"0,17 7 42 16,-3 3-56-16,7-4 1 15,-3 4-1-15,3 6 0 16,0 7-2-16,3 5 1 15,-3 4 0-15,7 16 1 0,0-4-2 16,8 10 1-16,2 9 0 16,4 0 1-16,8-3-1 15,2 0 1-15,5 0 0 16,2-6 0-16,15 6 0 16,18-3 1-16,-1-6-2 15,15 2 1-15,-7-2-1 16,-4-3 1-16,-7-7-1 15,17-9 0-15,5-1 0 16,-8-11 1-16,0-7-1 16,-7-7 1-16,-3-5 0 15,-4-1 0-15,17-2 0 16,-3-1 0-16,4-6 0 16,0 0 0-16,-8-3-1 15,-6-6 1-15,-1-1-1 0,-10 7 0 16,7 0 0-1,-7 6 1-15,-10 0-1 0,-8 1 0 16,-10 5 0-16,-7 1 0 16,-1-4 2-16,-6-3 1 15,3-3 0-15,-3-6 0 16,-1-13 0-16,-3-3 0 16,-3 0 0-16,-4-9 0 15,0 0-2-15,-10-1 0 16,-4-5-1-16,-8-7 1 15,-2 0-1-15,-8 0 0 0,-3 4 0 16,3-1 1-16,1 0-1 16,2-3 0-16,5 7 0 15,-1 2 0-15,0 10 0 16,1-9 0-16,-1 12 0 16,-3 3 0-16,3 10 0 15,1 9 0-15,3 6 0 16,-4 13 0-16,0 6 0 15,-6 16 0-15,2 9 0 16,5 7 0-16,-1 9 0 16,1 6 0-16,-1-9 0 15,-7 2 0-15,8 8 0 16,-1-14 0-16,4 13 0 16,3-6 0-16,1-9-1 15,3-7 1-15,3 3 0 16,1-12 0-16,-1-3 0 15,1 0 0-15,3-4 0 16,0-12 0-16,0 0 0 0,7-12 1 16,0-4-1-16,3-16 0 15,4-2 0-15,4 0 0 16,3-20 0-16,4 1 0 16,0 3 0-16,-8-7 0 15,1 13 0-15,-4-3 0 16,0 13 0-16,0-10 0 15,0 16 0-15,0-13 0 16,4 6 0-16,0 7 0 0,-4 3 0 16,3 3 0-16,1 7 0 15,0 2 0-15,13 7 0 16,1 6 0-16,-4 6 0 16,8 3 0-16,-5 7 0 15,15 3 0-15,0 3 0 16,0-3 0-16,-4-1 0 15,-3-2 0-15,0 0 0 16,0-10 0-16,-8 3 0 16,-2-2 0-16,-1-1 0 15,-7 0 0-15,-3-6 0 16,-4 0 1-16,-4-3-1 16,-10-13 0-16,0 7 0 15,0-7 0-15,-3 7 0 16,-4-19 1-16,0 6-1 15,-4 3 0-15,-6 0-1 16,-5 0 1-16,-2-3 0 0,-1 7 0 16,-14-1 0-16,-3 7 0 15,0-7-1-15,-1 7 1 16,-6-1 0-16,3 4 0 16,7 6 0-16,4 0 0 15,0 3-1-15,3 3 1 16,0 10 0-16,0 12 0 15,1 13 0-15,2 9 0 16,-9 16-1-16,-5 6 1 0,1 0 0 16,3 0 0-16,0 0 0 15,11-3 0-15,7 0 0 16,3-12 0-16,4-4 0 16,0-12 0-16,3-3 0 15,4-7 0-15,0-9 0 16,4-10 0-16,-1-8 0 15,1-8 0-15,3-14 0 16,0-23 1-16,7-9-1 16,7-4 0-16,4-8 0 15,6-10 0-15,8 9 0 16,0-3 0-16,3 10 0 16,-3-1 0-16,0 7 0 15,-1 6 1-15,1 6-1 16,0 1 0-16,10 12-1 15,-3 0 1-15,3 6 0 16,-3 0 0-16,0 13-1 0,-4 3 1 16,11 21 0-16,-7-5 0 15,-4 15 0-15,-10 0 1 16,-1 4-1-16,-2-7 0 16,-5-3 0-16,-3 0 0 15,1-10 0-15,-1 1 0 16,0-7-4-16,0-6 0 15,0 0 0-15,-3-12 1 16</inkml:trace>
  <inkml:trace contextRef="#ctx0" brushRef="#br0" timeOffset="64866.77">14418 9420 105 0,'11'-76'52'0,"3"-2"-48"16,-14 62 52-16,-4-6-55 16,1 3 0-16,-1 4 0 15,-3 2 1-15,-3 13-3 16,6 13 0-16,0 28 1 16,-3 21 1-16,4 51-1 15,-4 44 1-15,3 62-1 16,-3 61 1-16,0 49 0 15,0 31 0-15,-7 20 1 16,-7-10 0-16,3-16-2 16,1-28 1-16,-5-31 0 0,-2-25 0 15,-1-26 0 1,-21-18 0-16,-3-31-1 0,3-23 1 16,7-21 1-16,4-29 0 15,7-31-1-15,3-19 0 16,4-22 0-16,-4-22 0 15,7-25 0-15,-3-28 0 16,-7-28-1-16,-7-32 1 16,-4-28-1-16,-7-6 0 15,4-19 0-15,-8 7 0 0,8 5 0 16,7 20 0-16,3 15 0 16,4 9 0-16,0 13 0 15,6 10 1-15,5 12-1 16,-1 9 0-16,8 7 0 15,2 12 1-15,5 12-1 16,10 17 0-16,11 9 0 16,13 18 0-16,8 10 0 15,4 19 0-15,9 13-1 16,-2 12 1-16,-1 6 0 16,-6 3 0-16,-1 10 0 15,-10-10 0-15,-4 1 0 16,-3-11 0-16,-4-2 0 15,-4-16 1-15,-3-12-1 16,-3-10 1-16,3-6-1 16,-3-9 1-16,3-17-1 15,21-18 0-15,22-28 1 0,27-41 0 16,47-37-3-16,42-42 0 16,35-34 0-16,14-3 1 15</inkml:trace>
  <inkml:trace contextRef="#ctx0" brushRef="#br0" timeOffset="67480.23">13268 11188 92 0,'0'3'46'0,"7"-18"-36"0,-7 15 46 16,0 0-55-16,0 0 1 16,4 0 0-16,-1 9 0 15,1 22-3-15,3 10 1 16,0 12 1-16,3 23 0 16,8 5-1-16,3 23 0 15,21 5 0-15,18-8 0 0,4-7-1 16,10-3 1-16,4-19 0 15,3-12 0-15,10-17 0 16,5-11 1-16,-5-13-1 16,-9-16 1-16,-5-13 0 15,-6-15 0-15,3-6 0 16,0-7 0-16,0-9 0 16,-3-12 1-16,3-4-1 15,-4-9 1-15,-6-10-2 16,-8-6 1-16,-6-9 0 15,-8 6 0-15,-7 10-1 16,-10 6 1-16,-8-4-1 16,-6 13 1-16,-7 4 0 15,-4 2 0-15,-4 4-1 16,-3 9 0-16,0 9 1 16,0 0 0-16,0 13 0 15,0-3 1-15,0 12-2 0,0-3 1 16,3 7 0-16,-3-4 1 15,4 13-1-15,-1-6 0 16,-3 6-1-16,3-7 0 16,1 4 0-16,-1 0 0 15,4 6 0-15,-3 3 0 16,-4 9-1-16,0 13 1 16,-7 10 0-16,0 6 0 15,-4 21-1 1,0-8 1-16,4-10-1 15,4-7 1-15,3-12-1 16,3-6 0-16,0-6 1 16,1-7 0-16,-1-6 0 15,-3-13 1-15,0-2-1 16,0-7 1-16,0 0-1 16,4-10 1-16,3 4-1 15,7-6 0-15,0-4 0 16,14-6 0-16,4 0-1 15,-1 3 1-15,1 7 0 16,-4 0 0-16,0 8 0 16,-3 8 0-16,3 5 0 15,-7 1 0-15,0 5 0 16,4 4 0-16,0 3 0 16,10 3 0-16,18 0-9 15,17 10 1-15,22 9-1 0,10 3 1 16</inkml:trace>
  <inkml:trace contextRef="#ctx0" brushRef="#br0" timeOffset="82449.07">14400 9206 73 0,'-10'-9'36'0,"3"-10"-28"15,7 13 37-15,0-4-46 16,0-2 0-16,0-4-20 16,0-6 1-16,3-6 20 15,4 0 1-15</inkml:trace>
  <inkml:trace contextRef="#ctx0" brushRef="#br0" timeOffset="83131.25">14386 8952 88 0,'-14'7'44'0,"0"27"-47"0,7-9 71 15,-11 10-67-15,-3 18 1 16,-3 13-1-16,2 25 0 16,1 22-2-16,11 18 1 15,10 14 0-15,10 18 1 16,15 25-1-16,0 22 0 16,-4 3 0-16,0 19 0 0,-7 0 0 15,-3-6 1-15,-4 3-1 16,-7-10 1-16,0-8 0 15,0-1 0-15,-4-16 0 16,-6-6 1-16,-12-15 0 16,5-13 0-16,-4-7 0 15,-4-24 1-15,0-23 0 16,4-2 0-16,3-19 0 16,1-10 0-16,3-6-1 15,3-10 0-15,0 1-1 16,1 0 0-16,3 2-1 15,0 4 1-15,3-9-2 16,1-1 1-16,-4-6 0 16,0-9 0-16,-4-7 0 15,-3-5 1-15,-7-1 0 16,3-12 0-16,0-4 0 0,1-2 1 16,3-10-1-1,0-4 0-15,-1-5-1 0,1-4 1 16,0-5-2-16,-7-26 1 15,0-16-1-15,0-21 1 16,-11-26-1-16,4-12 1 16,3 3 0-16,0 6 0 15,4 22 0-15,0 7 0 16,0 15 0-16,3 9 1 0,4 20-1 16,4 5 1-16,-1 20-1 15,7 18 0-15,8 26 0 16,7 21 0-16,13 16-1 15,4 6 1-15,4 22-1 16,4 1 1-16,-1-8 0 16,0-2 0-16,-3-12-1 15,3-11 1-15,4-14-1 16,-7-14 1-16,-4-9 0 16,-7-12 0-16,0-13-6 15,4-18 0-15,7-26 0 16,17-19 0-16</inkml:trace>
  <inkml:trace contextRef="#ctx0" brushRef="#br0" timeOffset="84143.09">13289 11229 103 0,'-42'-25'51'0,"3"22"-51"16,39 3 52-16,4 0-53 15,6 19 1-15,1 6-1 16,6 12 1-16,5 10 0 15,-1 7 0-15,3 8 0 16,1 4 0-16,10 13-1 16,15 5 1-16,-4 4 0 15,7 0 0-15,10-7 0 16,-3-5 0-16,0-14 0 16,11-8 1-16,13-10 0 15,8-16 0-15,0-9 0 0,-4-19 1 16,-4-13 0-16,12-12 0 15,-5-10-1-15,-2-12 0 16,2-6 0-16,-13-13 0 16,-11-3 0-16,-11 3 0 15,-6-3 1-15,-8 4 1 16,-10-4 0-16,-4-4 0 16,-7-2 0-16,-3 3 0 15,-7-3-1-15,-1 0 0 0,-3 6-2 16,-3 6 1-16,-4 6-1 15,-7 1 1-15,0 6 0 16,-4 3 0-16,0 9-1 16,-3 7 1-16,4 12 0 15,-1 3 0-15,-3 7-1 16,-4 3 1-16,-3 9-2 16,4 0 1-16,-5 13 0 15,-6 5 0-15,-4 14-1 16,-17 9 1-16,3 6 0 15,4 0 0-15,3 4-1 16,11-7 1-16,3 0 0 16,8-13 0-16,2-3-1 15,8-9 1-15,4-12-1 16,-1-16 1-16,4-10 0 16,4-6 0-16,-1-9 0 0,4-4 0 15,18-3 0 1,-4-5 0-16,7-1 0 0,4 0 1 15,0 3-1-15,10 3 0 16,4 4 0-16,-3 2 0 16,-1 1 0-16,-3 3 1 15,-4 9-1-15,0 0 0 16,-7 13 0-16,1-3 1 16,2 12-1-16,8 6 1 15,4-3-1-15,2 10 1 16,1 6-2-16,7-3 0 0,-3 3-11 15,-1 6 1-15,-3-6 0 16,-4 0 0-16</inkml:trace>
  <inkml:trace contextRef="#ctx0" brushRef="#br0" timeOffset="90178.91">17561 1179 54 0,'-7'0'27'0,"0"-10"-21"16,7 10 28-16,0 0-33 15,0 0 1-15,0 0-1 0,0 0 1 16,0 0-2-16,0 0 0 15,0 0 3-15,0 0 0 16,0 0 1-16,0 0 1 16,0 0 0-16,0 0 0 15,-3 0-1-15,-1 0 1 16,4 0-2-16,0-6 0 16,0 6-1-16,0 0 0 0,0 0-1 15,0 0 0-15,-3 0 0 16,3 0 1-16,0 0-1 15,-4 0 0-15,1-3 1 16,-1 3 0-16,0 0-1 16,1 0 1-16,3 0-1 15,0 0 0-15,0 0 0 16,0 0 0-16,0 0-1 16,3 0 0-16,-3 0 1 15,0 0 0-15,0 0 0 16,0 0 1-16,0 0 0 15,0 0 0-15,-3 0-1 16,3 0 1-16,0 0-1 16,0 0 0-16,0 0-1 15,0 0 1-15,0 0 0 16,0 0 0-16,0 0 0 16,7-6 0-16,14 2-1 0,11-5 1 15,14-7 0-15,31-2 1 16,26-1-1-16,13-6 0 15,25 6-1-15,11 0 1 16,-4-6-1-16,-7 6 1 16,11-3-1-16,-4 0 1 15,-24-3-1-15,-15 6 0 16,-21 0 0-16,-14 4 0 16,-14 2 0-16,-10 7 1 15,-12-3-1-15,-6-1 0 0,-11 4 0 16,-10 3 1-16,-22 3-1 15,-24 9 0-15,-29 4 0 16,-31 9 0-16,-4 9 0 16,-31-9 0-16,-15 6-1 15,11-3 1-15,-3-3 0 16,-1 3 0-16,0-9 0 16,15 3 1-16,14-7-1 15,-1 4 0-15,15-10 0 16,17 4 0-16,18-10 0 15,15 3 0-15,13 3-1 16,14-3 1-16,25 4 0 16,18-7 0-16,17-10-1 15,39 4 1-15,22-7 0 16,10-2 0-16,17-4 0 16,18 0 1-16,-3-6-1 15,10 9 0-15,-14 4 0 0,-3-4 0 16,-22 7 0-16,-24-1 0 15,-18 1 0-15,-17-1 1 16,-12 10-1-16,-9-6 0 16,-12 3 0-16,-6 3 1 15,-7-6-1-15,-11 6 1 16,-22 6-1-16,-16-3 0 16,-29 13 0-16,-18 3 0 0,-24 6 0 15,-36 3 0-15,0-3 0 16,-21-6 0-16,-10 0 0 15,21-7 0-15,7 1 0 16,14-10 1-16,21 3-1 16,3-3 0-16,22-3 0 15,21 0 0-15,11 0-1 16,13 0 1-16,8 0 0 16,17 7 0-16,26-7-1 15,23 3 1-15,22-3-1 16,18-3 1-16,35 3 0 15,28-19 0-15,3 3 0 16,26-3 0-16,-1 0 0 16,-14 4 0-16,-10-1 0 15,-11 4 1-15,-22 2-1 16,-16 1 0-16,-15-1-1 16,-18 4 1-16,-7 0 0 15,-13 6 1-15,-8-3-1 16,-7 3 0-16,-7-10 0 0,-7 10 1 15,-7-9-1-15,-7-1 0 16,-7 1-1-16,-11 3 0 16,-3-10-19-16,0 3 0 15,-7 4-1-15,6-7 1 16</inkml:trace>
  <inkml:trace contextRef="#ctx0" brushRef="#br0" timeOffset="92104.17">15794 15644 82 0,'-18'10'41'0,"8"-14"-35"0,10 4 41 16,3-3-46-16,8 0 0 0,6-3 0 15,19-4 0-15,10-15-2 16,14 3 1-16,24-9 1 16,18 0 0-16,15-4 0 15,24-2 0-15,7 2 1 16,0 4 0-16,-10 2 0 15,21 8 1-15,-18-1 1 16,-11 6 0-16,-17 0-1 16,-11-3 0-16,-20 7-1 15,-15 6 1-15,-14-4-1 16,-11 4 0-16,-10 0-2 16,-15 3 1-16,-17 3-1 15,-14 3 0-15,-32 3-2 16,-17 6 1-16,-36 7-1 15,-24 10 1-15,-19-1-1 16,-6 6 0-16,-7 1 1 0,-4-1 1 16,-3 4 0-16,17-4 1 15,11-2 1-15,25-10 0 16,17-4 0-16,18-2 0 16,21-6 0-16,11-4 0 15,17-6-1-15,25 0 0 16,18-13-2-16,17-6 1 15,39-9-1-15,29 0 1 16,9-10-1-16,37 4 1 16,13-1-1-16,-3 1 1 0,17 3 0 15,-3-1 0-15,-21 4 0 16,-11-3 1-16,-4 2-1 16,-17 4 1-16,-21 6-1 15,-14 4 1-15,-11 2-1 16,-18 4 1-16,-21-1-1 15,-20 4 0-15,-22 0-1 16,-36 6 1-16,-17 6-1 16,-28 10 0-16,-35 9-1 15,-4 6 1-15,-18 10 0 16,-24-3 0-16,13-7 1 16,-2 4 0-16,6 2 0 15,4-5 0-15,17-4 0 16,15-3 1-16,24-3-1 15,4 0 0-15,17-13 0 16,18-3 0-16,11 1 0 0,14-4 0 16,24-6 0-16,15-4 0 15,14-5 0-15,35-7 0 16,31 0-1-16,8-3 1 16,28 3-2-16,14 1 1 15,0-7-20-15,22-1 1 16</inkml:trace>
  <inkml:trace contextRef="#ctx0" brushRef="#br0" timeOffset="95978.81">15145 2938 84 0,'-53'-38'42'0,"53"26"-30"0,0 18 43 16,0-6-52-16,0 9 0 15,0-9 1-15,10 10 0 16,-10 5-6-16,-3-2 1 0,-4 21 3 16,-4 17 0-16,-3 21-1 15,-7 25 0-15,-4 38 0 16,1 15 1-16,-5 42 0 15,-2 15 0-15,-5 37 0 16,8 16 1-16,3 29-2 16,-3 25 1-16,0-4-1 15,7 10 0-15,0 0-1 16,7-16 1-16,6-31-1 16,8-16 0-16,4-22 0 15,0-25 0-15,-4-9-1 16,0-26 1-16,-4-24 0 15,4-29 0-15,-4-25 0 16,1-15 1-16,-1-22-1 16,1-17 1-16,-1-17-1 15,4-11 0-15,0-12 0 16,0-3 0-16,0-12-1 16,-3-4 1-16,3-12-1 0,0-7 1 15,0-9 0 1,-4-3 0-16,4-6 0 0,0-3 0 15,4-4 1-15,-4 4 0 16,0 5 0-16,-4 8 1 16,4 14 0-16,4 1 0 15,-1 9-1-15,-6 4 1 16,3 2-2-16,0 4 1 16,3 2-1-16,4 1 0 15,-7 6-1-15,4-3 1 0,-4 3-1 16,0 0 1-1,0 3 0-15,0 3 0 16,-7 4 0-16,-7 2 1 0,-7 7 0 16,-11 0 0-16,0-3 0 15,-3 6 0-15,-4-4-1 16,0 1 1-16,-21 0-1 16,-10 0 1-16,-18-7-1 15,-8 1 1-15,-10 0-1 16,-17-1 0-16,-18 1 0 15,3-1 0-15,-13 1 0 16,-22-1 1-16,3-2-1 16,-10-4 0-16,-10 3 0 15,3 7 0-15,-21-10 0 16,7 1 0 0,-134 15 0-1,38-4 0-15,36-2 0 16,32 3 0-16,14 0 0 0,10-1 0 15,25 4 0-15,-3 3 0 16,3-3 0-16,21 0 0 16,4 7-1-16,14-4 1 15,3-3 0-15,11 0 0 16,14 0 0-16,18-4 0 16,14 1 0-16,3-3 0 0,11-4 0 15,7-2 1 1,11-1-1-16,10-6 0 15,11 0 0-15,3-3 0 0,8-9 0 16,6-10 0-16,11-6-1 16,0-6 1-16,3-4-1 15,15-5 1-15,3-4 0 16,0 3 0-16,1-3 0 16,2 6 0-16,1 4 0 15,3 3 0-15,-3 2 0 16,-4 1 1-16,4 3-1 15,-4 3 0-15,-7 0 0 16,-3 6 0-16,-4 4 0 16,-7 6 1-16,-4-1-1 15,1 4 1-15,-11 16-1 16,-1 6 1-16,-6 6-1 16,0 6 0-16,-7 16 0 15,-7 3 0-15,3-3 0 0,-7 0 0 16,-3 3 0-16,-11-6 0 15,3-6 0-15,5 0 0 16,6-7 0-16,3-6 0 16,8-3 0-16,4-3 0 15,6-4 0-15,7-2 0 16,4 3 0-16,7-4 0 16,14 1 0-16,11 2 0 15,14 1 0-15,10 0 0 0,8 6 0 16,-1 3 0-16,4 6 0 15,4 1 0-15,13 2 0 16,-3 4 0-16,0-4-1 16,-7 4 1-16,-3-7 0 15,-8 1 0-15,-6-4 0 16,-8 0 1-16,-7-9-1 16,1 0 0-16,-15-7 0 15,-4 1 0-15,-2-7 0 16,-8-12 0-16,-7-7 0 15,-7-6 0-15,-4-3 0 16,-14-9 0-16,-6 0 0 16,-8-1 0-16,-4 4-1 15,-13-3 1-15,0-1 0 16,3 4 0-16,3 3 0 16,4-3 0-16,8 6 0 15,2 0 0-15,1 3 0 16,3 0 0-16,-3-3 0 15,7 7 0-15,3-7-1 0,4 9 1 16,7-2 0-16,3-1 0 16,4-6 0-16,11-6 0 15,10-4 0-15,7-15 0 16,4-3 0-16,10-13 0 16,21 4 0-16,8-1 0 15,6-2 0-15,8 5 0 16,-7 13 0-16,-8 0 0 0,-7 3-1 15,-6 10 1-15,-8 6 0 16,-6 3 0-16,-8 3 0 16,0 4 0-16,-3 2 0 15,-15 4 1-15,-3-1-1 16,-3 1 0-16,-8 3 0 16,-6 9 0-16,-11 9 0 15,-11 7 0-15,-14 6-1 16,-21 7 1-16,-11 5 0 15,-3 7 0-15,4 3-1 16,-5 0 1-16,1 3 0 16,-18 0 1-16,8-3-1 15,10 1 0-15,7-1 0 16,10-7 0-16,15-11 0 16,6-4 0-16,15 3 0 15,7-3 0-15,10-3 0 16,11 0 0-16,11 0 0 15,21 0 0-15,10 3-1 0,11-3 1 16,14 12 0-16,0 1 0 16,-4 6-1-16,8-1 1 15,24 4 0-15,4 3 0 16,0 3 0-16,-4-3 0 16,0-9 0-16,-3-3 0 15,0-13 0-15,-15 3 0 16,-10-7 0-16,-7-2 1 15,-14-3-1-15,-14-4 0 0,-4 0 0 16,-14-5 0-16,-7-11 0 16,-10 1 1-16,-11-3-1 15,-11-1 0-15,-17-9 0 16,-8 4 0-16,-3-7 0 16,-3-3 0-16,-11 3-1 15,-11-3 1-15,-10-4 0 16,11 4 0-16,6 3 0 15,11-6 0-15,0 13 0 16,11-4 0-16,3 3-1 16,3-3 1-16,8 10 0 15,0-1 0-15,7 1 0 16,6-7 0-16,1-3 0 16,7 1 0-16,7-4-1 15,4-3 1-15,13-7 0 16,8-8 0-16,7-4 0 15,6-3 0-15,8-4 0 16,25-8 0-16,3 12 0 0,7-10 0 16,-7 4-1-16,-7 6 1 15,-7 6 0-15,-11 10 0 16,-7 0-3-16,-7 9 0 16,-3 0-19-16,-7 3 0 15,-4-13-1-15,-3-2 1 16</inkml:trace>
  <inkml:trace contextRef="#ctx0" brushRef="#br0" timeOffset="96393.63">6008 8137 99 0,'-35'-34'49'0,"10"-4"-36"15,18 28 50-15,3 4-60 0,-3-3 0 16,7 3 0-16,0 18 1 16,0 16-6-16,7 16 1 15,4 19 2-15,-1 25 1 16,-3 28-2-16,4 9 1 16,0 19-2-16,-11-2 1 15,3-14-3-15,4-12 1 16,4-19-8-16,3-21 1 15,4-17-19-15,-1-18 0 0,4-25 0 16,-3-20 1-16</inkml:trace>
  <inkml:trace contextRef="#ctx0" brushRef="#br0" timeOffset="96638.64">6219 8783 103 0,'0'13'51'0,"57"-10"-72"0,-29-3 105 0,14-3-83 15,18-7 0-15,7-2 0 16,4-4 0-16,10-6-3 16,4-9 0-16,0-1-3 15,-15 1 0-15,1-10-6 16,-15 10 0-16,-10 9-9 15,-11-3 1-15,-14 6 0 0,-3 3 1 16</inkml:trace>
  <inkml:trace contextRef="#ctx0" brushRef="#br0" timeOffset="96859.55">6777 8203 102 0,'-32'3'51'0,"4"19"-67"0,21-16 96 0,0 7-80 16,0 9 1-16,3 6-1 16,4 25 1-16,4 13-2 15,3 19 1-15,0 9 0 16,7 16 0-16,-3-4-7 16,-1-5 0-16,1-14-17 15,6-11 0-15,-6-23-1 16,3-22 1-16</inkml:trace>
  <inkml:trace contextRef="#ctx0" brushRef="#br0" timeOffset="97264.53">7098 7958 113 0,'-32'13'56'0,"15"-4"-82"15,17-9 114-15,0 3-89 0,7 0 1 16,10 4-2-16,8-1 1 16,3 0 0-16,4 4 0 15,3 5-1-15,7 7 1 16,18 7-1-16,0 8 1 15,7 1 1-15,-10 6 0 16,-4 3 1-16,-4 0 1 16,-10 9-1-16,-14-9 1 15,-8 3 0-15,-13-3 0 16,-8 1-2-16,-13 2 1 0,-8 3-2 16,-24 3 0-16,-8-2-6 15,4 2 0-15,-3-2-1 16,3-4 1-16</inkml:trace>
  <inkml:trace contextRef="#ctx0" brushRef="#br0" timeOffset="98468.17">1757 4992 104 0,'-50'-38'52'0,"8"29"-49"0,35 9 53 0,4 0-55 15,3 3 0-15,-8 3 1 16,19 4 0-16,7 15-3 15,-8 25 1-15,11 25 2 16,-10 19 0-16,0 16-1 16,-1 34 1-16,-3 7 0 15,-7 2 0-15,0 7-3 16,0-9 0-16,0-20-8 16,0-5 0-16,0-19-1 15,0-17 1-15</inkml:trace>
  <inkml:trace contextRef="#ctx0" brushRef="#br0" timeOffset="98887.14">1813 6168 91 0,'0'-3'45'0,"21"-13"-37"0,-6 3 48 16,20-18-56-16,25-10 1 16,-7-21 0-16,14-7 1 15,-14-7-3-15,-4 4 1 0,-3 0 0 16,-4-3 1-16,-14 0-1 16,-3 6 0-1,0 0 1-15,-11-7 1 0,4 10 0 16,-8 10 1-16,-3 9 0 15,-7 6 0-15,4 7 0 16,3 9 0-16,-7 6-1 16,0 6 1-16,-7 26-2 15,3 15 1-15,-3 41-1 16,4 19 0-16,-4 22 0 16,-4 15 0-16,0 7-1 15,4 3 1-15,7-1-9 16,7-2 0-16,-3-6 0 15,7-29 0-15</inkml:trace>
  <inkml:trace contextRef="#ctx0" brushRef="#br0" timeOffset="99792.62">2794 4054 108 0,'-113'-119'54'0,"-56"69"-55"0,119 44 63 16,-20 6-63-16,-40 12 1 0,1 23-1 16,-11 27 0-1,-10 29 0-15,-19 16 0 0,12 21-1 16,17 39 1-16,4 11-1 15,13 29 1-15,22 16-1 16,14 15 1-16,25-2 1 16,24 11 1-16,25-15-1 15,18-6 0-15,14-25 0 16,31-19 1-16,18-35-1 16,11-28 1-16,0-34-1 15,21-26 0-15,17-37 0 16,5-37 0-16,16-45 1 15,12-31 0-15,-12-34 0 16,-6-23 0-16,7-15 1 16,-22-6 0-16,-3-16-1 15,-17-6 0-15,-25-7 0 16,-15-3 1-16,-17 1-1 16,-10-1 1-16,-22 10-1 15,-14 12 1-15,-18 10 0 0,-17 12 0 16,-28 22-1-16,-36 28 1 15,-7 10-1-15,-20 22 1 16,-33 25-2-16,0 28 0 16,-3 16 0-16,-28 24 0 15,6 36-1-15,8 24 1 16,-25 29 0-16,14 21 0 16,15 35-1-16,-1 10 1 0,4 21 0 15,21 4 0-15,17-7-1 16,25 7 1-16,22-20-1 15,20-2 0-15,22-4-1 16,18-8 1-16,31-17 0 16,28-6 0-16,22-12-1 15,6-17 1-15,26-21 0 16,24-22 0-16,10-18 0 16,26-29 0-16,13-32 0 15,-7-31 0-15,25-25 1 16,4-21 0-16,-11-26 0 15,-4-6 0-15,-3-19 1 16,-21-16 0-16,-21-3-1 16,-1-9 1-16,-24-19 0 15,-14 9 1-15,-22 1-1 16,-27 2 1-16,-22 17 0 16,-28 18 0-16,-28 3 0 0,-18 6 0 15,-28 26-1-15,-46-1 1 16,-11 29-10-16,-63 15 0 15,-17 23-1-15,-40 37 1 16</inkml:trace>
  <inkml:trace contextRef="#ctx0" brushRef="#br0" timeOffset="100586.16">3521 4907 106 0,'49'25'53'0,"89"-56"-51"0,-96 9 53 15,14-6-55-15,43-16 0 16,11-13 0-16,10 1 0 16,-11 6-1-16,0 3 0 15,1 6-5-15,-12 6 1 16,-2-2-13-16,-19 5 1 16,-17 10-1-16,-14 13 0 15</inkml:trace>
  <inkml:trace contextRef="#ctx0" brushRef="#br0" timeOffset="100872.99">3418 5211 100 0,'-17'3'50'0,"34"16"-61"0,-2-28 86 0,30-13-74 16,19-9 0-16,31-10 0 15,4-9 0-15,35-10-1 16,14-3 0-16,-10 1 1 16,10-1 0-16,0 0-1 15,-7 0 1-15,-21 16 0 16,-21 4 0-16,-18 11-1 16,-17 7 1-16,-15 9-7 15,-14-2 0-15,-14 11 0 16,-28-18 0-16,7 25 6 15</inkml:trace>
  <inkml:trace contextRef="#ctx0" brushRef="#br0" timeOffset="101981.36">5849 9777 82 0,'-71'3'41'0,"29"7"-38"0,42-7 41 0,21 0-42 16,11 0 1-16,39-9 3 15,10-7 0-15,35-9-7 16,22-6 0-16,3-6 5 16,18-4 0-16,-11 3-1 15,4 1 0-15,-15-1-2 16,8 1 0-16,-15-1 0 16,4 4 0-16,-21 3-11 15,-18 3 1-15,-13 6-1 16,-29 3 1-16</inkml:trace>
  <inkml:trace contextRef="#ctx0" brushRef="#br0" timeOffset="102280.9">5052 10307 98 0,'-39'6'49'0,"42"7"-60"0,5-10 67 0,9-3-56 16,22-6 1-16,32-4 0 15,20-2 0-15,19-13-1 16,38 3 0-16,11-19 1 16,10 0 1-16,14-12 0 15,-3 9 0-15,0-9 0 16,4 6 1-16,-22 0-6 15,-17 3 1-15,-11 6-2 16,-14 10 0-16</inkml:trace>
  <inkml:trace contextRef="#ctx0" brushRef="#br0" timeOffset="106608.03">14150 5356 104 0,'-25'-10'52'0,"8"51"-50"15,2-32 52-15,-2 7-54 16,3 6 0-16,10 9-1 16,15 7 1-16,3 15-1 0,-4-12 1 15,29 31 0-15,14 3 0 16,0-6 1-16,4 0 0 15,10-12 0-15,17 2 1 16,15 4 0-16,0-10 0 16,0-12 0-16,21-6 0 15,10-7-3-15,-6-16 1 16,-8-12-1-16,11-9 0 16,-4-7 0-16,-3-6 0 15,-21-6 0-15,-7-6 1 0,-11-10 1 16,-3-13 1-16,3-2 0 15,0-13 1-15,-11 9-1 16,5-6 1-16,-8-9-1 16,-15 2 1-16,-2-5-2 15,-18-7 0-15,-8 0-1 16,-6 13 1-16,-15-4 0 16,-6 11 0-16,-4-5 0 15,-4 11 0-15,1-1 0 16,3 3 0-16,-4 10 0 15,0 3 0-15,4 13-1 16,0-4 1-16,-3 10-1 16,6 9 0-16,-3-3 0 15,0 3 0-15,0 7 0 16,0-1 1-16,0 1-1 16,0 2 0-16,3 4-1 15,4 3 1-15,-3 3 0 16,-1 0 0-16,-3 12 0 0,-3 4 0 15,-1 9 0-15,-14 6 0 16,-3 7 0-16,-4 9 0 16,-6 10-1-16,-5 2 1 15,-13 4 0-15,-1-7 0 16,-3 16 0-16,-3-6 1 16,-1-3-1-16,12-3 0 0,9-10 0 15,11-9 0 1,4-10 0-16,11-6 0 0,3-12-1 15,6-13 1-15,23-13 0 16,-1-22 0-16,7-15 0 16,7-6 0-16,0-4 0 15,4-9 0-15,10-3 0 16,-6 3 1-16,2-3-1 16,-2 0 1-16,-1 6-1 15,0 10 1-15,1 9-1 16,-5 6 0-16,12 3 0 15,-5 10 0-15,-2 3 0 16,-5 9 0-16,-2 4-1 16,6 12 1-16,-3 0 0 15,10 9 0-15,4 16 0 16,0 7 0-16,3 11 0 16,1 8 1-16,13-1-2 15,1 0 1-15,-4 0 0 16,-4-3 0-16,4-3-1 0,-7-6 1 15,-7-4 0-15,-7-6 0 16,-4 1-1-16,-3-7 1 16,-4 6 0-16,-4-16 1 15,-2-2-1-15,-1-4 0 16,-4-9 0-16,-2-7 0 16,-8-2 0-16,-4-13 0 15,-6-3 0-15,-4-7 0 16,-4-3 0-16,-7-5 0 0,-6 2 0 15,-12 3 1-15,-2 1-1 16,-8-10 0-16,-18 9 0 16,4 3 0-16,7 1-1 15,4 6 1-15,3 6 0 16,4 3 0-16,-1 6 0 16,1 4 0-16,0 3 0 15,6 3 0-15,1 3 0 16,3 9 0-16,4 0 0 15,-4 13 0-15,1 3-1 16,-8 10 1-16,0-1 0 16,0 10 0-16,-3 6 0 15,0 4 0-15,-1-7 0 16,-6 0 0-16,-4 12 0 16,7-8 0-16,4-1 0 15,7-9 0-15,3-1 0 16,7-15 0-16,7 4 0 0,4-11 0 15,4-2-1-15,-1-3 1 16,4-4 0-16,0-6 0 16,4-6 0-16,3-6 0 15,3-10 0-15,8-13 0 16,3-5 0-16,14-4 0 16,7-12 0-16,4-1 1 15,0-5-1-15,3 2 0 16,-3 4 0-16,10-6 0 0,-3 2 0 15,4 10 0-15,-1 9 0 16,-7 7 0-16,4 0 0 16,0 9 0-16,0 3 0 15,-7 0 1-15,-4 13-1 16,0 6 0-16,-3 12-1 16,0 10 1-16,-4 7 0 15,0 8 0-15,11 4 0 16,0-3 0-16,-4-1 0 15,4 4 0-15,-4-10 0 16,4 1 1-16,3-7-2 16,-6-3 1-16,-5-7-2 15,-6 1 0-15,-7-6-10 16,-4-4 0-16,-18-6 0 16,-13-22 1-16</inkml:trace>
  <inkml:trace contextRef="#ctx0" brushRef="#br0" timeOffset="108472.88">8375 8705 88 0,'-7'-19'44'0,"0"-3"-34"16,7 16 45-16,0-4-54 16,0 4 1-16,0 0-1 15,0-4 0-15,0 7-2 16,0 6 0-16,7 7 1 15,-7 2 1-15,7 7-1 0,-4 6 1 16,1 6 0 0,0 10 1-16,-1 6 1 0,1 13 0 15,-1 15 0-15,8 7 0 16,-1-1 0-16,4 4 0 16,22 3-2-16,-1 6 1 15,14 3-2-15,8 3 1 16,3-9-1-16,0-6 1 15,0 3-1-15,7-7 0 0,17 7 0 16,1-3 0-16,3-1 0 16,-3-5 0-16,0-1 1 15,17-6 0-15,11 0 0 16,7-3 0-16,-4-3 0 16,25-3 0-16,14-10 0 15,-13-6 0-15,16 0-1 16,5-6 0-16,-12 0 0 15,-3-4 0-15,22-5 0 16,-8 2 1-16,-7 1-1 16,25-7 0-16,-3 0 0 15,-8-6 1-15,29-3-1 16,-8 0 1-16,8-4-1 16,10-2 1-16,-21 0-1 15,14-1 0-15,0 7 0 16,-18-3 0-16,15 2 0 15,-4-2 0-15,-18-10 0 16,8-12 0-16,3-6 0 0,-18-4 1 16,4-6-1-16,0-9 0 15,-4-13 0-15,-17-10 0 16,10-5 0 0,7-13 1-16,-24 0-1 0,-14 3 1 15,-1 0-1-15,-6 6 0 16,-8-6 0-16,-10-3 1 15,-14 3-1-15,-11-13 0 16,-4 4 0-16,4-1 1 0,1-2-1 16,-8 6 0-1,-14 6 0-15,10 6 1 0,-13 10-1 16,-8-10 0-16,-10 10 0 16,-11-1 0-16,-3 1 0 15,-8-3 1-15,1-10-1 16,-4-19 1-16,0 7 0 15,0-13 0-15,-3 6-1 16,-1 10 1-16,-2 9-1 16,-1 3 1-16,-4 0-1 15,1 1 0-15,-4 5 0 16,-4 1 0-16,1-1 0 16,-1-2 0-16,4-1 0 15,4 4 0-15,-1-1 0 16,1 20 1-16,-1-4-1 15,1 6 1-15,-4 7-1 16,0 0 0-16,0 6 0 0,-4 3 0 16,1 0 0-1,-1 7 0-15,1-4 0 0,-1 1 0 16,4 2-1-16,0 7 1 16,-3-4 0-16,-1 7 1 15,0 0-1-15,-10 6 0 16,-10 7 0-16,-12 12 0 15,-2 3-1-15,-19 9 1 16,-6 1-1-16,-1 5 1 16,8 7 0-16,3-6 0 0,-7 3-1 15,7-9 0-15,11-7 1 16,10-6 0-16,7-3-1 16,7-10 1-16,8-6 0 15,6-9 0-15,18-7 0 16,1-9 0-16,6-6 0 15,7-6 0-15,4-4 0 16,10 0 0-16,22-6 0 16,6 10 0-16,11-7 0 15,4 7 1-15,-7 12-2 16,20 12 1-16,-10 20-30 16,-17 21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08:29:46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5006 624 89 0,'0'-7'44'0,"7"14"-33"16,-7 5 44-16,0 4-53 16,0 3 1-16,0 15 1 15,0 13 1-15,-7 7-6 0,3 14 0 16,-13 5 4-16,3 14 0 16,-4 4-2-16,7-3 1 15,-6-3-1-15,3-10 1 16,-11-3-1-16,11-9 0 15,-4-10-2-15,8 1 1 16,-1-7-9-16,4-10 0 16,3 4 0-16,-6-13 1 15</inkml:trace>
  <inkml:trace contextRef="#ctx0" brushRef="#br0" timeOffset="479.96">5101 1426 81 0,'0'-22'40'0,"11"-6"-35"15,-8 19 35-15,8-7-41 16,3-6 1-16,21 13 0 16,11-23 1-16,3 4-1 15,11 0 0-15,-7 3 0 0,4-3 1 16,-18-10 1-16,-1 13 0 16,-6-10 1-16,-7 7 1 15,-7 0 1-15,-1 3 0 16,-6-3 0-16,-11 3 0 15,3 6-1-15,-3-6 1 16,0 15-3-16,0-5 1 16,0 15-1-16,4 15 0 15,3 1 0-15,0 22 0 16,0 6-1-16,-7 18 1 16,-7 4-1-16,0 9 1 0,0 7-1 15,0-7 0-15,-4-3-4 16,4-3 0-16,4-9-10 15,-8-4 0-15,4-2 0 16,7-11 0-16</inkml:trace>
  <inkml:trace contextRef="#ctx0" brushRef="#br0" timeOffset="810.77">6089 1213 77 0,'-21'3'38'0,"24"-6"-21"0,1 3 41 15,-4 0-54-15,7 0 0 16,0-6 2-16,11 3 1 15,3-7-9-15,18 4 0 16,13 0 5-16,15-4 0 16,-3 7-2-16,7-3 0 15,-11 3-2-15,-11 3 0 16,-3 0-5-16,-14-6 1 16,-1 6-10-16,-6 0 1 15,-4 0-1-15,-14 0 1 0</inkml:trace>
  <inkml:trace contextRef="#ctx0" brushRef="#br0" timeOffset="1037.64">6025 1574 86 0,'-7'15'43'0,"21"-30"-40"16,1 12 62-16,-1-7-63 15,10 1 1-15,8-1 0 16,18-2 0-16,10-1-5 16,-1-2 0-16,1 2-3 15,4 7 1-15,-8-10-19 16,-6 7 1-16,-11 6-1 0,-1-7 0 16</inkml:trace>
  <inkml:trace contextRef="#ctx0" brushRef="#br0" timeOffset="1351.47">8192 410 90 0,'-18'-15'45'0,"11"12"-57"16,7 3 86-16,-4 0-71 15,1 0 0-15,-8 12 2 16,1 16 0-16,-12 7-7 16,-2 15 1-16,-1 13 4 15,4 12 0-15,-4 3-5 16,8 4 0-16,2-4-15 15,8-15 0-15,7 6 0 16,11-3 0-16</inkml:trace>
  <inkml:trace contextRef="#ctx0" brushRef="#br0" timeOffset="1685.27">7521 1652 89 0,'-10'-16'44'0,"10"26"-45"0,10-10 68 0,8 0-64 15,24 0 1-15,11-3 1 16,11 3 0-16,27 3-7 16,5-3 1-16,6-3 3 15,-17-7 0-15,-11 4-7 16,-11 6 1-16,-10-3-11 16,-7 3 1-16,-11-6-1 15,-7 3 1-15</inkml:trace>
  <inkml:trace contextRef="#ctx0" brushRef="#br0" timeOffset="2041.06">7454 2054 91 0,'-32'15'45'0,"36"-21"-47"0,14 6 66 15,10 3-61-15,21-3 1 0,15-3 1 16,17-6 0-1,32 2-7-15,17-5 0 0,-20-4 4 16,-8 10 0 0,7-4-4-16,-6 1 1 0,-15 6-6 15,-18-3 0-15,-10-4-12 16,-10 10 0-16,-22-3 0 16,-10 6 1-16</inkml:trace>
  <inkml:trace contextRef="#ctx0" brushRef="#br0" timeOffset="2579.79">7528 2270 68 0,'-7'-3'34'0,"-17"-13"-24"0,20 13 49 16,4 3-53-16,0-3 1 15,0 0 2-15,0 3 0 0,-4-3-12 16,4-1 0-16,0 11 7 16,0-1 1-16,4 32-4 15,-8 6 1-15,4 18-2 16,0 4 1-16,-3 3-1 16,-4 0 0-16,0 13 0 15,0-1 0-15,-7-12 0 16,-4 3 1-16,0-9-1 15,-3-10 0-15,0-3 1 16,0-6 0-16,-4-3-1 16,1-13 1-16,-5-3-1 15,-2-12 1-15,-5-10-6 16,12-3 1-16,-5-6-17 16,12-10 1-16,13-6-1 15,18 0 0-15</inkml:trace>
  <inkml:trace contextRef="#ctx0" brushRef="#br0" timeOffset="3195.21">8410 2618 71 0,'11'0'35'0,"3"16"-41"0,-14-16 55 31,-7 9-41-31,-4-9 0 16,-6 6 4-16,-1-3 1 0,-3-3-17 15,-11 0 1-15,0-6 10 16,-3-3 0-16,0-4-4 16,10-2 1-16,0-4-3 15,8 0 0-15,10 0 0 16,14-6 0-16,7-3-1 15,14-7 1-15,7 7 0 16,1-3 0-16,2 9-1 16,-2 12 1-16,-5 10-1 15,-2 10 1-15,-5-1-1 16,-9 13 1-16,-5 19-1 16,-6 3 0-16,-8-3 0 15,-10 6 1-15,-4 0-1 16,-6 0 1-16,2-3-1 15,1 0 1-15,-10-1-1 0,-5 1 0 16,-6-6-1-16,-14 0 1 16,-4-4-1-16,0 4 1 15,0-7-1-15,7-3 0 16,-14-3 0-16,14-12 0 16,14-1 1-16,4-5 0 15,13-4 0-15,12 0 0 16,17-9 1-16,7-1 0 15,11 4 0-15,10 3 1 0,18 3-1 16,14 10 0-16,-4 3 0 16,5 2 0-16,-12 1-1 15,-7 6 0-15,-3-9-10 16,-7 3 1-16,-4 3-1 16,-3-3 1-16</inkml:trace>
  <inkml:trace contextRef="#ctx0" brushRef="#br0" timeOffset="3723.91">9747 457 77 0,'-3'-37'38'0,"-61"-42"-25"0,43 51 33 16,-4-9-41-16,-3 11 0 15,-4-11 0-15,1 12 1 16,2-3-8-16,1 12 0 0,0 16 5 16,3 9 0-16,8 26-2 15,6 12 0-15,11 25 0 16,11 22 0-16,-4 13 0 16,3 21 1-16,-3-2-1 15,0 24 0-15,-3 1 0 16,-4-7 1-16,-7 0-1 15,-4-3 0-15,-10-9-1 16,-7-13 1-16,7-6 0 16,-4-19 0-16,7-16 0 15,4 1 0-15,7-16 0 16,11-16 1-16,13-7-1 16,8-11 0-16,3-17-1 15,15-15 1-15,3-6-7 16,3-1 1-16,-3-9-18 15,-4-6 0-15,-3-3 0 16,-7-3 0-16</inkml:trace>
  <inkml:trace contextRef="#ctx0" brushRef="#br0" timeOffset="4038.9">10075 903 95 0,'0'-47'47'0,"4"6"-55"0,-1 28 87 0,-3 13-78 15,0 0 1-15,7 19 0 16,0 6 0-16,1 25-3 15,-5 10 1-15,1 18 1 16,-1 23 1-16,1 15-2 16,-4-10 1-16,0-5-4 15,3 12 0-15,-3-29-10 16,4 1 1-16,-1-22-1 16,8-19 1-16</inkml:trace>
  <inkml:trace contextRef="#ctx0" brushRef="#br0" timeOffset="4445.66">10904 1223 78 0,'32'-60'39'0,"-42"41"-32"0,2 16 43 16,-6-10-45-16,-3 13 0 15,-22 0 2-15,0 7 1 16,0-1-10-16,-3 7 0 16,3 21 7-16,0 4 0 15,4 2-3-15,7 4 1 0,7 7-2 16,10-1 0-16,8 3-2 16,3-9 1-16,17-6-1 15,8-1 1-15,21-5-1 16,7-11 1-16,0-5-1 15,-4-6 0-15,7-4 1 16,-13-16 1-16,-1 4 0 16,-14-13 1-16,-6-9 0 15,-12-3 0-15,-20-7-1 16,-8-9 1-16,-3-3-4 16,-4 15 1-16,-3 1-15 15,7-4 0-15,3 4 0 16,18 15 0-16</inkml:trace>
  <inkml:trace contextRef="#ctx0" brushRef="#br0" timeOffset="4863.97">11222 965 87 0,'-21'-28'43'0,"10"13"-34"0,11 15 61 0,0 0-67 16,0-4 1-16,4-5 0 15,10 9 0-15,18 3-6 16,10 7 1-16,11 15 3 15,10 3 1-15,1 6-3 16,-4 1 1-16,-4 9-1 16,-3 3 0-16,4 6 0 15,-12 0 0-15,-9-9 0 16,-22 10 0-16,-14-11 0 16,-18 11 1-16,-10 2-1 15,-21-6 1-15,-11 7-2 16,-4-1 0-16,-3-6-7 15,11-6 1-15,10-6-17 16,17-13 0-16,29-6-1 16,15-10 0-16</inkml:trace>
  <inkml:trace contextRef="#ctx0" brushRef="#br0" timeOffset="5156.8">12305 1527 89 0,'-7'0'44'0,"10"0"-51"0,4 3 81 0,11 3-69 16,14-6 0-16,17-9 1 15,18 9 1-15,-3-10-10 16,-1 10 1-16,-3-6 4 15,0 3 1-15,7-6-5 16,-10 9 0-16,-8 0-7 16,-3-7 1-16,-11 4-15 15,-7 3 1-15,-10-6 0 16,-11-10 1-16</inkml:trace>
  <inkml:trace contextRef="#ctx0" brushRef="#br0" timeOffset="5379.21">12517 1072 95 0,'-18'-19'47'0,"21"38"-58"0,1-19 87 16,3 6-73-16,4 4 0 16,3 9 2-16,3 15 1 15,1 16-8-15,-7 10 1 16,-1-1 3-16,-6 13 1 15,-4 1-6-15,0 8 0 16,0-12-12-16,3 3 0 16,4-9-1-16,11-10 0 15</inkml:trace>
  <inkml:trace contextRef="#ctx0" brushRef="#br0" timeOffset="5677.04">13557 1009 89 0,'-14'-6'44'0,"4"-6"-38"15,3 12 60-15,-1 0-62 16,1 3 0-16,-3 3 1 15,3 3 1-15,3 7-8 16,1 6 0-16,6 6 5 16,1 22 1-16,6 19-4 15,1 3 0-15,0 1-6 0,-1-1 0 16,4 0-17 0,-3-9 1-16,3 9-1 0,0-10 1 15</inkml:trace>
  <inkml:trace contextRef="#ctx0" brushRef="#br0" timeOffset="5953.43">14206 1000 100 0,'-7'-28'50'0,"11"18"-66"0,-4 10 90 0,-4 0-73 16,1 10 0-16,-1-1 0 16,-3 4 1-16,4 18-3 15,-1 16 1-15,4 9 1 16,0 23 0-16,4-1-3 16,3-6 0-16,0-3-11 15,-4-6 0-15,4-10 0 16,0 4 1-16</inkml:trace>
  <inkml:trace contextRef="#ctx0" brushRef="#br0" timeOffset="6429.16">14647 840 88 0,'-14'-16'44'0,"-10"16"-39"0,16 7 59 0,1-7-61 15,4-7 1 1,3 7 0-16,10 7 1 0,1-7-7 15,3 12 1-15,11 10 3 16,7 0 1-16,17 3-2 16,0 10 0-16,1 2-1 15,3-2 1-15,7-1-1 16,3-6 0-16,-6 7 0 16,-4-1 0-16,-8-12 0 15,-6 10 1-15,-11-13-1 16,-10 3 1-16,-11 9-1 15,-14-3 1-15,-25 7-1 16,-3 8 1-16,-11 11 0 16,0-1 0-16,-10-3-1 15,-4 0 1-15,3 7-6 16,12-4 0-16,2-3-19 16,15-15 0-16,14-16-1 15,7-7 1-15</inkml:trace>
  <inkml:trace contextRef="#ctx0" brushRef="#br0" timeOffset="6926.69">15547 448 102 0,'-7'-19'51'0,"32"4"-76"0,-15 11 95 0,4-5-69 16,7 3 0-16,11 3 0 16,-4-4 1-16,1 7-3 15,-1 7 1-15,-3 2 1 16,-1 19 0-16,-3 7-1 15,-3 37 1-15,-4 9 0 16,-3 26 0-16,-4 0 0 16,0 18 0-16,0 7-1 15,3 3 1-15,1-10-1 16,7-6 1-16,-11 3-1 16,7-24 0-16,0 8 0 15,-7-24 1-15,-10-4 0 16,-15-6 0-16,0-9 1 0,-6-10 0 15,-15 4 0-15,-7-13 0 16,0 0 0-16,0-16 1 16,0-3-3-16,4-13 0 15,-14-5-5-15,3 2 1 16,3-15-17-16,1-7 1 16,21-5-1-16,13-11 1 15</inkml:trace>
  <inkml:trace contextRef="#ctx0" brushRef="#br0" timeOffset="7391.42">18627 843 99 0,'0'-12'49'0,"-7"5"-66"0,3 7 83 16,-6 0-66-16,-1 7 0 16,0 2-1-16,1 7 0 15,3 2-1-15,7 11 1 16,7-14-1-16,7 7 1 0,4-6-1 15,3 0 1-15,0-7-1 16,-7-6 1-16,-11 4-10 16,-6-7 0-16,-11 3 0 15,-4 6 0-15</inkml:trace>
  <inkml:trace contextRef="#ctx0" brushRef="#br0" timeOffset="7702.24">18503 1599 108 0,'14'-6'54'0,"-3"-7"-68"16,-8 13 89-16,-3 0-75 0,0 0 0 15,-3 3-1 1,-18 19 1-16,-4 19 0 0,0 12 0 15,-6 10 0-15,2 6 1 16,1 9-1-16,3-12 0 16,1-3 1-16,3-4 0 15,3-5-1-15,4-7 1 16,3-6 0-16,1-13 0 16,3 0-1-16,0-9 1 15,-1 0-6-15,5-4 0 16,-8-2 0-16,4-10 0 15</inkml:trace>
  <inkml:trace contextRef="#ctx0" brushRef="#br0" timeOffset="9831.45">18496 1091 81 0,'-3'-19'40'0,"3"-19"-21"0,7 32 41 0,0 3-57 15,0-10 0-15,7 4 1 16,7 6 1-16,25-6-7 16,3-1 1-16,11 1 4 15,21 2 0-15,11 7-2 16,10 0 0-16,-13 7-3 16,-8 5 1-16,-14-5-6 15,-7 2 1-15,-11 0-11 16,-10 1 1-16,-7-1-1 15,-18 1 1-15</inkml:trace>
  <inkml:trace contextRef="#ctx0" brushRef="#br0" timeOffset="10108.92">18500 1527 73 0,'-50'12'36'0,"-6"10"-28"0,45-19 49 16,-3 4-50-16,4 2 0 16,-1 0 2-16,4 1 1 15,7-4-13-15,11-3 1 16,31 4 7-16,28-7 1 0,8 0-4 16,3-7 0-16,-7-2-4 15,11 3 0-15,-7-4-9 16,-8 1 1-16,-6-1-1 15,-8 7 0-15</inkml:trace>
  <inkml:trace contextRef="#ctx0" brushRef="#br0" timeOffset="10497.25">20715 508 83 0,'21'-44'41'0,"-3"19"-26"0,-8 15 45 15,-6 1-57-15,0 3 0 16,-4 6 2-16,0 6 1 0,-4 19-8 16,-7 3 1-16,-10 29 4 15,-3 21 1-15,-1 13-3 16,4 3 0-16,3-9-7 15,4 18 0-15,3-9-20 16,8-6 0-16,-4 0 0 16,10-19 0-16</inkml:trace>
  <inkml:trace contextRef="#ctx0" brushRef="#br0" timeOffset="10719.12">20179 1834 99 0,'-42'-12'49'0,"27"12"-71"15,26 0 98-15,7-10-74 0,20 1 0 16,26-10 0-16,28-3 0 16,31 0-3-16,11 3 0 15,-10-6 2-15,3 6 0 16,-11-3-7-16,-21 10 0 15,-6-4 0-15,-12 7 1 16</inkml:trace>
  <inkml:trace contextRef="#ctx0" brushRef="#br0" timeOffset="11081.09">20253 2179 95 0,'-4'0'47'0,"40"6"-41"16,-8-6 51-16,18-6-56 15,-11-3 0-15,103-17 0 16,-1 5 0-16,15 5-2 0,0-3 0 16,-22 0 0-16,-24 13 0 15,-18-3-9-15,-21 9 0 16,-17 0 0-16,-15 3 1 15</inkml:trace>
  <inkml:trace contextRef="#ctx0" brushRef="#br0" timeOffset="11548.43">20235 2518 84 0,'-10'-54'42'0,"27"4"-31"16,-10 38 49-16,0-13-56 15,1 3 0-15,-1 6 1 16,0 7 1-16,-4 2-9 16,-3 14 1-16,0 11 4 15,0 20 1-15,-3 22-3 16,3 2 0-16,0 14 0 16,0 27 0-16,0-3 0 0,3 7 0 15,-3-7 0-15,0-6 0 16,-3-9-1-16,-4-10 1 15,-4-3 0-15,-10-18 0 16,-14-7 0-16,-4-16 0 16,0-9-1-16,0-16 0 15,0-12-5-15,1-10 1 16,-1-6-20-16,-4-9 1 16,22-7-1-16,21 1 1 15</inkml:trace>
  <inkml:trace contextRef="#ctx0" brushRef="#br0" timeOffset="12118.04">21124 2806 79 0,'7'0'39'0,"-3"10"-44"16,-4-10 73-16,-4 3-64 15,-3 0 0-15,-3 0 1 16,-8 0 1-16,0-3-8 16,-3 0 1-16,-3-3 5 15,-8-3 0-15,4-7-2 16,-1 1 0-16,1-13 0 0,11 6 0 16,6-10 0-1,15 4 0-15,10-12-1 0,7 2 0 16,11 7-1-1,-4 3 1-15,3 6-1 0,-2 3 0 16,-1 10-1-16,0 16 1 16,7 12 0-16,-10 9 0 15,-14 10 0-15,-11 3 0 16,-4 9 0-16,-3 3 1 16,-7 7-2-16,-4-10 1 0,-6 7-1 15,-1-7 1-15,-3-9-1 16,-11-3 0-16,0 0 0 15,-7-13 0-15,8-9-1 16,-1 0 1-16,-46 2-1 16,50-21 2-1,10 7 1-15,4-14 0 16,14 4 0-16,21 0 0 16,11 0 0-16,17 6 0 15,7 3 1-15,4 13-1 16,-3-6 0-16,-1 9-1 15,-7-3 0-15,-6-1-6 16,-5 1 0-16,-2 6 0 16,-5-6 0-16</inkml:trace>
  <inkml:trace contextRef="#ctx0" brushRef="#br0" timeOffset="12671.05">22648 382 94 0,'0'-59'47'0,"0"5"-46"16,0 35 48-16,-3 1-49 16,-1 2 1-16,1 3-1 15,-1 7 1-15,1 6-2 16,-8 25 0-16,-10 13 1 15,3 25 0-15,-3 15 0 16,3 32 0 0,-6 147 1-1,-1-16 0-15,0 16 1 16,4-12 0-16,-7 3-1 16,0-7 1-16,-4-15-1 15,7 3 1-15,4-22-1 0,7-22 1 16,3-6 0-16,8-16 0 15,6-22 0-15,15-25 1 16,3-16-1-16,8-15 1 16,6-19-2-16,14-19 0 15,4-16-3-15,4-12 0 16,-5-25-6-16,23-7 0 16,-1-18 0-16,-7-10 0 15</inkml:trace>
  <inkml:trace contextRef="#ctx0" brushRef="#br0" timeOffset="13089.22">23520 664 81 0,'-11'-37'40'0,"11"9"-19"0,4 18 36 15,-4-9-53-15,0 4 1 16,0-1 1-16,-4 3 0 16,1 4-9-1,3 9 1-15,0 13 5 0,-4 5 0 16,4 36-3-16,4 15 0 16,3 3-6-16,0 16 0 15,0 9-20-15,-4 9 0 16,1 1 0-16,-8-7 0 15</inkml:trace>
  <inkml:trace contextRef="#ctx0" brushRef="#br0" timeOffset="13564.26">23347 2596 98 0,'-4'-22'49'0,"4"13"-65"0,0 9 99 15,0 0-82-15,0 0 0 16,0 6 1-16,4 19 0 0,-4 13-3 15,3 18 1-15,-3 19 1 16,0 16 1-16,0 7-2 16,0-8 1-16,0 8-5 15,0-14 0-15,0-5-19 16,4-20 0-16,6-15 0 16,8-6 0-16</inkml:trace>
  <inkml:trace contextRef="#ctx0" brushRef="#br0" timeOffset="13998.71">25467 473 88 0,'0'-44'44'0,"0"35"-46"0,0-1 78 0,0 10-75 16,0 0 1-16,0 4-1 16,-3 14 1-16,3 7-3 15,-4 10 0-15,0 18-1 16,-3 26 0-16,7-4-11 15,-3 6 0-15,3 4 0 16,-4 12 0-16</inkml:trace>
  <inkml:trace contextRef="#ctx0" brushRef="#br0" timeOffset="14339.66">24522 2900 88 0,'-64'-31'44'0,"39"37"-40"0,22 4 60 0,-1-10-60 15,4 0 0-15,4-4 2 16,17 1 0-16,18-3-9 16,24 0 1-16,8-1 3 15,3-2 1-15,14 6-10 16,4-6 1-16,7 2-1 15,-8 1 0-15</inkml:trace>
  <inkml:trace contextRef="#ctx0" brushRef="#br0" timeOffset="14578.63">25647 2562 87 0,'0'-29'43'0,"18"4"-30"0,-11 19 44 15,-4 3-54 1,4-7 0-16,0 10 1 0,4 0 1 16,-1 19-7-16,1 3 1 15,-4 13 4-15,0 9 0 16,-7 3-2-16,0 6 0 16,-3 10-4-16,3 3 0 15,0-13-11-15,0 3 0 16,7-9-1-16,3-6 1 15</inkml:trace>
  <inkml:trace contextRef="#ctx0" brushRef="#br0" timeOffset="15225.93">26285 473 79 0,'29'-28'39'0,"52"3"-34"0,-60 25 47 16,4 3-49-16,6 6 1 15,1 7 0-15,-4 9 0 16,-3 10-5-16,-4 18 0 15,-3 19 4-15,-7 10 0 16,-4 5-1-16,-7 23 0 16,0 12-1-16,-4 13 1 15,-3 10-2-15,3 24 1 0,1-9-1 16,3 0 1-16,0 9-1 16,0-12 0-16,0 0 0 15,3 12 1-15,-3-15 0 16,4-1 0-16,0-12-1 15,-1 4 1-15,-3-7 0 16,0-4 0-16,-3-14 0 16,-1-17 0-16,0-15 0 15,1-16 1-15,-4-12 0 16,0-13 1-16,-4-7 0 16,-3-8 0-16,-4-13 0 15,-6-10 0-15,-15-9-4 16,-7 0 0-16,-10-9-14 15,-4-1 1-15,0-6-2 16,3-9 0-16</inkml:trace>
  <inkml:trace contextRef="#ctx0" brushRef="#br0" timeOffset="16395.5">19480 991 61 0,'0'0'30'0,"4"18"-30"16,-11-8 30-16</inkml:trace>
  <inkml:trace contextRef="#ctx0" brushRef="#br0" timeOffset="16723.31">17716 1822 83 0,'-7'-10'41'0,"22"-18"-47"16,-5 18 53-16,4 4-47 15,4 0 0-15,21 12-1 16,7-12 1-16,10 12 0 16,22-6 1-16,-1 16 1 15,8-16 0-15,14 0 1 16,-4 0 1-16,4-16-4 15,-18 10 1-15,-14 3-1 16,-14-13 0-16</inkml:trace>
  <inkml:trace contextRef="#ctx0" brushRef="#br0" timeOffset="17146.08">18313 1150 84 0,'-50'0'42'0,"15"0"-34"16,21 0 39-16,-7 0-43 15,0-6 0-15,3 6 1 16,4-3 0-16,10-3-7 16,18-4 0-16,11 1 5 15,17 0 0-15,33-1-2 16,30-6 1-16,5 7-1 15,-1 3 0-15,7-4-1 16,-6 7 1-16,-1-3-1 16,-24 6 0-16,-15 0-7 15,-13 6 0-15,-18-3 0 0,-15 4 0 16</inkml:trace>
  <inkml:trace contextRef="#ctx0" brushRef="#br0" timeOffset="17914.64">4558 5450 89 0,'-4'-32'44'0,"4"54"-38"15,0-9 45-15,0 6-50 16,-7 3 1-16,4 9 0 16,-8 25 1-16,1 23-4 15,-1 2 1-15,-7 4-5 16,-3-7 0-16,0 16-2 16,3-25 1-16</inkml:trace>
  <inkml:trace contextRef="#ctx0" brushRef="#br0" timeOffset="18437.33">4614 5280 87 0,'0'-72'43'0,"32"-6"-33"0,-11 59 46 0,15-3-54 16,2-6 0-16,15 0 0 15,4 6 1-15,3 6-4 16,-14 3 0-16,-1 13 2 16,5 10 1-16,-1 5-2 15,1 17 1-15,-22 9-1 16,-4 9 0-16,-27-3-1 15,-8 9 1-15,-6-2-2 16,-15 2 0-16,-17 0-1 16,-11-9 1-16,-11-6-1 15,-7-6 1-15,18-7 1 16,11-9 0-16,7-7 1 16,14-5 1-16,6-7 0 15,15 0 1-15,25 0 0 16,3-7 0-16,18 7 0 0,10 7 1 15,-3-4-1-15,0 16 0 16,3 15 0-16,1 10 0 16,-11 16-1-16,14 12 1 15,-4-3-2-15,0 3 1 16,1 3-5-16,-12-3 0 16,1-3-18-16,-7-9 0 15,0-10-1-15,14-19 1 16</inkml:trace>
  <inkml:trace contextRef="#ctx0" brushRef="#br0" timeOffset="18961.03">6219 6033 88 0,'-3'-13'44'0,"-11"-2"-49"0,7 15 79 15,-7 3-71-15,-22 3 0 16,-2 3 1-16,-22 7 1 16,-11 3-7-16,8 6 1 15,-1 6 3-15,15 10 1 0,10 0-3 16,14 0 1-1,18 3-2-15,7-13 1 0,32-3-2 16,24-6 0-16,15-16 0 16,6-12 0-16,-6-3 1 15,21-4 0-15,-18-12 1 16,-11 0 0-16,-13-6 1 16,-15-4 1-16,-21 1-1 15,-21 2 0-15,-14 1-9 16,-11 3 1-16,-3 6-1 15,-4 3 0-15</inkml:trace>
  <inkml:trace contextRef="#ctx0" brushRef="#br0" timeOffset="19249.86">6117 5823 87 0,'-17'-63'43'0,"17"-15"-35"0,0 65 46 15,0-6-50-15,7 1 0 16,-7-4 3-16,3 3 0 16,4 9-9-16,4 4 1 15,-8 12 5-15,4 13 1 16,-3 31-2-16,-4 19 1 16,-4 19-2-16,-3 6 0 15,-3 16-1-15,6-7 1 16,-6 1-3-16,3-7 1 15,3-15-5-15,4-10 0 0,-7-13-8 16,7-5 1-16,7-14-1 16,-7-11 1-16</inkml:trace>
  <inkml:trace contextRef="#ctx0" brushRef="#br0" timeOffset="20162.34">6495 6560 74 0,'3'-7'37'0,"8"11"-22"16,-11-4 34-16,7 0-44 0,-7 3 1 15,0 0 2 1,0 6 1-16,0 4-12 0,-11 9 1 16,11 3 7-16,-7 3 0 15,4 10-3-15,-4 2 1 16,3-2-2-16,1 0 0 16,3-10-1-16,0 10 0 15,-4-10 0-15,4-3 0 16,-4 3 0-16,4-9 0 15,0-7-1-15,0-2 1 16,-3-4-1-16,3-6 1 16,3-9-1-16,5-10 1 0,6-6 0 15,7-13 0-15,7-3 0 16,4-2 1-16,-4 5-1 16,4 0 1-16,-4 1 0 15,0 8 1-15,-3 4-1 16,-4 7 1-16,-3 8-1 15,-1 10 0-15,-6 10 0 16,-8 8 0-16,5 7-1 16,-8 10 1-16,-8 6-3 15,5-1 0-15,3 1-10 16,-7-6 1-16,3-4-1 16,4-12 0-16</inkml:trace>
  <inkml:trace contextRef="#ctx0" brushRef="#br0" timeOffset="20521.13">7782 6099 95 0,'-3'-10'47'0,"24"35"-43"0,-14-25 61 0,11-6-63 15,17 3 1-15,18-3 0 16,14 3 0-16,10-7-5 15,-6 4 1-15,-7 0 1 16,-1-1 1-16,8 4-6 16,-8 3 0-16,-10-3-7 15,-11 3 0-15,-10 6 0 16,-18 4 0-16</inkml:trace>
  <inkml:trace contextRef="#ctx0" brushRef="#br0" timeOffset="20737">7641 6478 84 0,'-35'13'42'0,"60"15"-35"0,-15-22 51 16,18-6-56-16,11 0 0 15,28-9 0-15,18 3 1 16,24-10-5-16,-13 0 0 15,-8 0-5-15,-4 7 0 16,-10 3-1-16,-10 0 0 16</inkml:trace>
  <inkml:trace contextRef="#ctx0" brushRef="#br0" timeOffset="21459.59">5965 7497 89 0,'-3'0'44'0,"31"-6"-39"16,-7 9 53-16,8-12-57 0,9-4 1 16,15-2 0-16,32-4 1 15,-4-3-5-15,0-3 1 16,4 3 1-16,-15 0 0 16,-6 0-4-16,-4 3 0 15,0 0-8-15,-11 4 1 16,-10-1-1-16,-21 10 1 15</inkml:trace>
  <inkml:trace contextRef="#ctx0" brushRef="#br0" timeOffset="21709.44">5958 7676 90 0,'-10'13'45'0,"20"-26"-45"0,5 7 63 0,20 0-62 16,4-4 1-16,14-12 0 16,35 3 0-16,10-3-3 15,1-3 0-15,-14-3 1 16,-11 6 1-16,-10 0-2 16,-4 6 0-16,-15 1-5 15,-9-1 0-15,-8 4-18 16,-10-1 0-16,-18 4 0 15,0 9 1-15</inkml:trace>
  <inkml:trace contextRef="#ctx0" brushRef="#br0" timeOffset="26344.01">10668 4895 91 0,'14'-47'45'0,"-28"-4"-37"0,7 42 45 16,-7-13-51-16,-14 3 0 16,-18 7 0-16,-11 2 0 15,-20 1-3-15,-1 9 0 16,8 9 2-16,3 13 1 15,10 10-2-15,-6 5 0 16,10 17-1-16,7 30 1 16,7 23 0-16,7 12 0 15,-7 28 0-15,4 20 1 0,3 2 0 16,-3 19 0-16,-4 10-1 16,-3-1 1-16,-4 13 0 15,7-9 0-15,4 12 0 16,3-6 0-16,4-16-1 15,3 7 1-15,8-22 0 16,3-17 0-16,7-24-1 16,3-25 1-16,8-25 0 15,3-16 0-15,7-16 0 16,3-18 1-16,12-14-2 16,13-11 1-16,7-13-9 15,4-10 1-15,7-6-1 16,-3-9 0-16</inkml:trace>
  <inkml:trace contextRef="#ctx0" brushRef="#br0" timeOffset="26812.01">11225 5133 94 0,'4'-16'47'0,"3"16"-38"15,-7 7 50-15,4-4-55 16,-1 9 0-16,-3 26 1 0,0 9 1 16,-3 16-9-16,-1 9 1 15,-3 9 4-15,0 4 1 16,-4 6-8-16,1 0 1 16,-1-7-11-16,4-5 1 15,-4 9 0-15,4-19 0 16</inkml:trace>
  <inkml:trace contextRef="#ctx0" brushRef="#br0" timeOffset="27391.22">11095 7206 90 0,'0'-16'45'0,"-11"32"-43"0,8-16 60 15,-8 3-60-15,-14 3 1 16,-10 7 0-16,-7 2 0 16,-8 17-4-16,-2 12 0 15,6 12 2-15,10 7 1 16,8 6-2-16,7-3 0 15,10-4-2-15,22 4 0 16,7-6-2-16,13-13 0 16,12-6 0-16,10-23 1 15,7-18 0-15,0-9 1 0,-4-10 2 16,18-9 0-16,-10-13 3 16,-4-9 1-16,-11 0 0 15,-10-13 1-15,-22-3-1 16,-6 10 0-16,-25-1-4 15,-14 7 1-15,-11 6-10 16,0 7 0 0</inkml:trace>
  <inkml:trace contextRef="#ctx0" brushRef="#br0" timeOffset="28002.69">13995 5525 91 0,'3'-41'45'0,"4"-6"-31"15,0 41 44-15,-10 0-55 16,-4 2 0-16,-4 11 1 16,-10 5 0-16,-4 10-6 15,-6 10 1-15,2 11 3 16,-2 17 0-16,6 9-2 15,7 6 0-15,18-6-1 16,4-3 0-16,10-9-1 16,11-7 0-16,6-10 0 15,29-11 0-15,4-14 1 0,13-15 0 16,-10-12 1-16,-7-16 1 16,-7-10 0-16,-10-15 1 15,-12-10 0-15,-9-3 1 16,-15 10-2-16,-7-1 1 15,-22 4-9-15,-13 18 1 16,-21 10-20-16,-4 7 0 16,-4 21 0-16,8 9 0 15</inkml:trace>
  <inkml:trace contextRef="#ctx0" brushRef="#br0" timeOffset="28722.8">13190 7651 91 0,'-17'-6'45'0,"27"3"-60"0,4 3 90 16,-3 0-75-16,3 0 1 0,0 0-1 15,4 0 1-15,0-7-2 16,6 7 1-16,1-6 1 15,10-3 0-15,4-4 0 16,7 1 0-16,-7-7 0 16,-11 3 1-16,0-6 0 15,-7 3 1-15,-7 4 0 16,-7-4 0-16,-3 0-1 16,-11-12 1-16,-14 12-1 15,-4 0 0-15,-3 16-2 16,-11 6 1-16,-7 13-1 15,-7 9 1-15,0 12-1 16,-10 7 0-16,-1 10 0 16,4 8 0-16,7 14 0 15,18 2 0-15,25-3 0 16,17-6 0-16,21-12-1 0,18-7 1 16,10-19-1-16,4-15 0 15,21-7-3-15,0-9 0 16,-7-12-18-16,-17-1 1 15,-11-9 0-15,-18 0 0 16</inkml:trace>
  <inkml:trace contextRef="#ctx0" brushRef="#br0" timeOffset="30269.04">14175 6732 57 0,'14'-9'28'0,"3"6"-19"16,-10 3 34-16,-7 0-36 0,4 0 1 15,-1 3 5-15,-3 0 0 16,-3 0-16-16,-4 0 0 15,-7 3 11-15,-4 4 0 16,-10-7-4-16,-4-3 0 16,4-3-3-16,3 0 1 15,4-4-2-15,3 1 0 16,4 0 0-16,4-4 0 16,6-2 0-16,4-1 0 15,11 4-1-15,14-4 1 16,-1 4 0-16,8 0 1 0,0 2-1 15,-4 7 0-15,-7-3 0 16,0 13 1-16,-3 2-1 16,-4 4 1-16,-10 12-1 15,-8 7 0-15,-7-1 0 16,-6 4 0-16,-15 2 0 16,-7 1 0-16,0-9 0 15,1 2 0-15,2-9-1 16,1-3 1-16,3-6-1 15,-6-7 1-15,-1-9-1 16,10 0 0-16,5-9-1 16,13-1 1-16,4-5 0 15,11-1 1-15,-4 0-1 16,7 1 1-16,0 2 1 16,7 1 0-16,0-1 0 15,4 13 1-15,3 3-1 0,0 7 1 16,21-1-1-16,-3 10 0 15,-7 0-1-15,0 6 1 16,-4 0-4-16,-3 3 1 16,-8-3-10-16,-3-3 1 15,-3 0-1-15,-1-9 0 16</inkml:trace>
  <inkml:trace contextRef="#ctx0" brushRef="#br0" timeOffset="30515.91">14492 6745 76 0,'7'-16'38'0,"4"7"-32"0,-11 9 46 16,0 3-47-1,0 9 0-15,-4 4 0 16,1 15 1-16,-4 1-9 15,0 5 1-15,-4-2 2 16,4 2 1-16,0-5-12 16,3 2 1-16,1-9-1 15,-1-3 0-15</inkml:trace>
  <inkml:trace contextRef="#ctx0" brushRef="#br0" timeOffset="30935.67">14531 6726 64 0,'-4'-10'32'0,"4"-8"-14"0,0 18 31 16,0-7-45-16,4 1 0 0,3-3 3 16,14 2 1-16,4-2-10 15,3 6 1-15,0-3 5 16,1 12 0-16,-1 0-2 16,-4 4 1-16,8 2-3 15,-7 4 1-15,-11 3-1 16,-7 12 1-16,0 3 0 15,-7 4 0-15,-3 3-1 16,-4 0 1-16,-4-10-1 16,4 3 0-16,-4-2 0 15,8-4 0-15,3-12-2 16,0 9 1-16,7-13-8 16,3-2 1-16,8-4-1 15,7-6 1-15</inkml:trace>
  <inkml:trace contextRef="#ctx0" brushRef="#br0" timeOffset="31179.26">15088 6867 65 0,'4'-13'32'0,"3"-15"-12"0,-4 16 25 15,4-1-41-15,1 7 1 16,-1 0 4-16,7 12 0 15,-11 6-11-15,8 10 1 16,-11 10 6-16,-4-1 1 16,-6 4-3-16,-1-1 1 0,4 1-7 15,0-1 0-15,3-6-12 16,1-3 0-16,-1-6-1 16,4-6 1-16</inkml:trace>
  <inkml:trace contextRef="#ctx0" brushRef="#br0" timeOffset="31579.97">15198 6557 65 0,'3'-29'32'0,"11"14"-19"0,-14 8 39 15,4-2-47-15,3-4 0 16,-7 1 3-16,0-1 1 16,-4 4-12-16,-3 6 1 15,-17 0 6-15,-1 6 1 16,4 3-3-16,0 10 0 15,3-1-2-15,7 7 0 16,4-3-1-16,4 0 1 0,13-6-1 16,19-7 1-16,2-6 0 15,5-6 0-15,-5-10 0 16,-2 3 0-16,-8-5-1 16,-11-1 0-16,-10-3-10 15,-7 6 0-15,-7 7 0 16,-21 12 0-16</inkml:trace>
  <inkml:trace contextRef="#ctx0" brushRef="#br0" timeOffset="32084.02">14062 7510 74 0,'-64'-13'37'0,"47"20"-25"0,17-11 44 0,0-2-50 15,0 6 0-15,14-9 1 16,-4 2 1-16,50-5-11 16,21-1 0-16,8-5 7 15,34-1 1-15,15-6-4 16,-11 6 0-16,-7 3-1 16,3 4 1-16,-7-1-2 15,-10 7 0-15,-21 0-6 16,-14-1 1-16,-19 4-1 15,-13 3 1-15</inkml:trace>
  <inkml:trace contextRef="#ctx0" brushRef="#br0" timeOffset="32922.83">14728 7745 67 0,'-3'9'33'0,"14"-2"-10"16,-8-4 19-16,-6-3-39 0,-5 3 1 15,1 3 2-15,-3-6 1 16,-1-6-9-16,-10 3 1 16,-4-7 4-16,4 1 1 15,4-4-2-15,2 1 0 16,1-1-1-16,4-2 0 15,6-1 0-15,8 4 1 16,10-1-1-16,4-3 1 16,-1 7-1-16,4 3 1 15,1-1-1-15,-1 10 0 16,-4 1 0-16,-3 5 0 0,-3 4-1 16,-7 5 1-1,-12 4-1-15,-6 3 1 0,-10 4-1 16,-8 2 0-16,0-3-1 15,0 4 1-15,1-7-1 16,-1 3 1-16,0-9-1 16,0 0 0-16,-10-7-1 15,0 1 1-15,-1-4-1 16,8-6 1-16,3-9-1 16,11-4 1-16,4-5 0 15,6 2 1-15,7 1 0 16,8 2 0-16,7 1 1 15,10-1 0-15,3 7 1 16,-2 3 0-16,9 10 0 16,1 9 0-16,0 3-1 15,3 6 1-15,-10 3-1 0,14-3 0 16,-8-3-8-16,-2 4 1 16,-1-14-2-16,-7-5 1 15</inkml:trace>
  <inkml:trace contextRef="#ctx0" brushRef="#br0" timeOffset="33928.94">14944 7595 62 0,'-4'-10'31'0,"8"1"-3"15,-4 2 13-15,0 7-34 16,0 0 1-16,0 0 3 15,3 7 0-15,-3-1-14 16,4 7 0-16,-4 5 9 16,-4 7 1-16,1-3-5 15,-1 3 1-15,4 1-2 0,0-5 0 16,0 1-1-16,0-6 0 16,0 0-1-16,4-4 1 15,-1-5-1-15,1-1 1 16,-1-6-1-16,4-13 1 15,0 10-1-15,-7 3 1 16,11-15 0-16,0-4 0 16,-1 0-1-16,1-3 1 15,3 0 1-15,0 3 0 16,0 4 0-16,0 2 0 16,4 4 0-16,6 2 1 15,-2 1-1-15,-5 6 1 0,-3 3-1 16,-3 3 1-16,0 7-2 15,-4 3 1-15,-4 2-1 16,-3 1 0-16,0 3-3 16,0 0 1-16,-14-6-12 15,7-4 1-15,-4-2-1 16,8-4 1-16</inkml:trace>
  <inkml:trace contextRef="#ctx0" brushRef="#br0" timeOffset="34845.42">15713 5425 60 0,'-32'-13'30'0,"11"-15"-18"16,21 18 21-16,0 4-28 15,10-6 1-15,8-7 2 16,7 3 0-16,3 7-9 0,7-1 0 16,4 1 8-1,3 9 1-15,-3 3-3 0,0 19 1 16,-7 6-2-16,-4 10 1 15,-7 6-2-15,-3 9 1 16,-4 13-3-16,-4 19 0 16,-2 15-1-16,-5-6 1 15,-3 9-1-15,0 17 1 16,0 2-1-16,-3 0 0 16,-1 0 0-16,0 4 1 15,1-1-1-15,-4-12 0 16,0 3 0-16,0-3 1 15,-7-3-1-15,-4 3 0 0,4-10 0 16,0-2 1-16,3-4-1 16,1-6 1-16,3 6-1 15,0-3 1-15,3-9-1 16,0-7 1-16,-6-3-1 16,6-15 0-16,-3-7 0 15,4-9 1-15,-4-6-1 16,3-4 1-16,1-2-1 15,-1 2 1-15,-3-3 0 16,4-5 1-16,-5-1-1 16,5-7 1-16,-1-2-1 15,1-3 1-15,-1-4-1 16,1 0 0-16,-8 1 0 16,-3-1 0-16,-11 1 0 15,-10-1 0-15,-4-3-3 16,-3 4 1-16,0-4-14 0,-4-3 0 15,-7-9 0-15,4 3 1 16</inkml:trace>
  <inkml:trace contextRef="#ctx0" brushRef="#br0" timeOffset="35877.29">13818 8353 75 0,'-7'-3'37'0,"7"-3"-22"0,0 6 39 0,0 0-47 16,4 6 1-16,-1 1 3 16,1 8 0-16,-4 17-14 15,0 2 1-15,0 10 9 16,-4 3 1-16,1 0-5 16,-1-6 0-16,-10 6-3 15,4-13 0-15,-1-5-5 16,11-4 0-16,-7-7-11 15,0 1 0-15,0-9 1 16,3-7 0-16</inkml:trace>
  <inkml:trace contextRef="#ctx0" brushRef="#br0" timeOffset="36123.15">14111 8375 84 0,'7'-18'42'0,"4"-1"-31"0,-11 6 54 16,0 13-62-16,0 0 1 15,3 0 3-15,4 3 0 16,0 10-8-16,0-1 1 16,1 4 5-16,-8 6 0 15,0 13-2-15,-4-1 0 16,-3 7-2-16,-4-4 1 15,-6 4-6-15,-8 3 1 16,4-6-13-16,3-7 1 0,1 0-1 16,2-6 1-16</inkml:trace>
  <inkml:trace contextRef="#ctx0" brushRef="#br0" timeOffset="36768.78">13935 9416 72 0,'24'-3'36'0,"-9"-6"-17"0,-15 9 34 15,0 0-47-15,0-6 1 16,-4 2 3-16,-10 8 1 0,-7-1-14 16,-11 0 0-1,-60 9 8 1,4 1 1-16,3 3-4 16,11 2 1-16,11 4-3 15,6 7 1-15,-3 5-2 16,22 1 1-16,6-1 0 15,18 4 0-15,10-1 0 16,8-2 0-16,10-1-1 16,14-9 1-16,25-6-1 15,18-9 1-15,10-13 0 16,0-4 0-16,0-5 0 16,18-7 0-16,3-3 0 15,-3-3 0-15,-18 0 0 16,-21 0 0-16,-11 0 0 15,-13 0 1-15,-19-1-1 0,-17 1 1 16,-17-3-4-16,-8-6 1 16,-21 9-11-16,4 3 0 15,-1 3-1-15,1 9 0 16</inkml:trace>
  <inkml:trace contextRef="#ctx0" brushRef="#br0" timeOffset="37087.6">13723 9200 95 0,'-3'-28'47'0,"20"12"-48"16,-10 16 65-16,0-6-61 15,-3 0 1-15,-1-1 2 16,4 7 0-16,4 10-7 16,-4 18 0-16,0 13 5 15,-3 15 1-15,-1 10-3 16,-3 12 1-16,-3 7-2 16,-1 3 1-16,4-7-6 15,-3-12 0-15,-1-6-13 16,1-10 1-16,3-12-1 15,3-16 1-15</inkml:trace>
  <inkml:trace contextRef="#ctx0" brushRef="#br0" timeOffset="37654.26">14203 9736 94 0,'0'-12'47'0,"14"21"-49"0,-7-9 66 0,0 3-61 15,0 0 0-15,0 4 1 16,7 8 1-16,-3 7-7 16,-8 3 1-16,8 10 3 15,-4-7 1-15,0 0-2 16,-3 1 0-16,-1-4-1 16,4-7 0-16,0-2-1 15,0-3 1-15,-7-1-1 16,0-6 1-16,0-2-1 15,0-4 1-15,0-4 0 0,7-5 0 16,0-7-1-16,0 1 1 16,4-4 0-16,0 0 0 15,3 0 1-15,3 0 0 16,8 1 0-16,-4-1 0 16,11 3 0-16,0 7 1 15,0 2 0-15,-8-2 0 16,-3 15-1-16,-7 4 1 15,-3 2 0-15,-4 17 0 16,-10-4-1-16,-1 0 1 16,1 0-2-16,-5-3 1 15,5-7-7-15,3 1 0 0,0-3 0 16,0-4 1-16</inkml:trace>
  <inkml:trace contextRef="#ctx0" brushRef="#br0" timeOffset="48824.44">16965 6083 106 0,'-14'-50'53'0,"42"25"-51"15,-10 19 54-15,3-4-56 16,0 16 0-16,0 1-1 16,1 15 1-16,2 3-1 0,-3 6 1 15,1 16-1-15,-1 25 0 16,-4 3 0-16,-3-2 1 16,-7 2-1-16,-3-3 0 15,-4 0 2-15,0-6 0 16,0-6 0-16,0-7 1 15,7-6 1-15,11-13 1 16,31-5-1-16,32-23 1 16,18-22-1-16,46-21 0 0,31-23-1 15,53-12 0-15,-3-13-1 16,25-18 0-16,-19 15-3 16,-6 13 0-16,-32 9-12 15,-24 9 1-15,-40 13-1 16,-59 4 1-16</inkml:trace>
  <inkml:trace contextRef="#ctx0" brushRef="#br0" timeOffset="49590.89">27178 991 103 0,'7'-41'51'0,"25"63"-51"16,-25-13 52-16,-11 10-53 15,1 6 1-15,-1 13-1 16,1 18 0-16,-4 13 0 16,3 0 1-16,-3 3-1 15,4-6 0-15,-8-3 0 0,4-4 0 16,-4-5 1-16,4 8 0 16,0-18 0-16,4 0 1 15,-1-16 0-15,1-6 1 16,13 3 0-16,11-15 0 15,18-4 0-15,14-25 0 16,25-6-1-16,13-9 1 16,51-13-1-16,20-25 1 15,35-13-1-15,29-15 0 16,11 9 1-16,10 3 0 0,-4-13-1 16,-7 14 1-16,-35-1-1 15,-7 6 0-15,-31 13-4 16,-19 16 1-16,-27 12-1 15,-26 16 0-15</inkml:trace>
  <inkml:trace contextRef="#ctx0" brushRef="#br0" timeOffset="51003.12">2769 11793 106 0,'-28'-40'53'0,"21"33"-53"16,14 4 53-16,-7 3-55 15,0 0 0-15,0 3 0 16,11 16 1-16,-1 6 3 16,-3 16 1-16,4 15-1 15,-11 17 0-15,-11 21 2 16,-6 15 0-16,-5 14 0 16,-6 5 1-16,-3 13-2 15,2 0 0-15,-2 1-3 0,2-14 1 16,8-12-6-16,14 0 0 15,4-25-8-15,6-16 0 16,8-6-10-16,6-22 0 16,1-15 1-16,3-13 0 15</inkml:trace>
  <inkml:trace contextRef="#ctx0" brushRef="#br0" timeOffset="51663.74">2801 12935 104 0,'-18'19'52'0,"40"-32"-82"15,-5 7 99-15,1-10-70 16,14 0 0-16,28-9 1 15,0 3 0-15,0-9 1 16,10-3 0-16,-3-7 0 16,-14 0 0-16,3-6 0 15,-6 0 1-15,-1-16-1 16,1 1 1-16,-8 2-2 16,-3-3 1-16,-7 0-1 15,-4 4 0-15,-7-4 1 16,-3 13 1-16,-8-3 0 0,-6 6 0 15,3 6 1-15,3 10 0 16,-10-1 0-16,4 7 0 16,3 9-1-16,0 10 1 15,4 12-2-15,-8 10 1 16,8 15-1-16,-4 17 0 16,-4 20-1-16,4 23 1 15,-14 25 0-15,4 4 0 0,-8-4-1 16,1 12 1-1,-1-5-1-15,-7-1 1 0,1-22-1 16,3-9 0 0,-4-9 0-16,0-17 1 0,8-5-2 15,-1-13 1-15,8-6 0 16,-8-10 0-16,4-6-1 16,7-9 1-1,-7-13 0 1,7-3 0-16,0 0 0 15,0 0 1-15,0 0 0 16,0 0 0-16,0-3-1 16,-4 3 1-16,4 0-6 15,-7 0 0-15,4 0-23 16,3-3 0-16,3 0 0 16,15-29 1-16</inkml:trace>
  <inkml:trace contextRef="#ctx0" brushRef="#br0" timeOffset="52039.04">4276 12524 113 0,'-39'16'56'0,"28"-19"-84"0,11 3 112 0,0-4-86 16,7 1 1-16,7 0-1 15,4 6 1-15,10-3 2 16,4 0 0-16,7-3-2 15,3-3 1-15,4 0 0 16,10-7 1-16,12 4-2 16,-1 2 1-16,-7 1-6 15,-11 3 1-15,0 3-13 16,-10 0 0-16,-4 0 0 16,1 0 1-16</inkml:trace>
  <inkml:trace contextRef="#ctx0" brushRef="#br0" timeOffset="52385.37">4364 12932 103 0,'10'0'51'0,"19"-22"-67"0,-19 19 86 0,11-4-71 16,-3 1 0-16,7 0 0 16,3 3 1-16,11-1 0 15,14 4 0-15,3-3-6 16,15 3 1-16,-11-3-18 15,3 0 1-15,4-3-1 16,14-22 0-16</inkml:trace>
  <inkml:trace contextRef="#ctx0" brushRef="#br0" timeOffset="54170.95">4900 12477 97 0,'-18'-66'48'0,"-24"-28"-44"16,35 66 49-16,-4-4-51 15,-20 1 0-15,2-7 4 16,1 1 0-16,7-4-7 16,11 7 1-16,-1 2 3 15,11 7 1-15,11 9-2 16,-1 16 1-16,8 22-2 15,-4 22 0-15,-4 28 0 16,-10 29 0-16,-3 2-1 16,-15 10 1-16,-3 3-2 0,0-9 1 15,3-10-1-15,-3-12 1 16,4-13-1-16,6-25 1 16,0-10-1-16,4-18 0 15,4-19 1-15,3-25 0 16,3-12 0-16,8-14 1 15,24-14 0-15,-3-20 0 16,10-6-1-16,4-3 1 16,-4-6 0-16,-3 2 0 0,-7 7-1 15,-4-6 1-15,-10 19 0 16,-4 9 1-16,-7 6-1 16,0 13 1-16,-3 9-1 15,-8 16 0-15,1 28 0 16,-1 22 0-16,-3 32-1 15,-4 21 0-15,-3 41 0 16,4 19 0-16,-15 0 0 16,4 19 0-16,0-10 0 15,-11 1 0-15,-3-17-1 16,-1-5 1-16,8-29 0 16,-4-12 0-16,4-19 0 15,7-19 0-15,3-25-1 16,1-26 1-16,6-14 0 15,8-36 0-15,6-21-1 16,8-19 1-16,10-6 0 16,14-7 0-16,-3-6 0 15,7-6 0-15,-11 12 0 0,4 10 0 16,-11 9 0 0,0 7 0-16,-3 12 0 0,-1 9 0 15,-6 16 0-15,3 10 1 16,11 18-1-16,-15 29 1 15,11 24-1-15,-10 29 0 16,-7 25 0-16,-15 19 1 0,-3 18-3 16,-14 1 0-16,-1-7-4 15,5-2 0-15,6-23-17 16,7-3 1-16,4-35-1 16,14-24 1-16</inkml:trace>
  <inkml:trace contextRef="#ctx0" brushRef="#br0" timeOffset="54624.7">5673 12461 114 0,'-14'7'57'0,"-8"2"-79"16,19-9 101-16,-4 3-80 16,0 7 1-16,-4 2-1 15,1 7 0-15,-19 9 1 0,8 3 0 16,-4 13-1-16,1 0 0 16,3 3 0-16,-1 13 1 15,15 3-1-15,0-10 1 16,18-3 0-16,17-6 0 15,7-10-1-15,8-8 1 16,-1-11 0-16,18-12 0 16,0-6 0-16,-4-16 0 15,-6-6 0-15,-18-6 1 0,-4-4 0 16,-18-8 1-16,-10-1-2 16,-10 0 1-16,-1-3-4 15,-13 0 1-15,-1 0-17 16,-7-4 1-16,4 14-1 15,3 2 1 1</inkml:trace>
  <inkml:trace contextRef="#ctx0" brushRef="#br0" timeOffset="55035.72">6142 11966 106 0,'-14'3'53'0,"14"-6"-67"0,0 9 88 16,0 0-75-16,7 7 1 15,3-1-1-15,12 4 1 16,-5 6 0-16,26 13 1 15,16-7-2-15,12 13 1 16,7-1 0-16,-8 17 0 16,1 2 0-16,3 4 0 15,3-3 0-15,-6-1 0 0,-11-2 0 16,-4-1 1-16,-17-6-1 16,-11-3 0-16,-17 10 0 15,-22 5 0-15,-27 7 0 16,-19 10 1-16,-13-1-2 15,-11 4 1-15,-15-10-3 16,12 3 1-16,10-12-11 16,17-19 0-16,11-10 0 15,22-21 1-15</inkml:trace>
  <inkml:trace contextRef="#ctx0" brushRef="#br0" timeOffset="55282.83">7715 12765 107 0,'36'51'53'0,"-36"-42"-67"0,0-9 80 15,3 3-67-15,8-3 0 16,3 0 0-16,7-3 1 15,7-3 1-15,25-1 0 16,11-11-1-16,10 2 1 16,-4-3-1-16,-6 0 1 15,-4 4-7-15,-7 5 0 0,-11 4-1 16,-7 6 0-16</inkml:trace>
  <inkml:trace contextRef="#ctx0" brushRef="#br0" timeOffset="55503.38">7609 13327 114 0,'-21'22'57'0,"35"-16"-68"15,4-6 76-15,10-9-67 16,15-1 1-16,-1-6-2 15,32-12 1-15,14 0 0 16,18 0 0-16,0-4-13 16,24-2 1-16,15-4 0 15,0 7 0-15</inkml:trace>
  <inkml:trace contextRef="#ctx0" brushRef="#br0" timeOffset="55818.54">10139 12050 109 0,'-32'-28'54'0,"29"16"-67"0,3 15 86 0,0 0-73 16,0 6 0-16,0 10 0 15,0 13 1-15,-4 8-2 16,4 11 1-16,-4 24-3 16,4 9 1-16,-3 7-6 15,-1 10 0-15,-3 2-15 16,0 7 1-16,-7-3 0 16,4-7 0-16</inkml:trace>
  <inkml:trace contextRef="#ctx0" brushRef="#br0" timeOffset="56031.65">9465 13349 120 0,'-25'50'60'0,"29"-53"-90"0,3 3 120 15,11 0-93-15,13-3 1 16,33-4-3-16,24-2 0 15,4-7 5-15,24 1 1 16,15-1-5-16,3-6 1 16,-4 3 1-16,15 7 0 15,-11 2-5-15,-14 1 0 16,-21 3 1-16,-25 12 0 16</inkml:trace>
  <inkml:trace contextRef="#ctx0" brushRef="#br0" timeOffset="56299.49">9313 13747 106 0,'-28'6'53'0,"56"-9"-65"16,-3-3 65-16,10-7-55 15,36-2 1-15,10-7 1 16,21 6 0-16,4-9 2 16,-25 6 0-16,53 3-1 15,-3 10 0-15,-15 0 1 16,-10 6 0-16,0-6-10 16,-7 6 0-16,-15 0-2 0,-17 0 1 15</inkml:trace>
  <inkml:trace contextRef="#ctx0" brushRef="#br0" timeOffset="56695.35">9521 13728 103 0,'-7'-3'51'0,"7"-16"-55"0,0 19 70 0,4 0-66 15,3 6 0-15,0-2-1 16,4 8 1-16,-8 13 0 16,8 13 0-16,-4 9 0 15,0 25 0-15,-4 16 0 16,1 18 0-16,-4 7 0 15,0 16 0-15,-4-4-1 16,-3-2 1-16,-3-7-1 16,-4-7 1-16,-8-15-1 15,-2-18 0-15,-22-17 0 16,11-12 1-16,-39-18-1 16,-1-23 0-16,5-16-5 0,3-8 1 15,10-14-1-15,5-5 1 16</inkml:trace>
  <inkml:trace contextRef="#ctx0" brushRef="#br0" timeOffset="57290.02">10453 14321 107 0,'46'31'53'0,"-60"1"-60"0,10-29 67 0,-3 0-63 16,0 3 1-16,-7-6 0 16,-4 0 0-16,-10-6 3 15,3-4 1-15,-3-2-2 16,-14-7 0-16,3 3 2 16,7-6 0-16,4-6-1 15,7 3 1-15,3-6-1 16,8 3 0-16,6-1-1 15,8-5 0-15,13 6-1 16,8 2 1-16,3 8-1 16,4 2 1-16,3 13 0 15,0 12 0-15,4 7 0 16,0 6 0-16,-11 12 0 16,-7 4 0-16,-3 6 0 15,-7 9 0-15,-8 4-1 0,-20-4 1 16,-8 7-1-16,-10-1 0 15,-18-9-1-15,-7 0 1 16,3-9-1-16,4-6 0 16,4-10 0-16,7-6 0 15,3-7 1-15,3-9 1 16,15-6 0-16,14-3 0 16,4-7 1-16,6 4 1 15,11 3 0-15,8 6 1 16,9 3-1-16,19 9 1 0,3 13 0 15,-4 7 0-15,4 9-2 16,0 2 0-16,0 5-9 16,-4 2 1-16,-3-3-1 15,-4-6 1-15</inkml:trace>
  <inkml:trace contextRef="#ctx0" brushRef="#br0" timeOffset="57741.84">12181 12195 108 0,'-17'-63'54'0,"-36"7"-63"0,42 34 69 16,-3-10-62-16,-7 1 1 16,0-13-2-16,-4 13 1 15,0-4 3-15,4 16 0 16,-14 16-1-16,0 13 0 16,10 18 1-16,0 31 0 15,8 20 0-15,-1 34 1 16,0 34-1-16,1 29 0 15,-4 31 0-15,-1 12 0 0,-2 10-1 16,-1 3 1-16,-14 6-1 16,7-12 1-16,4-13-1 15,7-21 1 1,7 18 0 0,7-53 0-16,14-29-1 15,7-31 1-15,4-12-1 16,6-25 1-16,8-26-2 15,7-12 1-15,17-12-9 16,8-10 1-16,14-16-1 16,-1-12 1-16</inkml:trace>
  <inkml:trace contextRef="#ctx0" brushRef="#br0" timeOffset="58057.58">12862 12220 97 0,'11'-28'48'0,"-4"12"-45"0,-7 10 55 16,0 6-56-16,3-7 1 0,-3 7 1 16,-3 13 1-16,-1 9-6 15,1 9 0-15,-1 19 0 16,1 13 0-16,-1 12-11 16,-3 13 0-16,0 16-1 15,0 12 0-15</inkml:trace>
  <inkml:trace contextRef="#ctx0" brushRef="#br0" timeOffset="58536.49">12778 13926 111 0,'-4'-10'55'0,"-3"29"-68"16,7-13 83-16,0 7-71 15,0 21 1-15,0 20-1 16,-3 5 1-16,-5 26 0 16,1 15 0-16,0 10-3 15,0-3 0-15,4-10-23 16,3-12 1-16,3-4-1 16,4-34 0-16</inkml:trace>
  <inkml:trace contextRef="#ctx0" brushRef="#br0" timeOffset="58943">14584 12681 69 0,'0'-19'34'15,"3"-31"-29"-15,1 31 59 0,10-9-58 16,0-4 1-16,4-15 4 15,-1 7 0-15,1 2-14 16,0 10 1-16,-8 6 8 16,1 6 0-16,-4 10-3 15,-4 18 0-15,-3 23-3 16,-3 15 1-16,-4 13-5 16,0 12 1-16,-7 10-18 15,3 6 0-15,4 3 0 16,0-6 0-16</inkml:trace>
  <inkml:trace contextRef="#ctx0" brushRef="#br0" timeOffset="59484.55">13854 14239 106 0,'-11'0'53'0,"11"-3"-74"0,4-3 95 16,3 0-75-16,3 2 1 16,8 1 0-16,-1 3 0 15,15-3 0-15,11 6 0 16,2 0-1-16,5 1 1 15,13-4-6-15,-3-4 0 16,-3 1 0-16,-4-6 0 16</inkml:trace>
  <inkml:trace contextRef="#ctx0" brushRef="#br0" timeOffset="59693.12">14690 13844 110 0,'-7'16'55'0,"0"-13"-63"0,7-3 71 0,7 9-65 16,0 13 1-16,0 13-1 15,-4 18 1-15,-3 16 2 16,-3 10 0-16,-4 11-2 16,-14 11 1-16,6-7-8 15,12-13 1-15,-1-12 0 16,11-18 0-16</inkml:trace>
  <inkml:trace contextRef="#ctx0" brushRef="#br0" timeOffset="60188.3">15042 12370 101 0,'-17'-69'50'0,"38"-9"-57"0,-3 53 61 0,13-3-55 16,5-4 1-16,2 4 0 15,5 0 0-15,10 9 0 16,-7 10 1-16,-8 12 0 16,-6 12 0-16,-7 23 0 15,-4 28 1-15,-10 25-1 16,-8 19 1-16,-24 28-1 16,3 22 0-16,-3 18 0 15,-4 14 0-15,8-4-1 16,3 0 1-16,3-6-1 15,11-4 0-15,0-18-1 16,7-9 1-16,0-23-1 16,0-5 1-16,4-20-1 15,-8-15 1-15,-6-19 0 16,-8-16 0-16,-6-12-2 0,-5-16 1 16,-20-12-13-16,3-13 1 15,1-10-1-15,2-5 0 16</inkml:trace>
  <inkml:trace contextRef="#ctx0" brushRef="#br0" timeOffset="60700.07">16249 12430 101 0,'-46'-97'50'0,"28"37"-62"16,11 38 77-16,-3-3-66 15,-8-6 0-15,-3-1 0 16,0 4 1-16,0 3 0 15,-4 9 1-15,-3 10-1 16,0 19 0-16,-1 24 0 16,8 32 1-16,4 28 0 15,-5 20 0-15,5 27 0 16,3 16 0-16,-4 9 0 0,-3 10 0 16,3 9-1-16,1-9 1 15,6-7-1-15,0-3 1 16,4-18-1-16,7-13 1 15,0-19-1-15,0-6 0 16,0-16 0-16,0-15 0 16,0-16 0-16,0-7 0 15,0-18 0-15,0-10 0 0,4 1 0 16,6-10 0-16,8-10 0 16,7 1 1-16,14-7-9 15,3-3 0 1</inkml:trace>
  <inkml:trace contextRef="#ctx0" brushRef="#br0" timeOffset="61733.8">16718 12505 77 0,'-21'-15'38'0,"10"-11"-41"16,8 20 39-16,-1-3-36 15,1-1 1-15,-4 4 6 16,3 0 1-16,-3-7-5 16,4 10 1-16,-4 3 4 15,0 0 1-15,-1 10 0 16,-2 5 1-16,-1 17-5 16,-6 5 1-16,-8 16-4 15,0 1 0-15,1 2-2 0,-1 4 0 16,7 6-6-16,4 0 1 15,7-7-15-15,4-2 0 16,3-7 0-16,-4-3 1 16</inkml:trace>
  <inkml:trace contextRef="#ctx0" brushRef="#br0" timeOffset="62125.54">16531 13901 112 0,'-14'-16'56'0,"-11"57"-85"16,18-35 103-16,-3 13-77 15,-4 12 1-15,-4 7-1 16,-7 6 0-16,8 9 4 16,-1 0 0-16,0 4-2 15,8 2 0-15,3-5 1 16,7-14 0-16,7-5 1 16,10-10 1-16,12-16-1 0,13-18 1 15,-3-16-1 1,0-13 1-16,-4-12-1 0,-7-13 0 15,-7 4-4-15,-10 2 1 16,-11-2-9-16,-11 9 0 16,-24 3-1-16,-4 3 1 15</inkml:trace>
  <inkml:trace contextRef="#ctx0" brushRef="#br0" timeOffset="62639.77">16969 12286 108 0,'3'-22'54'0,"15"-25"-70"16,-1 28 81-16,5 3-67 16,6 7 1-16,0-4-1 15,0 7 0-15,4 6 3 0,0 16 1 16,-4 9-2-16,4 25 0 15,-1 16 1-15,-2 22 0 16,-19 12 1-16,-10 22 0 16,-3 7-1-16,3 15 1 15,0 7-1-15,0 8 0 16,10-2 0-16,-10 16 0 16,7-7-1-16,-7-6 1 15,-3-10-1-15,-4-15 0 16,0-16 0-16,0-6 1 0,-4-25-2 15,4-16 1-15,0-15-2 16,0-20 0-16,-4-12-10 16,-3-18 1-16,0-14-1 15,0-15 1-15</inkml:trace>
  <inkml:trace contextRef="#ctx0" brushRef="#br0" timeOffset="62957.58">18288 13427 107 0,'-4'0'53'0,"4"0"-62"0,0 0 75 16,8-3-66-16,6 0 0 16,3-3-1-16,19-1 1 15,6-2 0-15,14 3 0 16,8-1-1-16,-4-2 1 16,0 6-1-16,0-3 0 15,-7 2-7-15,-11 4 1 16,-7 0-1-16,-10 4 0 0</inkml:trace>
  <inkml:trace contextRef="#ctx0" brushRef="#br0" timeOffset="63147.47">18090 13775 118 0,'8'53'59'0,"2"-21"-72"15,11-26 84-15,4-3-80 16,10-12 1-16,8-1-10 16,17-5 1-16,10-1 13 15,11-3 0-15,-3-3-13 16,-8-6 0-16</inkml:trace>
  <inkml:trace contextRef="#ctx0" brushRef="#br0" timeOffset="63989.53">20708 12207 109 0,'-7'-50'54'0,"18"41"-70"15,-8 2 92-15,1 7-76 16,-1 13 0-16,1 12 0 16,-4 22 0-16,0 13 0 15,-7 15 0-15,3 6-1 16,1 10 1-16,3 7-6 15,3 2 1-15,4 0-11 16,0-6 0-16,4-9 0 0,-1 0 0 16</inkml:trace>
  <inkml:trace contextRef="#ctx0" brushRef="#br0" timeOffset="64242.38">20140 13590 108 0,'-42'6'54'0,"91"-6"-73"0,-24-6 90 0,24-3-71 16,11-1 0-16,32-2 0 15,21-10 1-15,7 0-2 16,-4 6 0-16,8 4-1 15,-8 15 1-15,-17-9-12 16,-11-4 1-16,-17 10-1 16</inkml:trace>
  <inkml:trace contextRef="#ctx0" brushRef="#br0" timeOffset="64528.21">20017 13763 102 0,'0'6'51'0,"77"-34"-61"0,-38 28 75 16,25-7-65-16,10 4 0 15,28-12 0-15,-21-1 0 16,50 3-1-16,-11 10 1 16,3-6-7-16,-10 9 1 0,-18 0-18 15,-17 0 0-15,-22 0-1 16,-13 0 1-16</inkml:trace>
  <inkml:trace contextRef="#ctx0" brushRef="#br0" timeOffset="64960.96">20048 13766 102 0,'4'-28'51'0,"6"9"-74"16,8 16 105-16,3 3-83 0,0 3 1 15,1 3-1-15,2 7 0 16,1 5 1-16,0 7 0 16,6 16-1-16,1 25 1 15,-7 0-1-15,-4 12 1 16,-10 4 0-16,-4-1 0 15,-14-2 0-15,-4 12 1 16,-3-16-1-16,-4-12 0 0,-3-10 0 16,-4-15 1-16,-13-4-1 15,-1-12 0-15,0-13-5 16,0-9 1-16,-3-12-9 16,3-7 1-16,0-3-1 15,-10-3 0-15</inkml:trace>
  <inkml:trace contextRef="#ctx0" brushRef="#br0" timeOffset="65510.72">21135 14173 102 0,'-11'22'51'0,"-10"-6"-67"16,14-16 79-16,-3-3-64 15,-5 3 1-15,-2-6 0 0,-1-4 1 16,-7 4 0-16,-3-3 0 16,0-10-1-16,3 6 1 15,4-15 0-15,7 3 0 16,3 3-1-16,11 0 1 15,15 0-2-15,2-6 1 16,1 12 0-16,7 4 0 16,-4-1 0-16,0 7 0 15,0 3 0-15,0 9 0 0,-3 10-1 16,-4 12 1-16,-3 3 0 16,-8 7 0-16,-6 3-1 15,-8-1 1-15,-3 1-1 16,-14-3 1-16,-15-1-1 15,-6 1 0-15,-25-7 0 16,7-2 1-16,7-7-1 16,3-7 0-16,12 1 1 15,9-7 0-15,8-9 1 16,10 3 0-16,8-9 0 16,10 6 0-16,14 3 1 15,21 4 0-15,4-1 0 16,7 10 1-16,3 2-1 15,4 4 1-15,-7 7-2 16,0 5 0-16,-4 0-7 16,4-2 1-16,-11-4-2 0,1-3 0 15</inkml:trace>
  <inkml:trace contextRef="#ctx0" brushRef="#br0" timeOffset="66529.06">22232 12013 100 0,'-11'-19'50'0,"-17"-19"-52"15,21 29 58-15,0-10-57 16,-3 0 0-16,-1-6-1 15,0 0 1-15,4 6 0 16,0 13 1-16,0 9-2 16,0 16 1-16,0 6-1 15,0 22 1-15,0 7 0 0,0 14 1 16,0 30 1-16,0 21 0 16,-4 13 0-16,1 24 0 15,-8 11 0-15,11 11 1 16,-7 4-1-16,0 6 0 15,3 13-1-15,4-10 0 16,0-18 0-16,4-10 1 16,-1-10-1-16,0-18 0 15,1-19 0-15,6-25 0 16,-3-19 1-16,0-15 0 16,0-16 1-16,0-7 0 0,0-6 1 15,0-9 0-15,11-6 1 16,-11 2 0-16,0-5-1 15,11-4 0-15,3 0-2 16,3-3 1-16,5-3-2 16,6 0 0-16,11-3-7 15,21 3 0-15,7 0 1 16,3-3 0-16</inkml:trace>
  <inkml:trace contextRef="#ctx0" brushRef="#br0" timeOffset="71312.47">22733 12295 68 0,'-4'-3'34'0,"8"-6"-22"15,0 2 34-15,-1-2-44 16,4-7 1-16,-3-3 6 16,3-6 0-16,-4 3-10 15,4 4 1-15,-3-1 6 16,-1 3 1-16,-3 3-2 16,0 7 1-16,-3 0-4 15,3 6 0-15,-4 3-1 16,1 13 0-16,-4 3-1 15,3 6 1-15,1 9-1 16,-1 23 1-16,1 5 0 16,3 10 1-16,0 4-1 0,3-1 1 15,-3-6-1 1,4-3 0-16,-1-7-1 0,4-5 1 16,0-10-6-16,0-4 0 15,-3-15-1-15,-1-9 0 16</inkml:trace>
  <inkml:trace contextRef="#ctx0" brushRef="#br0" timeOffset="74281.13">23287 12502 62 0,'-11'-19'31'0,"1"-6"-6"15,6 22 5-15,4 0-23 16,0 3 1-16,0 0 6 16,4 3 0-16,10-6-17 15,21-3 1-15,7-1 10 16,8 1 1-16,17 0-6 15,-11 3 1-15,-3-10-8 16,-3 7 1-16,-12-4-10 16,-2 1 1-16,-8 6-1 15,-7 3 1-15</inkml:trace>
  <inkml:trace contextRef="#ctx0" brushRef="#br0" timeOffset="74451.81">23520 12298 101 0,'-18'-9'50'0,"22"6"-61"0,-4 3 76 16,0 0-66-16,3 6 1 15,1 10-1-15,-4 21 0 16,0 7 0-16,0 9 0 16,-4 7-7-16,1 12 0 15,-1-6-16-15,4 0 1 16,4-3-1-16,3-13 1 0</inkml:trace>
  <inkml:trace contextRef="#ctx0" brushRef="#br0" timeOffset="74810.81">24049 12518 105 0,'-25'-22'52'0,"15"-6"-80"16,6 21 110-16,1-2-83 16,3 3 1-16,-11 9-1 15,4 9 0-15,-7 13 1 16,7 10 0-16,-4-1-1 16,4 10 1-16,11 3-1 15,10-3 1-15,7-6-1 16,4-4 1-16,17-9-1 0,7-9 1 15,4-13 0-15,0-12 0 16,-3-13 0 0,-8-9 0-16,-7-10 2 0,-10 0 0 15,-11-9 0-15,-7-7 1 16,-11 4-3-16,-6 9 0 16,-8 13-16-16,-10 15 1 15,-14 19-2-15,-8 19 1 16</inkml:trace>
  <inkml:trace contextRef="#ctx0" brushRef="#br0" timeOffset="75681.39">22691 13860 101 0,'-7'-44'50'0,"17"25"-64"0,-6 10 79 16,-1-1-66-16,4 4 1 15,0 6 0-15,0 9 0 16,0 17 0-16,-3 8 1 0,-4 22 0 16,0 23 0-16,-4 6-1 15,1-7 0-15,-4 3-5 16,3-5 0-16,1-1-19 16,-1-15 0-16,4-10-1 15,4-16 1-15</inkml:trace>
  <inkml:trace contextRef="#ctx0" brushRef="#br0" timeOffset="75893.12">23245 14199 103 0,'3'-4'51'0,"4"23"-77"16,0-19 106-16,4 0-81 15,6 0 1-15,22-3-1 16,4 0 0-16,2 3 0 0,12 0 0 16,-8-6-9-16,-3-4 0 15,-7-2 0-15,-7-1 0 16</inkml:trace>
  <inkml:trace contextRef="#ctx0" brushRef="#br0" timeOffset="76104.05">23467 13860 95 0,'-25'0'47'0,"7"-32"-47"0,26 26 63 0,-12 3-63 15,15 3 1-15,-1 3-1 16,-3 3 1-16,4 13-1 16,-4 13 0-16,3 18 0 15,-3 9 1-15,1 17-2 16,-1-7 1-16,-7 9-9 15,0-6 0-15,0 3 0 16,0-9 0-16</inkml:trace>
  <inkml:trace contextRef="#ctx0" brushRef="#br0" timeOffset="76464">24109 14007 87 0,'-4'-9'43'0,"-3"6"-37"0,4 0 50 16,-4 3-55-16,0 6 1 15,0 3 0-15,-1 13 1 16,-2-3-4-16,6 6 0 15,1 10 2-15,10 2 0 16,3-2-3-16,5 2 1 16,2 4-2-16,15-6 0 0,-4-1 0 15,0-15 1-15,1-10 1 16,-5-6 0-16,-2-12 2 16,-1-7 0-16,-4-6 2 15,-3-12 0-15,-7-7-5 16,-7-3 1-16,-3-3-2 15,-8 3 1-15</inkml:trace>
  <inkml:trace contextRef="#ctx0" brushRef="#br0" timeOffset="77002.16">24511 12135 84 0,'-49'-25'42'0,"45"-41"-30"0,4 47 39 16,11-6-50-16,6 0 1 0,4 3 1 15,4 3 0-15,3 1-4 16,1 11 1-16,9 7 2 16,5 16 1-16,-4 12-1 15,-4 16 0-15,-3 19-1 16,-8 18 0-16,1 32 0 15,-4 16 0-15,-7 21-1 16,-3 13 1-16,-4 10-1 16,0 12 0-16,-4-6-1 15,1-1 0-15,-4-2 0 16,-4-10 0-16,-3-15 0 16,0-13 0-16,-7-25 0 15,0-16 1-15,-14-9-1 16,0-19 1-16,-4-19-1 15,-3-16 0-15,-11-21-4 16,-4-10 0-16,8-6-19 16,0-13 0-16,10-9 0 15,11-19 1-15</inkml:trace>
  <inkml:trace contextRef="#ctx0" brushRef="#br0" timeOffset="77261.42">25495 13217 104 0,'4'9'52'0,"-4"-12"-77"0,0 3 107 0,7-3-83 15,3 0 1-15,19-6-1 16,9 5 0-16,5-2 0 15,6 3 0-15,8-3-6 16,-1 3 1-16,-3 0-9 16,-4-1 1-16,-10 8-1 15,-4-1 1-15</inkml:trace>
  <inkml:trace contextRef="#ctx0" brushRef="#br0" timeOffset="77445.39">25467 13499 105 0,'7'13'52'0,"35"-7"-72"16,-10-3 87-16,7-15-69 0,7 5 0 16,3 1-13-16,4-3 0 15,-3 6 16-15,-5-7 0 16</inkml:trace>
  <inkml:trace contextRef="#ctx0" brushRef="#br0" timeOffset="77791.23">26659 12408 100 0,'-3'-56'50'0,"3"40"-56"16,0 16 66-16,0 0-60 15,10 3 0-15,8 10 0 16,3 8 1-16,-3 11-1 16,3 15 0-16,0 3 0 15,0 16 1-15,4 9-6 16,-4 16 1-16,-3 6-1 0,-4 4 1 16</inkml:trace>
  <inkml:trace contextRef="#ctx0" brushRef="#br0" timeOffset="78023.32">26480 13537 112 0,'-18'-3'56'0,"28"-4"-67"0,1-5 73 0,10-4-66 16,11 1 0-16,28-4-5 15,14 0 0-15,14 0 6 16,-3 7 1-16,-4-1-17 16,14 10 1-16,-10 3 1 15,-15 0 1-15</inkml:trace>
  <inkml:trace contextRef="#ctx0" brushRef="#br0" timeOffset="78280.32">26342 13734 103 0,'3'7'51'0,"50"-1"-73"0,-35-12 93 15,10-1-71-15,15-5 0 16,20-1 0-16,15-9 0 16,10 4 0-16,-3-1 0 15,-4 6-7-15,3 1 1 16,-3 2 0-16,-10 7 0 16</inkml:trace>
  <inkml:trace contextRef="#ctx0" brushRef="#br0" timeOffset="78626.31">26589 13709 89 0,'-14'-12'44'0,"7"-13"-44"15,7 18 48-15,0 7-46 16,0 0 0-16,0 0 0 15,3 7 1-15,4 12-3 16,0 15 0-16,0 10 2 16,-3 12 1-16,-1 20-1 15,-3 11 0-15,-3 14-1 16,-4-7 0-16,-4-3-2 16,1 3 1-16,-8-13-1 0,0-12 0 15,-6-12 0-15,-8-7 0 16,-3-22-2-16,-1-15 0 15,-2-13-2-15,-5-7 1 16,-3-18-10-16,4-6 0 16,3-10 0-16,8 1 0 15</inkml:trace>
  <inkml:trace contextRef="#ctx0" brushRef="#br0" timeOffset="79191.69">27167 14095 102 0,'0'6'51'0,"-3"-12"-76"0,3 6 87 0,-7 0-66 15,-7-6 1-15,-4-1 1 16,-3-2 0-16,0-7 5 15,-11 4 1-15,4-4-3 16,3 1 0-16,0-4 2 16,4 3 0-16,7 3-1 15,7-5 0-15,4 5-2 16,10 1 1-16,7 2-1 16,7-2 0-16,0 8 0 15,0 1 0-15,4 13 0 0,-4-1 1 16,0 4-2-16,-3 9 1 15,-8 9-1-15,-6 10 1 16,-8 0 0-16,-6-1 0 16,-8-2-1-16,-14 0 1 15,1-4-1-15,3-6 1 16,-1 1-1-16,5-11 1 16,2-2-1-16,8-3 0 15,0-4 0-15,4-3 0 0,3 4 1 16,7 2 0-16,3 4 2 15,8 6 0-15,13 3 1 16,1 0 0-16,3 0 0 16,-3 3 1-16,0 7-5 15,3-4 1-15,-3-6-15 16,-1 0 1-16,-6-9-2 16,-4 0 0-16</inkml:trace>
  <inkml:trace contextRef="#ctx0" brushRef="#br0" timeOffset="79602.45">28063 12204 104 0,'-45'-69'52'0,"2"22"-66"0,36 35 85 15,0-4-71-15,-7 6 0 16,7 4-1-16,0 6 0 16,3 16 1-16,-3 18 0 15,4 20-1-15,3 37 1 16,0 18-1-16,0 17 1 0,0 27 0 15,0-40 0-15,0 76 0 16,3 5 0-16,-3-9-1 16,0-13 1-16,-3-9-1 15,-1-6 0-15,1-12 0 16,-1-14 0-16,1-15 0 16,3-3 1-16,0-19-1 15,3-15 1 1,18-26-7-1,22-22 0-15,-1-24 0 16,7-17 0-16</inkml:trace>
  <inkml:trace contextRef="#ctx0" brushRef="#br0" timeOffset="79915.32">28547 12493 107 0,'14'-51'53'0,"14"26"-61"0,-14 10 73 15,-3 5-66-15,3 4 1 16,0 6-1-16,0 9 0 0,0 13 0 15,-3 13 1-15,-1 6-3 16,-3 21 0-16,-3 7-10 16,-4 16 1-16,-4 6-1 15,1 16 1-15</inkml:trace>
  <inkml:trace contextRef="#ctx0" brushRef="#br0" timeOffset="80158.17">28737 13593 108 0,'-14'-3'54'0,"0"41"-68"16,14-29 82-16,0 10-69 0,0 16 1 15,0 12 0-15,0 9 0 16,0 13-1-16,0 6 1 16,0 4-4-16,0-1 1 15,0-9-17-15,0-6 0 16,4-7 0-16,6-9 0 16</inkml:trace>
  <inkml:trace contextRef="#ctx0" brushRef="#br0" timeOffset="80677.88">28875 12138 107 0,'25'-28'53'0,"45"-6"-78"16,-49 30 98-16,4 4-76 16,17 4 1-16,-3 11-2 15,-4 10 1-15,-3 10 4 16,0 21 1-16,-4 23-4 15,-7 12 1-15,-3 9 2 0,0 19 0 16,-8 0 0-16,4 10 1 16,0-4-1-16,0 4 1 15,1 3-1-15,-1-7 0 16,0-6 0-16,7-3 0 16,4 3-1-16,-1-3 0 15,-6-9 0-15,-18-4 1 16,0-15 0-16,-11-9 0 15,8-13 1-15,-1-10 0 0,-3-15 0 16,0-10 0-16,0-9-2 16,-7-9 0-16,-4-10-19 15,-10-13 0-15,-21-5-1 16,-11-7 1-16</inkml:trace>
  <inkml:trace contextRef="#ctx0" brushRef="#br0" timeOffset="81583.35">9846 16306 104 0,'25'-19'52'0,"42"6"-52"15,-46 10 52-15,11-9-56 16,21 2 1-16,7 1-5 16,3 0 0-16,11 2 8 15,-7 4 0-15,0 3-11 16,0 0 1-16,-3 6 1 15,-4 4 1-15</inkml:trace>
  <inkml:trace contextRef="#ctx0" brushRef="#br0" timeOffset="81809.22">10001 16635 105 0,'-7'3'52'0,"14"16"-72"0,4-28 80 16,6-1-61-16,26 1 0 0,13-4-1 15,11-2 0-15,14-1 1 16,1 0 1-16,20 1-14 16,11 5 0-16,7-6 0 15,-7 4 1-15</inkml:trace>
  <inkml:trace contextRef="#ctx0" brushRef="#br0" timeOffset="82096.17">12471 15813 115 0,'-29'-12'57'0,"-34"15"-80"0,56 0 101 16,-4 7-80-16,1 5 1 16,-1 10-4-16,1 13 0 15,-5 9 0-15,1 9 0 16,4 13-18-16,-1 16 1 15,4-3 0-15,0 2 0 16</inkml:trace>
  <inkml:trace contextRef="#ctx0" brushRef="#br0" timeOffset="82351">11959 16757 109 0,'-14'0'54'0,"18"-6"-81"16,3 3 104-16,14-6-80 16,21-4 0-16,4 0-2 15,7-2 1-15,14-4 3 16,7 6 0-16,4 7-13 15,10 0 1-15,-7 6 1 16,-10 3 0-16</inkml:trace>
  <inkml:trace contextRef="#ctx0" brushRef="#br0" timeOffset="82618.42">11765 17014 102 0,'-17'-6'51'0,"24"3"-69"0,7-6 81 0,17-10-63 16,12 6 0-16,17-2 0 15,10-1 0-15,1 3 0 16,17 4 0-16,0 3-3 15,4 3 0-15,0 3-11 16,-11-4 0 0</inkml:trace>
  <inkml:trace contextRef="#ctx0" brushRef="#br0" timeOffset="82962.23">12012 17024 65 0,'-28'-22'32'0,"3"13"-5"16,22 5 24-16,-1 1-43 0,4 3 0 15,-3 3 1-15,-1 7 1 16,1 9-14-16,3 9 0 15,0 9 9-15,3 4 0 16,1 3-5-16,-4 13 1 16,0 12-2-16,0 0 1 15,-4 0-2-15,1-10 1 0,-12 7-1 16,-13-3 0-16,0-13 0 16,0-6 1-16,-4-10-3 15,-3-9 1-15,-1-6-7 16,-2-9 1-16,-1-20-1 15,7-2 1-15</inkml:trace>
  <inkml:trace contextRef="#ctx0" brushRef="#br0" timeOffset="83548.89">12862 17203 28 0,'-17'12'14'0,"-22"20"56"16,7 49-70 0,11-166 13-16,-32 82 1 15,7-3 5-15,7-3 0 16,8-10-26-16,9 0 1 15,12 0 16-15,10-9 0 16,10-10-8-16,15 1 0 16,3-4-3-16,4 6 0 15,0 1-1-15,0 15 0 16,-4 3 0-16,-3 16 1 16,-4 10 0-16,-4 9 0 0,-6 12 0 15,-4 10 0-15,-7 3 0 16,-7 3 1-16,-4 3-1 15,-6 6 1-15,-19 10-1 16,-6-6 0-16,-7-4 0 16,-18-3 1-16,7-12 0 15,7-6 0-15,7-13-1 16,4-7 1-16,10-8-1 16,7-10 1-16,7-7-1 15,8-9 1-15,6 4 0 16,8-4 1-16,10 3 0 15,14 4 1-15,0 2 2 16,15 7 0-16,-1 6 1 16,4 10 0-16,3 9-1 15,-3 6 0-15,-3 6-3 16,-5 7 0-16,1 0-14 0,-4 3 0 16,4-3-1-1,4-7 0-15</inkml:trace>
  <inkml:trace contextRef="#ctx0" brushRef="#br0" timeOffset="84060.89">14220 15798 107 0,'-42'-28'53'0,"17"-7"-74"16,18 29 88-16,0-7-69 15,4 1 0-15,-4 2-2 16,3 13 1-16,-3 7 3 15,0 9 1-15,-7 12-2 16,-7 19 0-16,3 13 0 16,1 12 1-16,-1 22 1 15,0 13 0-15,4 9 0 16,0 0 1-16,0 4-1 16,0 2 0-16,3-6 0 0,4-3 0 15,0-15-1-15,-3 2 1 16,3-21-1-16,3-7 1 15,0-9 0-15,4-13 0 16,0-9 0-16,4-6 1 16,3-10 0-16,7-9 0 15,-3-4 0-15,13-8 0 16,15-14-4-16,7-2 1 16,0-10-9-16,14-6 1 15,-4 0-2-15,-3 0 1 0</inkml:trace>
  <inkml:trace contextRef="#ctx0" brushRef="#br0" timeOffset="85766.14">14764 15748 68 0,'7'-35'34'0,"-4"13"-24"0,1 19 35 0,-1-3-37 15,-3 6 1-15,0 3 4 16,4 13 1 0,3 24-17-1,-3 4 0-15,-8 6 10 16,0 7 0-16,1-1-7 15,-1-2 0-15,4-7-12 16,0 3 1-16,0 6-2 16,-3-9 0-16</inkml:trace>
  <inkml:trace contextRef="#ctx0" brushRef="#br0" timeOffset="86077.01">14728 16644 81 0,'-42'10'40'0,"-18"9"-44"0,39-13 48 16,-4 10-43-16,1 2 0 16,-1 8 2-16,0 5 0 15,8 7-4-15,2 2 1 16,8 4 1-16,11-3 1 15,10 0-2-15,18-1 1 0,14-14-1 16,7-11 0-16,10-5 0 16,-3-17 0-16,-3-8 1 15,-8-10 0-15,-10-19 1 16,-11 0 1-16,-7 0-4 16,-14-13 1-16,-10 4-12 15,-26 3 0-15,-6 0-1 16,-7 6 1-16</inkml:trace>
  <inkml:trace contextRef="#ctx0" brushRef="#br0" timeOffset="86495.77">15318 15710 104 0,'-4'-38'52'0,"11"13"-71"0,-3 19 89 16,-1 0-70-16,-3 6 0 15,7 0 1-15,4 6 1 16,-4 16-2-16,0 9 0 15,-7 13 1-15,3 16 0 0,1 6-1 16,-4 9 1 0,0 16-1-16,-4 12 1 0,-3 1-1 15,0 6 0-15,-3 9 0 16,3-3 1-16,3-7-1 16,1-5 0-16,-1-7 0 15,4-3 0-15,4-15 0 16,3-10 0-16,0-16-1 15,0-3 1-15,-4-19-6 16,-3 1 0-16,-3-16 0 16,-8-4 1-16</inkml:trace>
  <inkml:trace contextRef="#ctx0" brushRef="#br0" timeOffset="86989.76">13681 15547 103 0,'-18'-35'51'0,"8"4"-53"0,10 25 60 0,0 0-58 16,0-1 0-16,-4 4-1 16,0 9 1-16,-3 4-1 15,-3 18 1-15,-1 3-2 16,1 26 1-16,-1 15-1 15,4 16 1-15,-4 18 0 16,4 29 0-16,0 9 1 16,-10 7 0-16,-4 18 0 15,-1 1 0-15,1-4 0 16,0 0 0-16,3-12 0 16,1-16 1-16,3-7 0 15,7-24 0-15,7-19 0 16,7-13 0-16,14-19-2 15,7-12 1-15,7-12-7 16,11-13 0-16,18-13-1 0,3-16 0 16</inkml:trace>
  <inkml:trace contextRef="#ctx0" brushRef="#br0" timeOffset="87274.49">15907 16604 108 0,'14'0'54'0,"81"-7"-66"15,-67 1 74-15,4 0-63 16,21 3 1-16,3 0-4 16,-3 3 1-16,-3 3-5 15,-1 0 1-15,-3 0-2 16,-7 0 0-16</inkml:trace>
  <inkml:trace contextRef="#ctx0" brushRef="#br0" timeOffset="87500.39">16058 16209 110 0,'-21'-7'55'0,"18"4"-71"0,3 3 79 16,3 3-64-16,4 4 1 15,4 15 0-15,0 12 1 16,3 19-1-16,0 7 0 15,-4 15-1-15,1-3 1 16,-4 10-8-16,-4-1 0 16,-3-2-1-16,0-7 1 0</inkml:trace>
  <inkml:trace contextRef="#ctx0" brushRef="#br0" timeOffset="87941.14">17642 15748 100 0,'11'-57'50'0,"-74"13"-52"15,52 32 64-15,-3-1-61 16,-4-6 1-16,1 4 0 15,-1-1 1-15,4 3-4 16,-4 13 0-16,0 13 2 16,-10 9 0-16,-3 28-1 0,6 19 0 15,0 16-1-15,0 12 1 16,-3 25-1 0,4 13 1-16,-1 0 0 0,4 6 0 15,3 0-1-15,4-3 1 16,3-6-1-16,4-13 1 15,7 6-1-15,0-9 1 16,7-12-1-16,0-10 0 16,0-12 0-16,0-7 1 15,1-12 0-15,2-13 0 0,4-16-4 16,7-9 1-16,15-18-18 16,3-14 1-16,6-15-1 15,12-9 0-15</inkml:trace>
  <inkml:trace contextRef="#ctx0" brushRef="#br0" timeOffset="88341.99">17847 15908 110 0,'4'-4'55'0,"-8"-24"-84"15,4 22 105-15,0 6-78 16,0 0 1-16,0 3-1 16,-3 16 1-16,-1 3 1 0,0 12 1 15,1 13-2-15,-1 4 1 16,4 5-1-16,11 0 1 15,14-5-2-15,6-1 1 16,1-16-2-16,7-12 0 16,10-12-1-16,1-14 0 15,-4-17 1-15,-8-8 0 16,-6-15 2-16,-4-6 1 0,-10-6 2 16,-7-4 0-16,-8 7-1 15,-6 6 0-15,-4 9-10 16,-15 10 1-16,-6 9-3 15,-7 10 1-15</inkml:trace>
  <inkml:trace contextRef="#ctx0" brushRef="#br0" timeOffset="88626.95">17826 16880 119 0,'-4'44'59'0,"8"-16"-79"0,-1-19 98 15,1 10-81-15,-1 3 1 16,-3 6-2-16,0 7 0 15,-3 12 2-15,-4 0 0 16,0 12-15-16,0-5 1 16,0-1 0-16,3-12 1 15</inkml:trace>
  <inkml:trace contextRef="#ctx0" brushRef="#br0" timeOffset="89138.65">18348 15666 98 0,'0'-41'49'0,"0"-21"-63"16,7 37 73-16,4-4-64 15,17-5 0-15,-3 6 2 16,6 6 1-16,-6 6 6 0,3 7 1 16,0 12-3-16,-3 9 1 15,-4 20 2-15,0 8 0 16,-3 26-1-16,-4 9 0 15,-3 13-3-15,-1 19 1 16,-6 3-2-16,-1 9 0 16,-3 3-1-16,-3 4 1 15,-4-4-1-15,0 6 0 16,3-8 0-16,1-8 1 0,-1 1-1 16,1-9 1-1,-4-1 1-15,3-12 0 0,-6-9 0 16,-1-10 0-16,0-16 0 15,1-15 1-15,-4-13-2 16,-15-18 1-16,1-4-11 16,3-12 0-16,-3-4-1 15,-3-2 1-15</inkml:trace>
  <inkml:trace contextRef="#ctx0" brushRef="#br0" timeOffset="89614.69">18969 15415 105 0,'-18'-6'52'0,"22"0"-64"0,17 6 72 16,7 3-62-16,4 6 0 0,3 10-1 16,8 16 1-16,2 18 3 15,1 13 0-15,-7 25-2 16,-7 12 1-16,-8 10 0 15,-6 19 1-15,-7 9 0 16,-4 0 1-16,-4 9-1 16,1 1 1-16,-4 3-1 15,0-20 1-15,0-5-1 16,0-13 1-16,0-6-1 16,-4-13 1-16,-3-22-2 15,-17-12 0-15,-1-13-1 16,4-6 1-16,-4-13-4 15,4-18 0-15,3-13-17 16,8-19 0-16,3-15 0 16,7-1 0-16</inkml:trace>
  <inkml:trace contextRef="#ctx0" brushRef="#br0" timeOffset="89857.64">19748 16544 113 0,'-3'13'56'0,"17"-7"-83"0,4-9 108 16,3-3-82-16,7-4 1 0,7-2-1 16,4 2 0-16,18 1 0 15,3 2 0-15,-4 1-5 16,-3 6 1-16,0 0-13 15,-4 0 1-15,-13 6 0 16,-15 7 0-16</inkml:trace>
  <inkml:trace contextRef="#ctx0" brushRef="#br0" timeOffset="90013.48">19868 16861 103 0,'-14'63'51'0,"18"-63"-74"15,6-4 87-15,8-8-81 16,10-7 1-16,25-3-28 16,4 3 1-16,10-3 51 15,10 0 0-15</inkml:trace>
  <inkml:trace contextRef="#ctx0" brushRef="#br0" timeOffset="90303.56">21078 15951 104 0,'-3'-18'52'0,"-11"-20"-79"0,14 29 110 16,-4 2-83-16,4 4 0 0,4 6 1 15,-1 10 0-15,1 12-1 16,3 13 1-16,0 9 0 15,4 18 0-15,-1 14-1 16,1 2 0-16,-4 7-2 16,0 9 1-16,0 7-14 15,7-10 0-15,-14-9-1 16,7-10 1-16</inkml:trace>
  <inkml:trace contextRef="#ctx0" brushRef="#br0" timeOffset="90486.73">20814 17049 110 0,'-4'6'55'0,"64"-37"-79"16,-28 21 88-16,14-8-65 15,21-4 0-15,7 3 0 0,18 3 1 16,-4 4-2-16,-3 2 0 15,-1 4-7-15,8 3 1 16,-14 3 0-16,-15 3 0 16</inkml:trace>
  <inkml:trace contextRef="#ctx0" brushRef="#br0" timeOffset="90710.6">20824 17247 104 0,'-7'3'52'0,"78"-50"-76"0,-43 34 74 0,18-6-53 16,25 0 1-16,13 1 2 16,15-1 0-16,-4 0 2 15,15 3 1-15,-5 1-9 16,-9 8 0-16,-8 1 1 15,-14 6 0-15</inkml:trace>
  <inkml:trace contextRef="#ctx0" brushRef="#br0" timeOffset="91076.39">20803 17218 96 0,'11'44'48'0,"3"-59"-54"0,-7 18 63 15,11 3-57-15,3 3 1 16,0 4 2-16,-7-1 1 16,4 23-4-16,3 12 1 15,-3 3 1-15,-1 10 1 16,1 6-1-16,-1 9 0 0,-2 3-2 15,-8-3 1-15,-4 7-1 16,-6-4 0-16,-8-9-1 16,-3-22 1-16,-18-6-3 15,0-19 1-15,-6-12-6 16,2-10 1-16,1-10-6 16,-14-12 0-16,3-9-10 15,7-4 0-15,7 1 2 16,11-7 0-16</inkml:trace>
  <inkml:trace contextRef="#ctx0" brushRef="#br0" timeOffset="91582.11">21668 17595 103 0,'-11'15'51'0,"-7"-2"-87"0,11-13 110 16,-3 0-77-16,-1-6 0 16,-6-4 0-16,-1-2 1 15,-10-7 4-15,3 0 0 16,4-6-2-16,14-6 0 16,10-4 1-16,1 1 1 15,3 2 0-15,3 4 0 16,8 0-1-16,3 6 1 0,7 6 0 15,8 4 0-15,3 8-1 16,-4 8 0-16,-7 5-1 16,-3 16 1-16,-11 6-1 15,-7 10 1-15,-21 6-1 16,-4 7 0-16,1-1 0 16,-5 0 0-16,-2-6-1 15,-1-6 0-15,-3-7-1 16,3-8 0-16,-3-8-1 15,7-2 0-15,-4-7 0 16,7-5 1-16,11-1 1 16,7-3 0-16,7-3 2 15,0-1 1-15,4 8 2 16,3 2 1-16,4 6 0 16,3 4 0-16,4 6-1 15,-1 12 0-15,12-2-7 16,-1-7 1-16,4 0-2 15,-1-3 0-15</inkml:trace>
  <inkml:trace contextRef="#ctx0" brushRef="#br0" timeOffset="92062.48">22581 16093 109 0,'-17'-69'54'15,"27"-22"-60"-15,-3 66 64 0,-10-4-59 16,-8 1 0-16,-3-3 0 15,-7 6 0-15,-4-4 2 16,-3 17 0-16,-18 18-2 16,7 16 1-16,4 22 0 15,3 12 1-15,4 13-1 16,7 22 0-16,7 22 0 16,7 6 0-16,3 10 0 15,4 6 1-15,11-10-1 16,-1 1 0-16,8-7 0 15,-4 0 1-15,-3-16-1 16,-4-12 1-16,0-9-1 0,0-13 1 16,0-13-1-16,4-9 1 15,3-12-1-15,0-10 0 16,3-9-7-16,8-7 0 16,10-12-19-16,1-6 0 15,-5-7 0-15,1-3 1 16</inkml:trace>
  <inkml:trace contextRef="#ctx0" brushRef="#br0" timeOffset="92376.96">22821 16397 105 0,'-21'-16'52'0,"28"3"-73"16,-7 13 108-16,0 4-84 16,4-1 0-16,13 12 1 15,-3 7 1-15,4 16-7 16,-4 15 1-16,4 4 3 15,-1 15 0-15,1 9-2 16,3 4 1-16,-7-3-6 0,0 2 0 16,1-12 0-16,-5-12 1 15</inkml:trace>
  <inkml:trace contextRef="#ctx0" brushRef="#br0" timeOffset="92889.69">23227 16632 113 0,'0'12'56'0,"3"-46"-60"0,-3 34 61 0,7 0-58 16,-7 0 1-16,8 12-1 16,-5 4 1-16,1 6 0 15,3 9 0-15,0 7-1 16,3 6 1-16,4-3 0 15,0 6 0-15,8-6-1 16,9-7 1-16,1-3-2 16,3 1 1-16,4-13-1 0,-7-10 1 15,7-6 0-15,-11 0 0 16,7-15 1-16,-6-4 0 16,-8-3 1-16,-4-9 0 15,-6-3 1-15,-8 2 0 16,-17-2-1-16,-10 3 0 15,-8 0-1-15,-21-4 1 16,4 4-3-16,3 0 1 0,0 0-13 16,11-4 1-16,6 10-1 15,15 3 1-15</inkml:trace>
  <inkml:trace contextRef="#ctx0" brushRef="#br0" timeOffset="93265.7">23555 16293 106 0,'-25'-15'53'0,"36"8"-65"16,-8 1 79-16,11 6-67 15,18 3 0-15,4 7 1 16,6 2 0-16,4 7-1 16,7 3 0-16,10 6 0 0,1 10 0 15,-1-7 0 1,1 10 0-16,-11-4 0 0,-15 4 0 16,-13-6-1-16,-18-1 1 15,-17-2 0-15,-15-1 1 16,-21 13-1-16,0-3 1 15,-7 3 0-15,-3-1 0 16,3-5-3-16,0 0 0 16,11-10-14-16,6 3 0 15,15-15 0-15,28-10 0 0</inkml:trace>
  <inkml:trace contextRef="#ctx0" brushRef="#br0" timeOffset="93508.18">24557 16739 117 0,'-4'3'58'0,"25"3"-82"16,-3-6 98-16,10 0-75 15,15-3 0-15,6 0 0 16,4 3 0-16,0-3-2 15,14 3 1-15,4 0-9 16,-8-4 1-16,-10 1-15 16,-11 0 0-16,-10 0-1 0,-18 0 1 15</inkml:trace>
  <inkml:trace contextRef="#ctx0" brushRef="#br0" timeOffset="93745.81">24740 16397 111 0,'-24'3'55'0,"62"16"-86"0,-23-13 117 0,2 6-85 16,1 4 1-16,3 12 2 16,4 13 0-16,-1 6-5 15,1 3 0-15,-4 10 2 16,-3 9 0-16,0 3-3 15,-4-3 0-15,-4-3-8 16,-3 6 1-16,-3-12-1 16,-1-13 0-16</inkml:trace>
  <inkml:trace contextRef="#ctx0" brushRef="#br0" timeOffset="94034.05">25538 16478 112 0,'-7'0'56'0,"7"-6"-63"0,3 9 75 15,1 0-67-15,3 10 0 16,14 6 1-16,3 18 0 15,1 7-3-15,0 13 1 16,0 18 0-16,-4 3 1 16,-7-6-4-16,-4 0 0 15,-6 7-11-15,-4-16 0 0,0-10-1 16,-4-6 1-16</inkml:trace>
  <inkml:trace contextRef="#ctx0" brushRef="#br0" timeOffset="94287.91">26000 16588 110 0,'-7'-9'55'0,"0"-7"-68"16,7 19 81-16,0 6-67 15,0 10 0-15,0 6 1 16,0 7 1-16,0 18-4 16,0 0 1-16,3 7-2 15,1-1 1-15,-1 0-8 16,4 4 0-16,0-4-1 0,0-5 1 16</inkml:trace>
  <inkml:trace contextRef="#ctx0" brushRef="#br0" timeOffset="94764.99">26180 16306 111 0,'-25'-3'55'0,"25"-4"-62"15,0 7 74-15,14 4-67 16,4 5 0-16,6 10 1 16,8 3 0-16,18 3-1 15,-1 9 0-15,4-2 0 16,3 5 1-16,15 1-2 15,-1 3 1-15,-3-4-2 16,0-5 0-16,-7-4 0 16,-14-6 1-16,-7 0 0 15,-11-10 0-15,-21-2 2 16,-10-1 0-16,-11-3 0 16,-7 4 1-16,-11-1 1 0,-11 7 0 15,-2 9-1-15,-5 6 0 31,-49 48 0-31,1 9 0 16,6-13-2-16,14-3 0 16,15-6-12-16,13-13 0 15,12-6 0-15,9-12 0 16</inkml:trace>
  <inkml:trace contextRef="#ctx0" brushRef="#br0" timeOffset="95975.91">26903 15588 99 0,'14'-16'49'0,"81"-9"-49"15,-74 25 49-15,11 6-50 16,18 7 1-16,6 2 0 16,-3 20 1-16,-4 6 0 15,-10 12 0-15,3 10 0 0,-6 6 0 16,-15 6 0-16,-11 22 0 16,-3 3 0-16,-3 1 0 15,-4 2-1-15,0-2 1 16,0 2-1-16,0 4 1 15,4-1 0-15,3-5 0 16,14-7 0-16,0-6 0 16,0-1 0-16,-3-2 0 15,-1 0 0-15,-6-1 1 16,-4-15 1-16,-25-6 0 16,-13-10 0-16,-36 4 1 15,-7-20-7-15,-25-18 1 0,-14-6-1 16,-25-19 0-16</inkml:trace>
  <inkml:trace contextRef="#ctx0" brushRef="#br0" timeOffset="100005.61">3129 14421 99 0,'39'-9'49'0,"102"21"-49"16,-92-15 49-16,50 3-49 16,21-9 1-16,50-4-2 15,20-6 1-15,29-3 0 16,10 0 0-16,11-3-1 15,-4 0 1-15,-31-3-3 16,-1 0 0-16,-24 3-7 16,-21-7 0-16,-28 1 0 15,-22-3 0-15</inkml:trace>
  <inkml:trace contextRef="#ctx0" brushRef="#br0" timeOffset="100287.44">2713 15092 103 0,'-120'-12'51'0,"102"-1"-64"0,43 4 78 0,17-13-66 16,25-10 1-16,46-5 0 15,35-7 0-15,43-9 0 16,28 2 0-16,38 4 0 16,-13 22 0-16,20 6-1 15,-13 13 1-15,-4 9-5 16,-18 13 1-16,-28 3-1 16,-4 6 0-16</inkml:trace>
  <inkml:trace contextRef="#ctx0" brushRef="#br0" timeOffset="101099.89">28254 16682 101 0,'-4'13'50'0,"12"-42"-52"15,-1 20 51-15,3 0-50 16,22-4 0-16,-4 0 0 16,11 1 1-16,0-1 0 15,21 1 1-15,-7-4-4 16,0 7 1-16,-1 3-7 16,-6 6 0-16,4 3-14 15,-11 3 1-15,-11 6 0 16,-18-2 0-16</inkml:trace>
  <inkml:trace contextRef="#ctx0" brushRef="#br0" timeOffset="101265.13">28166 17065 107 0,'-18'-7'53'0,"25"-2"-88"0,4 3 115 16,10-10-81-16,28 0 0 15,4-2 0-15,18-1 0 16,3 3-2-16,11-3 0 16,17-6-14-16,18-3 0 15,-4 0 0-15,-3 3 1 16</inkml:trace>
  <inkml:trace contextRef="#ctx0" brushRef="#br0" timeOffset="101843.54">29598 16114 105 0,'-21'-18'52'0,"7"2"-70"15,14 10 93-15,3-1-76 16,1 1 1-16,-4 6-1 16,0 0 0-16,0 0 1 15,0 0 1-15,-4 3-2 16,1 4 1-16,-1-7-1 16,4 3 1-16,0 6 0 0,-3 1 0 15,3-10 0 1,0 0 0-16,0 3 0 0,0-3 1 15,7-3-1-15,-4-1 0 16,4-11 0-16,4 2 1 16,0-6 0-16,-1-6 0 15,1-3-1-15,-4 0 1 16,0 0-1-16,0 3 1 16,-4 3 0-16,1 0 1 15,-4 3 0-15,3 3 1 0,1 10-1 16,-8 3 1-16,1 3-1 15,-1 15 1-15,4 10-2 16,0 16 1-16,0 6-1 16,4 13 0-16,3 25-1 15,14 5 1-15,-3 1-1 16,-1 3 1-16,1-3-1 16,3-3 1-16,0-6-5 15,1-4 0-15,-1-9-7 16,-4-12 1-16,-3-10-1 15,-3-7 1-15</inkml:trace>
  <inkml:trace contextRef="#ctx0" brushRef="#br0" timeOffset="102196.53">30071 16102 85 0,'-21'-25'42'0,"7"6"-30"0,21 10 40 0,0-4-49 16,3 1 1-1,1 2 2-15,-1 1 0 0,1 9-7 16,0 6 0-16,-1 16 5 16,1 9 0-16,-1 23-2 15,1 15 0-15,-1 3-1 16,5 3 0-16,13 7-2 16,-4-13 0-16,1-10-8 15,3-9 0-15,4-12-1 16,0-13 1-16</inkml:trace>
  <inkml:trace contextRef="#ctx0" brushRef="#br0" timeOffset="102766.44">30325 15779 87 0,'-18'-6'43'0,"18"-4"-50"16,4 7 46-1,6-9-40 1,-3-1 0-16,0 7 3 15,0 0 0-15,-3-1-1 0,-1 14 1 16,-3-4 1-16,0 3 1 16,0-3-5-16,-3 0 1 15,-1 3-2-15,8-2 0 16</inkml:trace>
  <inkml:trace contextRef="#ctx0" brushRef="#br0" timeOffset="103217.82">29958 16309 90 0,'-39'3'45'0,"32"-6"-43"0,7 3 50 16,4-6-52-16,-1 12 0 16,4-3 1-16,21 3 0 15,11 1-1-15,4-4 0 16,16-10 0-16,-2 7 1 16,-8-12-1-16,-6 3 1 15,-8 2-3-15,-7 7 1 16,-7 0-12-16,-7 0 0 0,-3 3-1 15,-4 4 1-15</inkml:trace>
  <inkml:trace contextRef="#ctx0" brushRef="#br0" timeOffset="103733.84">30431 15760 99 0,'-46'3'49'0,"7"7"-65"16,32-7 80-16,0 0-64 15,-4 10 1-15,8-1 1 0,3 1 0 16,0-1-2-16,10-2 0 16,8-1 2-16,10 0 0 15,22 4 0-15,6-7 0 16,4 0-1-16,11 4 0 16,-4 2 0-16,0-2 0 15,-7 2-1-15,14 1 0 16,-7-1 0-16,-7 4 0 15,-7 3 0-15,-15-7 0 0,-6-2 0 16,-7 2 1-16,-8 1 0 16,-13 6 0-16,-18 3 1 15,-14 6 0-15,-8 3 0 16,-6 13 1-16,0 6-1 16,-8 4 0-16,4-1-5 15,8 7 0-15,6-7-10 16,11 3 1-16,17-5-2 15,11-8 1-15</inkml:trace>
  <inkml:trace contextRef="#ctx0" brushRef="#br0" timeOffset="104016.67">29637 17322 108 0,'-78'-10'54'0,"71"1"-68"0,21 3 80 16,25-4-66-16,11-9 0 15,24-9 1-15,35 0 0 16,14-6-1-16,19-4 0 15,6 0-2-15,0 4 1 16,-11-1-5-16,-20 4 0 16,-4 6-8-16,-18 9 1 0,-21 7-1 15,-14-1 0-15</inkml:trace>
  <inkml:trace contextRef="#ctx0" brushRef="#br0" timeOffset="104252.54">29810 17444 97 0,'-99'25'48'0,"0"0"-59"15,89-22 73-15,3 1-61 16,7 2 1-16,10-3 0 16,25 0 1-16,18-9-3 15,39-13 1-15,32-12 2 16,17-4 0-16,24-3-1 15,1 4 0-15,-11 0-1 16,-3 5 1-16,-28 7-4 16,-22 7 0-16,-21 2-1 0,-24 7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08:31:41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3528 671 76 0,'0'-44'38'0,"-11"31"-26"0,4 7 39 0,-3 6-46 16,-1-6 0-16,-10 3 2 16,0 3 1-16,-15 0-10 15,-6 9 0-15,-7 7 6 16,-11 2 1-16,0 17-3 16,0 12 0-16,10 6-2 15,1 10 1-15,10 0-1 16,11-10 1-16,7-9-2 15,10 0 1-15,8-10 0 16,13-12 0-16,15-6 0 16,14-13 0-16,7-6 0 15,14-16 0-15,-8-6 1 16,-2-3 0-16,-1-13 1 16,-6-3 0-16,-5 3 0 15,-2-3 1-15,-5 10-1 16,-9-4 1-16,6 4-1 15,-3 6 1-15,3 3-2 0,-7 6 1 16,4 3-1-16,-4 13 0 16,-11 12-1-16,1 20 1 15,-22 8-1-15,1 23 1 16,-11 12-1-16,3 6 1 16,-10 23 0-16,0 5 0 15,3 1-1-15,-3-10 0 16,-4 3 0-16,-3 1 1 15,3-13-1-15,4-10 0 16,6-6 0-16,8-19 0 0,0-9 0 16,4-6 0-16,6-13 0 15,4-6 1-15,0-7-1 16,21-2 0-16,0-10 1 16,8-13 0-16,9-6-1 15,1-12 1-15,4 9-2 16,6-3 1-16,-10 6-6 15,-7 10 0-15,-11-10-1 16,-4 13 1-16</inkml:trace>
  <inkml:trace contextRef="#ctx0" brushRef="#br0" timeOffset="328.77">4025 1652 95 0,'4'-6'47'0,"6"3"-35"0,-3 3 39 16,-7 9-49-16,0 7 1 0,-7 12 0 15,4 10 0-15,-8 12-7 16,1-3 1-16,-8 6-7 16,7-9 1-16,1 0-2 15,-1-16 0-15</inkml:trace>
  <inkml:trace contextRef="#ctx0" brushRef="#br0" timeOffset="652.52">4537 1125 94 0,'-4'-6'47'0,"4"-3"-44"0,0 9 61 16,0 0-60-16,4-3 0 16,13 3 1-16,1-7 1 15,31-5-8-15,11-4 0 16,11 0 5-16,-1 4 0 15,-6 2-3-15,3 1 1 16,4-4-3-16,-4 4 1 16,-7 6-6-16,-8 3 1 0,-6 3-11 15,-14 3 1-15,-4-3-1 16,-17 10 1-16</inkml:trace>
  <inkml:trace contextRef="#ctx0" brushRef="#br0" timeOffset="938.65">4646 1401 88 0,'-39'-6'44'0,"29"31"-38"16,10-19 64-16,0-2-67 15,7-4 1-15,7 0 2 16,25-7 0-16,17-5-8 15,15-4 0-15,6 3 5 16,4-8 0-16,8 8-1 0,-5 4 0 16,-10-1-3-16,-10 10 1 15,-18 0-6-15,-11 10 1 16,-21-1-1-16,-14 0 0 16</inkml:trace>
  <inkml:trace contextRef="#ctx0" brushRef="#br0" timeOffset="38635.5">4593 1304 75 0,'-10'0'37'0,"10"0"-27"0,0 0 37 16,0 0-44-16,0-6 0 0,0 6 2 15,10-3 1-15,1-13-8 16,31 3 1-16,15-8 4 16,13-1 0-16,4 3-1 15,0 3 0-15,11-9-1 16,0 12 0-16,-25 4 0 15,-8 3 1-15,-13-4 0 16,-18 10 0-16,-24 0 0 16,-25 10 0-16,-15-1 0 15,-20 19 0-15,-22 13-1 16,-3-13 1-16,0 7-2 16,24-7 1-16,8-9-1 15,17 0 1-15,14-10-1 16,25-9 0-16,36-9 0 15,20-4 1-15,4-12-1 0,0-3 0 16,-11 9 0-16,-10-3 1 16,-14 10 0-16,-11 2 0 15,-14 10 0-15,-18 13 0 16,-20 2 0-16,-26 10 1 16,1-6-2-16,13 0 1 15,15-3-1-15,7-7 0 16,10-6 0-16,29-6 1 15,24-3-2-15,14-3 1 16,11-1-4-16,-7 1 0 0,-10 2-13 16,-8 4 0-16,-18 6 0 15,-2 4 1-15</inkml:trace>
  <inkml:trace contextRef="#ctx0" brushRef="#br0" timeOffset="39131.01">4593 1348 101 0,'-10'-9'50'0,"20"-16"-61"0,11 25 80 0,22-16-68 16,34 3 0-16,22-6 0 16,49 4 0-16,11-4-2 15,24 10 0-15,15-1 1 16,-11 4 0-16,18 3-1 15,-11-7 1-15,-22 4-1 16,5-3 1-16,-18-1-5 16,-25-5 0-16,-21 5 0 15,-18 1 0-15</inkml:trace>
  <inkml:trace contextRef="#ctx0" brushRef="#br0" timeOffset="39355.92">7193 661 105 0,'-60'-59'52'0,"81"49"-55"0,-3 10 64 15,-7 0-59-15,6 10 1 16,4 15 0-16,4 12 1 16,0 29-5-16,-4 16 1 15,-10 9 2-15,-11 18 0 16,-8 4-5-16,-2 3 1 15,-4-25-11-15,3-3 0 16,4-22-1-16,7-16 0 16</inkml:trace>
  <inkml:trace contextRef="#ctx0" brushRef="#br0" timeOffset="39909.36">7292 501 102 0,'-32'-37'51'0,"29"2"-57"15,6 29 71-15,8-7-65 16,21-5 1-16,27-8-1 16,40 1 1-16,11-3-2 15,59 3 1-15,0 6 0 16,11 0 1-16,7 10 0 15,-10 12 0-15,-5 22 0 16,-9 13 0-16,-12 3 0 0,-24 6 0 16,-17 3-1-16,-15 6 1 15,7 16-1-15,-17 19 1 16,-14-3-1-16,-8 3 0 16,-14 22 0-16,-10 6 1 15,-7 10-1-15,-18-13 0 16,-3 9 0-16,-8 1 1 15,-6-17-2-15,-18-5 1 16,-8-10 0-16,-6-16 0 16,-14-9 0-16,-18 3 0 15,-22-18-1-15,-31-1 1 0,-14-6 0 16,-35-12 0-16,-11-1 0 16,-39-24 1-16,15-17 0 15,6-2 0-15,11-4 0 16,18-2 1-16,31-1-1 15,29 3 1-15,17-12-4 16,25 6 1-16,18-6-11 16,10 0 1-16,21-9-2 15,18-7 1-15</inkml:trace>
  <inkml:trace contextRef="#ctx0" brushRef="#br0" timeOffset="40108.56">7878 1135 78 0,'-18'-57'39'0,"-3"4"-22"0,14 37 37 16,0-9-49-16,0 13 0 15,0-13 3-15,-1 9 0 16,5 3-11-16,-8 13 1 16,11 10 6-16,-10 18 1 15,6 16-3-15,-6 19 0 16,-4 9-2-16,3 19 1 15,4-3-9-15,3-1 1 16,4 11-1-16,0-17 0 16</inkml:trace>
  <inkml:trace contextRef="#ctx0" brushRef="#br0" timeOffset="40438.15">7698 1489 84 0,'24'-34'42'0,"47"-20"-36"16,-46 35 37-16,24-6-42 15,22-12 0-15,-4-4 3 16,0 7 0-16,-11 2-3 16,-7-2 0-16,-10 5 4 15,-7 7 1-15,-14 1-1 16,-1 5 1-16,-3 3-2 15,-3 7 1-15,-8-3-3 16,4 9 0-16,1 3-1 0,-5 9 0 16,4 10-1-1,0 22 1-15,-3 19 0 0,-1 6 0 16,-3 3-1-16,0 0 1 31,0 35-8-31,0-26 1 16</inkml:trace>
  <inkml:trace contextRef="#ctx0" brushRef="#br0" timeOffset="40813.83">9638 1464 90 0,'-78'-9'45'0,"75"2"-34"16,3 7 34-16,3 7-42 15,25-7 1-15,11-10 1 16,32 4 0-16,10-7-7 15,39 1 0-15,28-1 5 16,-7-2 0-16,21-1-3 16,8 7 1-16,-26-4-1 15,-20 4 0-15,-25 2 0 0,-18 4 0 16,-21 6-6-16,-14-6 1 16,-15 6-16-16,-9-6 0 15,-12-6-1-15,-3-4 1 16</inkml:trace>
  <inkml:trace contextRef="#ctx0" brushRef="#br0" timeOffset="41067.18">11183 432 101 0,'-11'-40'50'0,"29"58"-68"0,-11-8 95 0,4 9-75 16,17 6 1-16,7 28 1 15,8 38 0-15,-1 16-5 16,-7 21 0-16,-7 20 3 16,-13 5 0-16,-8 7-7 15,-4-9 0-15,-3-13-19 16,-7-16 0-16,4-15 0 16,3-39 0-16</inkml:trace>
  <inkml:trace contextRef="#ctx0" brushRef="#br0" timeOffset="41578.94">11398 269 102 0,'-49'-66'51'0,"56"32"-72"0,7 25 96 15,14-13-75-15,32 3 1 16,25 0-1-16,-22 6 1 16,114-2-2-16,52 5 1 15,-10 4 0-15,38 3 1 16,-20 3-1-16,13 3 0 16,-24 16 0-16,-28 6 1 0,-1 9-1 15,-28 1 0-15,-24 9 0 16,-18-3 1-16,-21 9 0 15,-14 3 0-15,3 10 0 16,-7 18 1-16,-3 17-1 16,-4 8 0-16,-14 20-1 15,-7 15 0-15,-7 3 0 16,-14-9 0-16,-8 0 0 16,-10-10 0-16,-13-12 0 15,-19-22 0-15,-21-3 0 16,-28-26 1-16,-10-8-1 15,-26-17 0-15,-31-2 0 16,-21-16 1-16,-32-4-1 16,-24-5 1-16,-29-7-1 15,-7 3 0-15,-3-6 0 16,-1 10 0-16,15-7 0 0,24 3 0 16,11-6-2-16,35 6 0 15,29-6-9-15,24-3 0 16,21-9-1-16,25-7 1 15</inkml:trace>
  <inkml:trace contextRef="#ctx0" brushRef="#br0" timeOffset="41787.5">12150 918 100 0,'3'-40'50'0,"8"46"-60"0,-4 3 67 0,3 1-56 15,1 15 0-15,0 6 0 16,-1 13 1-16,-3 16-4 16,-3 12 1-16,-4 0-10 15,-4 9 1-15,1 1-1 16,-4-7 1-16</inkml:trace>
  <inkml:trace contextRef="#ctx0" brushRef="#br0" timeOffset="42134.34">12231 831 88 0,'17'-107'44'0,"22"10"-38"0,-18 78 58 16,15-19-62-1,6 7 0-15,7 3 0 0,1 9 1 16,-4 10-4-16,-8 9 0 15,-6 9 1-15,-7 10 1 16,-7 6-2-16,-18 28 0 16,-8 0-1-16,-6 1 0 15,-14 8 0-15,-4-8 0 16,-17-1 0-16,7 0 0 16,3-12 1-16,4 0 0 15,13-7 0-15,8 10 0 0,11-3 1 16,24 9 0-16,7-6 1 15,15 3 0-15,-5 0-3 16,12 3 0-16,-8-6-10 16,-3 0 1-16,-7-6-2 15,-1-4 1-15</inkml:trace>
  <inkml:trace contextRef="#ctx0" brushRef="#br0" timeOffset="42479.76">13286 1307 86 0,'21'-47'43'0,"-14"22"-39"0,-7 22 62 16,-4-6-64-1,-6 18 0-15,-18 0 0 0,-8 7 1 16,1 3-4-16,-7 9 0 15,6 7 2-15,8 8 0 16,10-2-1-16,18 0 0 16,15 3-1-16,20-13 1 15,7 1-1-15,11-14 1 16,18-14-1-16,-1-4 1 16,1-10 1-16,-18-2 1 15,-14-7-1-15,-18-6 1 0,-14-16-6 16,-18 0 1-16,-14-12-20 15,-6 3 0-15,-8 12-1 16,4 4 1-16</inkml:trace>
  <inkml:trace contextRef="#ctx0" brushRef="#br0" timeOffset="42661.4">13324 1160 96 0,'22'-19'48'0,"-5"-6"-60"16,-10 25 92-16,-3-9-79 15,3 9 1-15,-7 0-1 16,3 9 0-16,-3 3-2 16,-3 23 1-16,-4 15 0 15,0 7 0-15,0 2-8 16,3 4 1-16,4-10 0 16,4 10 0-16</inkml:trace>
  <inkml:trace contextRef="#ctx0" brushRef="#br0" timeOffset="42990.08">13839 1536 77 0,'8'-25'38'0,"13"22"-15"0,-11 3 30 0,4 0-50 16,4 0 0-16,3 9 0 16,-7 4 1-16,-7 12-6 15,-7 3 1-15,-10 4 2 16,-8 8 1-16,-17 10-2 16,-11 4 1-16,-3-7-1 15,3-6 0-15,10-4-1 16,15-9 1-16,21-2-2 15,25-14 0-15,14-15-14 16,14-13 1-16,24-6-1 16,26-9 0-16</inkml:trace>
  <inkml:trace contextRef="#ctx0" brushRef="#br0" timeOffset="43247.62">15053 1257 109 0,'-74'-34'54'0,"67"62"-75"0,7-28 93 16,10 0-71-16,12 6 1 16,41-3 0-16,32 3 0 15,15-2-3-15,45 2 1 16,4-6 0-16,-4-6 1 15,11-4-7-15,-4 7 1 0,-24-9-18 16,-15 2 1-16,-3 1 0 16,-7-1 0-16</inkml:trace>
  <inkml:trace contextRef="#ctx0" brushRef="#br0" timeOffset="43469.89">17163 592 91 0,'-32'-3'45'0,"11"6"-52"15,14 4 80-15,-7 2-70 16,14 29 0-16,3 21 2 16,4 16 1-16,4 10-8 15,6 31 1-15,5 0 2 0,-1 13 1 16,0-16-9-16,-4 3 1 31</inkml:trace>
  <inkml:trace contextRef="#ctx0" brushRef="#br0" timeOffset="44105.23">17000 323 102 0,'-21'-73'51'0,"95"48"-52"0,-42 22 53 0,24-12-52 15,50 11 0-15,25-11 0 16,59 18 0-16,4-3 0 15,29 22 0-15,-5-19 0 16,8 13 0-16,-7-7 0 16,-32 10 0-16,-18-10 0 15,-17 16 0-15,-25-3 0 16,-25 10 0-16,-3 2 0 16,-14 7 0-16,-11 9 0 15,-7 38 0-15,-4 22 0 16,-6-1 1-16,-8 33-1 15,0 14 1-15,-13-2-1 0,-5 6 0 16,-6-6 0-16,-7-13 1 16,-15-25-1-16,-10-19 0 15,-3-16-1-15,-12-15 1 16,-6-6-1-16,-25-16 1 16,-14-13-1-16,-24-9 0 15,-8-3 0-15,-28-10 1 16,-25 1-1-16,-3-4 1 15,-29 3 0-15,-2-5 1 0,-5 2 0 16,-7-3 0-16,19-3 0 16,23 0 1-16,12-3-1 15,13-7 1-15,15-8-1 16,13-8 1-16,19-14-1 16,13-10 0-16,4-19 0 15,7-19 0-15,7 6-1 16,7-6 0-16,-3 7-7 15,10 18 1-15,7 10 0 16,18 6 0-16</inkml:trace>
  <inkml:trace contextRef="#ctx0" brushRef="#br0" timeOffset="44344.15">17752 972 100 0,'0'0'50'0,"17"40"-55"0,-10-18 58 15,1 7-53-15,-1 24 0 16,0 19 0-16,-4 16 0 16,-3-3-7-16,-3-1 0 15,-1 1 0-15,-3-7 1 16</inkml:trace>
  <inkml:trace contextRef="#ctx0" brushRef="#br0" timeOffset="44688.1">17724 840 96 0,'21'-78'48'0,"49"12"-49"0,-24 47 60 0,7-3-58 15,21 3 1-15,-3 7-1 16,-18-4 1-16,10 16-3 16,11 0 0-16,-21 19 1 15,-7 9 1-15,-25 13-2 16,-17 3 1-16,-15 3-1 16,-14 9 0-16,-24 4-1 15,-15-7 1-15,-20-6-1 16,6 13 1-16,8-7-1 15,6-6 1-15,18-3 0 16,11-6 0-16,14-7 0 0,14 3 1 16,10-2 1-1,29 8 0-15,10-11 0 0,4 5 1 16,11-6-2-16,-1 7 1 16,-6-7-11-16,-5-12 0 15,-2 3-1-15,-4-7 0 16</inkml:trace>
  <inkml:trace contextRef="#ctx0" brushRef="#br0" timeOffset="45032.9">18927 1426 90 0,'10'-25'45'0,"-6"16"-44"15,-8 9 60-15,-6-10-59 16,-5 1 0-16,-6-3 0 16,-3 8 1-16,-19-5-4 15,11 9 0-15,-17 9 2 16,7 7 1-16,-1 22-2 16,12-4 0-16,10 4-1 15,17-1 1-15,18 4-1 16,21-13 0-16,8-2 0 15,6-8 1-15,18-5-1 0,0-7 1 16,0-6 0-16,-7-9 1 16,-3-10-1-16,-22-6 1 15,-14-3-8-15,-10-7 1 16,-11-2-1-16,-11-4 0 16</inkml:trace>
  <inkml:trace contextRef="#ctx0" brushRef="#br0" timeOffset="45247.78">18919 1125 99 0,'8'-44'49'0,"-5"35"-48"0,-3 9 62 0,0 0-63 16,7 3 0-16,-7 13 0 15,-7 18 1-15,4 29-2 16,-1 0 1-16,-3 9-1 15,3 9 1-15,1 14-8 16,3-11 0-16,0 1 0 16,3-13 0-16</inkml:trace>
  <inkml:trace contextRef="#ctx0" brushRef="#br0" timeOffset="45849.64">19389 1615 77 0,'3'-13'38'0,"-3"10"-21"0,4-3 33 16,-4 2-43-16,0-5 0 15,3 12 2-15,-3-6 1 16,0 3-13-16,7-6 0 15,0 6 9-15,4 0 0 16,7 0-4-16,-1 0 1 16,11 0-2-16,1 6 0 15,-5-3-1-15,-2 3 1 16,-5-6-1-16,-3 4 0 0,4 2 0 16,-11 3 0-16,0-2 0 15,0-7 1-15,0 3-1 16,-3 6 0-16,-4-3 0 15,0 4 0-15,0-10 0 16,0 9 0-16,-4-6-1 16,-3 10 1-16,0-4 0 15,-14 1 0-15,-4-1 0 16,0 0 0-16,-3 1 0 16,0 6 0-16,3 2-1 15,4-5 1-15,0 9 0 16,7-10 0-16,3 4-1 15,8-6 1-15,3 5-1 16,7-2 1-16,7 2-1 0,4-5 0 16,-4 5 0-1,0-2 1-15,3 3 0 16,-10-7 0-16,-10 10 0 0,-4-3 1 16,-11-4-1-16,-6 4 1 15,-15-4-1-15,-11 1 0 16,-3-10-14-16,4 3 1 15,7-12-1-15,14 0 1 16</inkml:trace>
  <inkml:trace contextRef="#ctx0" brushRef="#br0" timeOffset="46877.81">4762 4496 100 0,'0'-6'50'0,"4"9"-42"15,-4-3 51-15,0 0-57 16,-4 3 0-16,-3 10 3 16,-7 12 0-16,-3 22-6 15,-1 13 1-15,4 12 2 16,0 6 1-16,3 16-1 15,1-3 0-15,-1 3-6 16,8-9 0-16,-8 0-9 16,11-10 0-16,-7-6 0 15,3-16 0-15</inkml:trace>
  <inkml:trace contextRef="#ctx0" brushRef="#br0" timeOffset="47284.58">4572 5218 83 0,'21'-29'41'0,"78"-58"-39"0,-57 65 45 0,18 3-47 15,7-22 0-15,4 7 0 16,6 2 1-16,5-9-1 15,-12 7 0-15,-6 3 3 16,-8-4 0-16,-7 1 1 16,-6-1 0-16,-8 4 0 15,-3-10 1-15,-15 6 0 16,-2 4 1-16,-8 3-3 16,3 6 0-16,1 3-1 15,-8 3 1-15,4 13-1 16,-3 19 1-16,-8 22-1 15,4 21 1-15,-10 16-1 16,-1 10 1-16,1 15-1 16,-4-2 0-16,-1 5-6 15,5-9 1-15,-1-12-15 16,4-13 1-16,4-7-1 16,3-15 0-16</inkml:trace>
  <inkml:trace contextRef="#ctx0" brushRef="#br0" timeOffset="47630.37">7056 4568 89 0,'-15'-34'44'0,"-20"12"-45"16,21 16 61-16,-14-1-60 15,-4 7 1-15,4 0-2 16,3 4 1-16,8-1-1 16,9 12 1-16,8 1 0 15,18 9 0-15,14-9-1 16,0 3 0-16,6-16 1 15,1 6 0-15,-7-6-1 16,-4-3 0-16,-7-6-6 16,-3-3 0-16,-14-4-1 15,-8 4 1-15</inkml:trace>
  <inkml:trace contextRef="#ctx0" brushRef="#br0" timeOffset="47983.18">7017 5356 95 0,'-14'-26'47'0,"-15"8"-48"0,22 15 63 0,-17-4-62 16,-1 14 1-16,4-1-2 16,7 16 0-16,3 0 0 15,11 3 1-15,11-3-2 16,10 3 1-16,0-3-1 16,7-3 1-16,-10-7 0 15,3 1 0-15,-7-10 0 16,-7-3 0-16,-7-10-5 15,-10-5 1-15,-4-7 0 16,-11-6 0-16</inkml:trace>
  <inkml:trace contextRef="#ctx0" brushRef="#br0" timeOffset="48348.96">9483 4264 101 0,'-25'-56'50'0,"21"43"-47"0,4 13 65 0,0 0-67 16,0 10 0-16,-3 9 1 15,-1 15 0-15,1 13-3 16,-1 16 1-16,4 15-1 16,0 10 1-16,4-6-8 15,-1 2 1-15,4 1-1 16,1-19 1-16</inkml:trace>
  <inkml:trace contextRef="#ctx0" brushRef="#br0" timeOffset="48607.16">8961 5522 88 0,'-32'19'44'0,"7"6"-32"0,25-22 42 16,-3 0-49-16,13-3 0 15,8 0 3-15,31-3 0 16,36-10-10-16,21-2 1 16,31-4 6-16,19 0 0 15,-19-6-4-15,-10 9 1 16,0 7-5-16,-14 2 0 15,-21 7-10-15,-18 4 0 0,-21-1 0 16,-18 6 1 0</inkml:trace>
  <inkml:trace contextRef="#ctx0" brushRef="#br0" timeOffset="48997.93">9225 5948 99 0,'-28'22'49'0,"24"-34"-49"0,4 12 65 16,11-4-63-16,17 4 1 16,22-6 0-16,13 0 1 15,39 6-6-15,15-6 1 16,-4-4 2-16,-7 1 1 0,10 6-5 15,-10 6 0-15,-22-6-8 16,-13 0 1-16,-18 3-1 16,-14 0 1-16</inkml:trace>
  <inkml:trace contextRef="#ctx0" brushRef="#br0" timeOffset="49703.53">9433 5980 85 0,'-3'-16'42'0,"-1"10"-28"16,4-4 45-16,-3 7-56 15,-4-6 0-15,-11 15 1 16,4 10 0-16,-4 6-6 16,1 12 1-16,-1 16 3 15,4 26 0-15,10 14-3 16,-3 17 1-16,7 6-3 0,7 9 1 15,0-9-3-15,4-3 0 16,0-13 0-16,-11-15 0 16,-4-17 1-16,-3-11 0 15,-11-10 4-15,-3-7 0 16,-14-15 2-16,-14-9 1 31,-22-29-11-31,11-6 1 16,0-9-1-16,32-7 0 15</inkml:trace>
  <inkml:trace contextRef="#ctx0" brushRef="#br0" timeOffset="50242.22">10252 6557 105 0,'0'3'52'0,"10"6"-64"0,-13-12 78 0,-4 0-67 16,-14 3 1-16,-4 0-2 15,-7-6 1-15,-3-7 1 16,-8 7 0-16,-9-7-1 16,2-2 1-16,4-4 0 15,0-3 0-15,15-3 1 0,13 0 0 16,15-4 0-1,13 1 0-15,15-3-1 0,10 6 1 16,4 9 0-16,3 10 0 16,11 12-1-16,-3 7 0 15,-5 12 0-15,-9 9 1 16,-15 4-1-16,-14 15 0 16,-21-6-1-16,-7-3 1 15,-11 3-1-15,-7 3 1 16,-10-3-1-16,-8-6 0 15,-6 3 0-15,-8-6 0 16,4-13 0-16,11 3 1 0,10-16-1 16,11-2 0-16,10-10 1 15,14 0 0-15,15-6 1 16,21 9 0-16,10 0 1 16,11 3 0-16,3 13 0 15,-3 3 1-15,0 6-1 16,3 7 1-16,-10-1-2 15,0 4 0-15,0-1-7 16,3-2 1-16,-7-4-1 16,4-6 0-16</inkml:trace>
  <inkml:trace contextRef="#ctx0" brushRef="#br0" timeOffset="50754.38">11709 4249 99 0,'-21'-85'49'0,"3"-25"-50"0,11 82 52 16,-7-7-51-16,-15-2 0 16,-2-16 0-16,3 9 0 0,-4 6 0 15,7 13 0-15,4-3 0 16,3 21 0-16,1 23 0 16,3 12 1-16,-1 29 0 15,1 46 1-15,7 13-1 16,4 38 1-16,-1 12 0 15,4 3 0-15,4 13 0 16,-1 13 1-16,4-13-1 16,4-7 0-16,-4-5 0 15,-4-23 0-15,-3-12-1 16,-3-16 1-16,-1-6-2 16,-10-16 0-16,4-19 0 15,3-9 1-15,3-12-1 16,1-13 0-16,10-10-1 15,7-12 0-15,18-15-3 16,10-17 1-16,7-12-19 0,4-12 0 16,4-4-1-16,-1 4 1 15</inkml:trace>
  <inkml:trace contextRef="#ctx0" brushRef="#br0" timeOffset="51038.56">12047 4653 98 0,'-10'-56'49'0,"17"46"-59"0,-4 13 87 0,8 4-75 16,7 18 1-16,-1 16 1 15,-3 18 0-15,0 13-5 16,-3 13 1-16,0 9 2 16,-4 13 1-16,0-1-4 15,-4-5 0-15,1-1-7 16,-4-9 0-16,3-6-1 16,-3-13 0-16</inkml:trace>
  <inkml:trace contextRef="#ctx0" brushRef="#br0" timeOffset="51411.87">12834 5124 79 0,'-3'-63'39'0,"-5"28"-31"0,5 29 32 16,-8 3-35-16,-3-7 1 15,-3 10 3-15,-12 4 1 16,-6 5-12-16,3 4 0 16,-3 15 8-16,3 9 0 15,8 7-3-15,2 6 0 16,12 4-3-16,10 2 1 0,10-2-3 16,19-1 1-16,6-6-1 15,7-9 1-15,8-7-1 16,13-9 1-16,1-10 1 15,-4-5 0-15,-4-14 1 16,-14-8 1-16,-10-7 0 16,-18-10 1-16,-17-8-2 15,-18-14 1-15,-15-5-7 16,-2 2 1-16,-1 10-2 16,0 6 1-16</inkml:trace>
  <inkml:trace contextRef="#ctx0" brushRef="#br0" timeOffset="51801.65">13381 4797 62 0,'-32'-28'31'0,"-3"0"-8"0,28 19 10 16,-4-1-23-16,4 4 0 16,0 3 5-16,0-10 0 15,0 13-19-15,3 0 0 16,8 13 13-16,3-4 1 0,11 7-6 16,6 9 1-16,26 9-3 15,10 10 0-15,77 44-1 16,-73-28-1-1,-8 2 1-15,-10 1-1 16,-11 3 0-16,-10-3 0 16,-14 3 0-16,-18-1 0 15,-22-5 1-15,-20 0-2 16,-11-4 1-16,4-9-9 16,10-6 1-16,3-4-1 15,12-8 0-15</inkml:trace>
  <inkml:trace contextRef="#ctx0" brushRef="#br0" timeOffset="52075.49">14467 5359 107 0,'-3'-3'53'0,"17"6"-58"0,-3 0 68 15,10-6-61-15,21 3 0 16,18 0 0-16,18-3 1 16,-1 3-4-16,8 0 0 15,10 0 2-15,-14 3 1 16,-10-6-3-16,-4-4 0 16,-7 4-6-16,-11 0 1 0,-17-3-21 15,-18-1 0-15,-10-2 0 16,-11-3 1-16</inkml:trace>
  <inkml:trace contextRef="#ctx0" brushRef="#br0" timeOffset="52287.38">14725 4885 98 0,'-42'-34'49'0,"35"37"-67"15,7-3 98-15,0 0-78 16,3 9 1-16,8 7 2 15,3 18 0-15,3 20-6 16,15 21 1-16,3 16 3 16,-6 3 1-16,-5-3-4 15,-6 9 1-15,0-9-9 0,-4 3 1 16,0-9-2-16,-4-7 1 16</inkml:trace>
  <inkml:trace contextRef="#ctx0" brushRef="#br0" timeOffset="53817.57">16746 5324 106 0,'0'0'53'0,"149"-44"-52"0,-111 32 53 0,1-7-53 16,-4-6 0 0,-6 3 2-16,-5 0 1 0,-10 0-3 15,-6 3 0-15,-19 4 2 16,-17-4 1-16,-25 9-2 16,-14 4 1-16,-4 3-2 15,-3 12 1-15,-7 23-2 16,-4 8 0-16,4 14-1 15,7 12 1-15,11 6 0 16,20 0 0-16,33 12 0 16,24-2 0-16,21 0 0 15,14-10 1-15,4-13-2 16,4-5 1-16,20-20-3 16,5-18 0-16,6-10-6 0,-7-12 0 15,-7-13 0-15,-14-6 0 16</inkml:trace>
  <inkml:trace contextRef="#ctx0" brushRef="#br0" timeOffset="54567.24">17688 3926 99 0,'-3'-35'49'0,"-4"-24"-41"15,3 46 55-15,-17-3-61 16,-7 1 0-16,-7 12 0 16,-4 3 0-16,-18 12-3 0,8 7 0 15,3 12 2-15,7-3 0 16,11 16-2-16,10 0 0 15,11-6-1-15,25-10 0 16,7-6 0-16,13-3 0 16,1-19 1-16,11 0 0 15,-12-22 1-15,-6 0 0 16,-4 3 2-16,-6-6 0 16,-8 0 1-16,-4 6 0 15,1 0 1-15,-4 4 0 16,0 2-2-16,-4 1 1 0,1 5-1 15,-4 10 0-15,0 7-2 16,-7 6 1-16,-11 21-1 16,1 16 0-16,-1 7-1 15,0 6 1-15,1 6 0 16,-1-9 0-16,0-4-1 16,4 4 1-16,0-10-1 15,0-6 0-15,7-12 0 16,0-7 1-16,0-6 0 15,7-9 0-15,11-10 0 16,6-13 1-16,18-8 0 16,1-4 0-16,3-4-1 15,-1-5 1-15,1 0-1 16,-4 3 1-16,-6 6-6 16,2 0 0-16,-13 3-20 15,-4 6 0-15,4 1 0 0,-8 5 0 16</inkml:trace>
  <inkml:trace contextRef="#ctx0" brushRef="#br0" timeOffset="54793.11">18119 4358 99 0,'38'7'49'0,"-6"-51"-59"0,-21 37 88 16,-4 4-73-16,0-3 0 15,0 6 2-15,-4 16 0 0,-3 3-9 16,-3 9 0-16,-8 9 5 16,-13 14 1-16,-5 8-8 15,8-15 1-15,-7 13-25 16,0-4 0-16,10-19-1 16,8-9 1-16</inkml:trace>
  <inkml:trace contextRef="#ctx0" brushRef="#br0" timeOffset="56185.56">18764 4368 95 0,'-3'-13'47'0,"3"13"-62"16,-7 0 89-16,0 0-74 16,-11 0 0-16,7 3-3 15,-3 4 1-15,4 2 0 16,-1-6 1-16,4 7-2 15,4-4 0-15,3 3 0 0,10-6 0 16,4 1 1-16,-7 5 0 16,4-9 2-16,-4-6 0 15,-7 6-6-15,0-7 0 16,-11-5 0-16,1-4 1 16</inkml:trace>
  <inkml:trace contextRef="#ctx0" brushRef="#br0" timeOffset="56453.8">19304 3982 87 0,'4'-19'43'0,"-1"13"-31"0,-3 6 54 0,0 0-63 15,-3 0 1-15,-5 9 0 16,-2 10 1-16,-4 6-7 16,3 7 0-16,-3 8 4 15,7 4 0-15,0 0-8 16,3-3 1-16,11-3-21 16,8-13 0-16,-1-6 0 15,3-7 1-15</inkml:trace>
  <inkml:trace contextRef="#ctx0" brushRef="#br0" timeOffset="56729.17">19329 3452 95 0,'-4'-38'47'0,"-13"60"-68"0,2-12 92 0,-13 6-75 16,-4 2 1-16,4 1-4 16,4 3 1-16,6 0 6 15,11 3 0-15,14-9-6 16,7-4 1-16,14-8-5 15,0 2 0-15,1-12 1 16,2 2 1-16</inkml:trace>
  <inkml:trace contextRef="#ctx0" brushRef="#br0" timeOffset="56998.05">19643 3901 96 0,'7'18'48'0,"10"-24"-57"15,-10 6 78-15,-3 0-65 0,-4 0 0 16,3 3 0-16,1 3 1 16,-4 10-7-16,-7 9 0 15,0 13 4-15,-4 3 0 16,-3 9-7-16,-3 0 0 15,-1 3-16-15,4-6 0 16,3-6-1-16,18-13 1 16</inkml:trace>
  <inkml:trace contextRef="#ctx0" brushRef="#br0" timeOffset="57358.88">19650 3822 90 0,'7'-9'45'0,"10"-4"-47"15,-10 7 77-15,4-3-73 16,14 2 0-16,3 4 1 15,4-6 0-15,-1 6-4 16,1 3 0-16,-4 12 2 16,1 1 1-16,-5 12-2 0,-2 3 1 15,-8 16-1-15,-7 6 1 16,-4 6 0-16,-3 1 0 16,0-4-2-16,-3-3 1 15,-1-6-2-15,4-6 0 16,4-7-2-16,3-9 1 15,7-6-8-15,0-7 0 16,7-9 1-16,11 0 0 16</inkml:trace>
  <inkml:trace contextRef="#ctx0" brushRef="#br0" timeOffset="57782.01">19304 3571 78 0,'4'-19'39'0,"-4"19"-23"0,3 4 40 15,-3-4-54-15,0 6 0 16,-3 6 0-16,-1 4 1 16,-3 3-8-16,-7 6 0 15,0 0-9-15,-4 6 1 16,4-5-1-16,0-8 0 0</inkml:trace>
  <inkml:trace contextRef="#ctx0" brushRef="#br0" timeOffset="58577.47">20705 4744 94 0,'-11'-12'47'0,"11"-7"-53"0,3 12 77 16,-3 7-67-16,0 0 0 15,0 7 3-15,0 12 1 16,0 24-10-16,0 11 1 16,0 12 5-16,0 21 1 15,0 20-3-15,0 0 1 16,-10-7-3-16,3 10 1 16,-7-4-5-16,10-12 1 0,1-9-10 15,-1-10 0-15,-3-21 0 16,7-14 0-16</inkml:trace>
  <inkml:trace contextRef="#ctx0" brushRef="#br0" timeOffset="59325.49">21392 5070 96 0,'-7'-9'48'0,"22"-23"-43"0,-15 20 59 0,3-7-62 15,8-3 1-15,-1 0 1 16,4-6 0-16,4 3-5 16,-7 6 1-16,-1 10 2 15,1 2 0-15,-4 14-1 16,0 11 1-16,-4 8-2 15,1 5 0-15,-1 19 0 16,-3 13 0-16,0 6 0 16,0 3 0-16,0 0-1 15,-3-6 1-15,3-3-1 16,0-4 0-16,0-2-1 16,0-4 0-16,0-6 0 15,0 0 0-15,0-9 0 0,0-10 0 16,0-6 0-16,0-3 1 15,-14-4 0-15,-4-5 1 16,0-4 0-16,-3-3 1 16,4 0 0-16,3-3 1 15,7-6-1-15,7-3 1 16,7 5-1-16,14-2 0 16,3 6-2-16,5-6 1 15,-1 6-10-15,0 0 1 16,0 3-1-16,1-3 1 0</inkml:trace>
  <inkml:trace contextRef="#ctx0" brushRef="#br0" timeOffset="59792.27">22045 4866 95 0,'-35'-28'47'0,"24"38"-41"16,11-10 56-16,0 0-59 0,4 3 1 15,-4-3 1-15,10 0 0 16,4 3-7-16,1 6 1 15,6 4 3-15,3 12 1 16,5-6-3-16,2 6 1 16,12 3-1-16,-1 6 0 15,4 20 0-15,-4-13 0 32,11 24 0-32,-14-2 0 15,-18-10 0-15,-7 1 1 16,-14-10 0-16,-14-4 0 15,-3-2 0-15,-15-3 0 0,0-1 0 16,0 7 1-16,0-4-5 16,4-2 0-16,4 3-5 15,2-7 1-15,5-6-14 16,3-3 1-16,3 0-1 16,8-10 1-16</inkml:trace>
  <inkml:trace contextRef="#ctx0" brushRef="#br0" timeOffset="60274.57">22821 4330 110 0,'-21'-37'55'0,"88"-7"-76"0,-49 31 97 16,-1-6-76-16,5 0 1 15,2 7-1-15,-3-10 0 16,1 6-1-16,2 16 1 0,-3 19 0 15,4 12 0-15,-4 20 0 16,-7 21 0-16,0 19 0 16,-3 31 0-16,0-6 0 15,-1 19 1-15,4 9-1 16,-3 3 0-16,3-18 0 16,-3 3 1-16,-1-7-1 15,-3-15 0-15,-3-16 2 16,-8-9 1-16,-3-26-1 15,-17 1 1-15,-12-16-1 16,-3-10 1-16,1-12-6 16,-15-9 1-16,3-10-21 15,1-9 0-15,3-4-1 16,7-2 0-16</inkml:trace>
  <inkml:trace contextRef="#ctx0" brushRef="#br0" timeOffset="61247.02">3478 8021 101 0,'11'13'50'0,"56"12"-67"0,-35-25 87 15,7 6-70-15,13-3 0 16,16 0 0-16,2 0 0 15,39-3 0-15,22 3 0 0,-1-3 1 16,36 0 0-16,14 0 0 16,28-3 0-16,11-3 0 15,24-3 1-15,8 2-1 16,28-11 0-16,-1 2-1 16,36-9 1-16,4 3-1 15,10-6 0-15,32-1 0 16,7 1 1-16,-8 3-1 15,30-3 0-15,13-4 0 16,14 7 0-16,4-9 0 16,3 3 1-16,15 2-1 15,17 1 1-15,-11 3-1 16,1 0 0-16,-15 0 0 16,15-3 1-16,10 3-2 15,-7-7 1-15,-4 4-1 16,-10-10 1-16,18 4 0 15,10 2 0-15,0 4 0 0,-11 0 1 16,1 3 0-16,-15 3 0 16,15 0 0-16,3-3 1 15,-14-3 0-15,4-4 1 16,-19 4-1-16,15 6 1 16,14-3-2-16,-21-3 1 15,-7-3-1-15,-18 9 1 16,-24 0-1-16,-36 3 0 15,-3 6 0-15,-64 1 0 16,-56 2-3-16,-53 7 1 0,-32 3 0 16,-74-9 1-16</inkml:trace>
  <inkml:trace contextRef="#ctx0" brushRef="#br0" timeOffset="74292.85">4643 8736 87 0,'0'-13'43'0,"-25"-37"-29"0,14 47 43 15,-3-3-55-15,-7 3 0 16,-7 6 0-16,-11 3 1 16,-3 10-4-16,-4 6 0 0,3 3 2 15,-2 12 1-15,13 1-2 16,11 0 1-16,3 6-1 16,14 3 0-16,4-13-1 15,15 1 1-15,9-17-1 16,12-8 1-16,-1-7 0 15,7-19 0-15,-3-3 0 16,0-6 0-16,-7-9 1 16,6-1 0-16,-6 4 1 15,-4-3 0-15,-6 5 1 16,-5 4 0-16,-3 6 0 16,-7 4 1-16,-14 5-1 15,4 10 0-15,-8 10-1 16,-6 12 0-16,-1 12-2 15,4 10 1-15,-7 22-1 16,10 9 1-16,-7 10-1 16,8 0 0-16,-1-1 0 0,-6 1 0 15,6-7 0-15,0-6 0 16,-10 4-1-16,4-23 1 16,-1-3 0-16,4-12 0 15,3-13 0-15,11-3 1 16,0-10 0-16,11-12 0 15,10-6-1-15,0-16 1 16,11 0 0-16,3-6 0 16,4 0-1-16,-4 3 0 15,1 3-4-15,-12 3 0 0,-6 3-20 16,0 4 0-16,-8 5 0 16,4 1 0-16</inkml:trace>
  <inkml:trace contextRef="#ctx0" brushRef="#br0" timeOffset="74565.33">5369 9325 82 0,'-24'-18'41'0,"-1"2"-33"15,18 16 62-15,3 0-66 16,-17 9 1-16,3 7 2 16,-3 12 0-16,4 4-9 15,-4 8 1-15,10 14 5 0,-7-1 1 16,11 7-8-16,4-7 1 16,3-6-19-16,0-6 0 15,0-10-2-15,10-9 1 16</inkml:trace>
  <inkml:trace contextRef="#ctx0" brushRef="#br0" timeOffset="74878.91">5711 9075 101 0,'-3'-10'50'0,"3"10"-58"15,0 0 87-15,0-9-76 16,11-4 1-16,-1 7 0 16,22 0 0-16,10-4-6 15,8 4 1-15,10 0 2 16,-11 3 1-16,0-4-3 15,1 4 0-15,-4 0-5 16,-11 0 1-16,4 0-10 16,-11 3 1-16,0 3-1 15,-17 9 0-15</inkml:trace>
  <inkml:trace contextRef="#ctx0" brushRef="#br0" timeOffset="75091.25">5701 9404 85 0,'-28'12'42'0,"17"-5"-28"0,11-7 52 15,0 0-63-15,7-3 0 16,4-7 2-16,10 4 0 0,21-7-7 16,11 4 1-1,11-7 3-15,3 4 0 0,-18-4-8 16,0 7 1-16,-3-4-2 15,-7 4 1-15</inkml:trace>
  <inkml:trace contextRef="#ctx0" brushRef="#br0" timeOffset="75644.41">6883 8880 100 0,'-4'3'50'0,"18"-25"-42"0,-14 19 54 16,-7-3-61-16,0 9 1 15,0 0 0-15,0 7 1 16,0 5-3-16,-4 4 0 15,1 13 2-15,-1 8 0 16,1 1-1-16,-1 6 0 16,4 3-1-16,4-3 1 15,3-3-2-15,3 3 1 16,4-9-2-16,4-4 1 16,17-15 0-16,7 0 0 0,4-10-1 15,0-5 1-15,0-11 0 16,-1-5 1-16,1-1 0 15,-11-9 1-15,-3 0-1 16,-4-3 0-16,-3 0 1 16,-7 0 1-16,-1 3-1 15,-3 0 1-15,-3 3-1 16,-1-9 1-16,-3 3 0 16,0 0 0-16,-7 3-1 15,-3 0 0-15,-8 0-1 16,-3 0 1-16,0-3 0 15,-15 0 0-15,-6 3-1 16,0 3 0-16,-8 3-13 16,-6 10 0-16,-8 0 0 15,-24-3 1-15</inkml:trace>
  <inkml:trace contextRef="#ctx0" brushRef="#br0" timeOffset="77998.82">13649 8306 84 0,'4'-9'42'0,"10"-19"-26"15,-11 21 42-15,4 1-54 16,0 0 1-16,-3 0 2 16,-4 6 0-16,3 0-8 15,4 6 0-15,0 10 6 16,-3 12 0-16,-4 19-2 16,0 12 0-16,0 10-1 15,0 10 0-15,0-1-2 16,0 1 0-16,0 5-3 0,3-8 0 15,-3-1-7-15,0-13 0 16,4-2-1-16,0-16 1 16</inkml:trace>
  <inkml:trace contextRef="#ctx0" brushRef="#br0" timeOffset="78359.61">13681 8755 90 0,'35'-41'45'0,"64"-3"-46"0,-78 28 46 0,7-9-47 16,7 0 0-16,15 3 0 15,-4-3 0-15,-4 0 3 16,-3 3 1-16,-7 3-1 15,-8 1 1-15,-6 2 2 16,-4 0 0-16,-3 1 1 16,-4-4 0-16,0 6 0 15,-7 1 0-15,0-1-2 16,3 7 1-16,1 0-1 16,-4 6 0-16,0 12-1 15,0 16 1-15,0 16-1 16,0 6 0-16,3 7-3 15,1 2 0-15,-1 4-8 0,1-3 0 16,-1-7 0-16,1 3 0 16</inkml:trace>
  <inkml:trace contextRef="#ctx0" brushRef="#br0" timeOffset="78619.46">14520 8309 95 0,'11'-43'47'0,"67"-11"-39"16,-64 45 53-16,0-4-59 0,3 4 1 0,-2 12 0 16,-5 10 1-16,-3 15-4 15,-7 16 0-15,-3 25 3 16,-8 12 1-16,-7 7-4 15,-3 3 1-15,4-3-8 16,2 6 1-16,5-13-2 16,10-8 1-16</inkml:trace>
  <inkml:trace contextRef="#ctx0" brushRef="#br0" timeOffset="79078.25">15032 8473 74 0,'3'-41'37'0,"12"22"-8"0,-15 19 22 16,0 0-46-16,0-6 0 15,0 6 3-15,-4 0 0 16,-3 3-10-16,-4 3 0 15,-3 10 7-15,0 6 0 16,0 12-3-16,0 1 0 16,3 5-1-16,1 4 0 0,6 7-2 15,4-8 1-15,7-2-1 16,7-3 0-16,11-7 0 16,17-3 0-16,4-6-1 15,0-6 1-15,0-3 0 16,-4-7 0-16,1-6 1 15,-12-6 0-15,-13-10 1 16,-4-9 0-16,-14-3 1 16,-10-13 1-16,-12-3-2 15,-20-6 1-15,3-7-4 16,0 7 1-16,8 9-12 16,2 7 0-16,8 6-1 15,11 6 0-15</inkml:trace>
  <inkml:trace contextRef="#ctx0" brushRef="#br0" timeOffset="79565.84">15529 8240 80 0,'-35'-12'40'0,"7"-7"-22"0,10 19 43 16,1-6-56-16,-1 3 0 15,4 3 3-15,3 0 0 0,4 0-10 16,14 0 0-16,7 3 7 16,4 0 1-16,10 3-4 15,4 4 1-15,7 8-2 16,17-2 0-16,4 3-1 15,0 3 1-15,0-3-1 16,-3 3 0-16,-12-3 0 16,-2-4 0-16,-4 4 0 15,-11-3 0-15,-4 6 0 16,-6-7 1-16,-7 7-1 16,-4-3 0-16,-4 3 0 15,-3 6 0-15,0 0 0 16,-3 1 1-16,-15 5-1 15,-3 10 1-15,-11 0-1 16,-14 9 1-16,-14 10-1 16,0-3 1-16,4 9-1 0,-1-7 1 15,12-5-1-15,-1-4 0 16,-4-9-4-16,12-10 1 16,9-5-1-16,5-14 0 15</inkml:trace>
  <inkml:trace contextRef="#ctx0" brushRef="#br0" timeOffset="80568.99">16912 8516 119 0,'0'0'59'0,"95"-6"-58"0,-66-3 59 0,9-4-60 16,5 1 0-16,17 2-1 15,3 1 1-15,1-1-2 16,-4 4 1-16,0 0-5 16,-7 3 0-16,-15 0-10 15,-6 3 1-15,-11 0 0 16</inkml:trace>
  <inkml:trace contextRef="#ctx0" brushRef="#br0" timeOffset="80810.85">16824 8799 80 0,'-85'34'40'0,"68"-43"-26"0,13 12 47 15,1 0-57-15,3 3 1 16,0-6 1-16,10 3 1 15,29-9-9-15,25 3 0 16,3-6 6-16,7 2 0 16,-7-5-3-16,14 9 0 15,-4-4-1-15,-6 4 1 16,-15 3-2-16,-3 0 1 0,-10-6-4 16,-8 6 0-1,-10 0 0-15,-15 0 0 0</inkml:trace>
  <inkml:trace contextRef="#ctx0" brushRef="#br0" timeOffset="82406.52">17794 4935 63 0,'0'-18'31'0,"4"-8"-17"0,-1 17 31 16,-3 0-41-16,4-1 0 15,-4 4 1-15,0 0 1 16,0 9-8-16,0 3 1 15,0 10 4-15,3 3 1 0,1 3-3 16,-1 6 1 0,1-6-3-16,-1 3 1 0,1 6-8 15,-1-3 0-15,1 7-1 16,-1-16 1-16</inkml:trace>
  <inkml:trace contextRef="#ctx0" brushRef="#br0" timeOffset="82648.38">18041 4907 69 0,'-11'-16'34'0,"8"-2"-18"15,3 18 36-15,0-3-50 0,0 3 1 16,0 0 2-16,0 6 1 15,0 3-8-15,3 7 1 16,1 6 3-16,0 3 1 16,-1 3-10-16,1 13 0 15,3 3-1-15,-4 3 0 16</inkml:trace>
  <inkml:trace contextRef="#ctx0" brushRef="#br0" timeOffset="83064.14">18083 5478 78 0,'-10'-13'39'15,"-8"10"-32"-15,15 3 43 0,-8 0-49 16,-3 3 1-16,-11 4-1 16,-3 2 1-16,3 4-3 15,1 2 1-15,6 4 1 16,7 0 0-16,11 6-2 16,11 3 1-16,7 4-1 15,13-1 1-15,1-3-1 16,14-6 0-16,-7-6 0 15,-4-10 0-15,-3-3 0 0,-4-12 1 16,0-7 1-16,-7-3 1 16,-3 0 1-16,-4-6 0 15,-7-3 0-15,-7 3 1 16,-3-6-1-16,-4 9 0 16,-18 3-13-16,-10 3 0 15,-4 7-1-15,0-1 0 16</inkml:trace>
  <inkml:trace contextRef="#ctx0" brushRef="#br0" timeOffset="83475.91">16813 6657 77 0,'-28'9'38'0,"7"-15"-23"0,39 3 44 16,3 3-55-16,7-9 0 15,14-4 1-15,22-9 1 16,10-6-8-16,35-13 0 15,22 0 5-15,3-6 0 16,21 6-2-16</inkml:trace>
  <inkml:trace contextRef="#ctx0" brushRef="#br0" timeOffset="83859.69">19255 5886 119 0,'0'0'59'0,"24"6"-59"16,-24-6 60-16,4 0-60 15,-4 0 1-15,3-3-1 16,1 3 1-16,-1 0-1 16,-3 0 0-16,4 0 0 15,-1-3 1-15,5 3-1 16,-1-4 1-16,0-2-1 0,0 0 0 15,0 6 0-15,-7 0 1 16,0 0-1-16,3-6 0 16,1 2 0-16,-4 4 0 15,0 0-1-15,0-6 1 16,0 6 0-16,0-6 0 16,3-4-2-16,1 4 0 15,-4 6 0-15,0 0 0 16,3 0-1-16,-3 3 0 15,0-3-8-15,-3 3 1 0,-8 1 0 16,-17 5 1 0</inkml:trace>
  <inkml:trace contextRef="#ctx0" brushRef="#br0" timeOffset="84456.01">17420 6372 75 0,'-25'-4'37'0,"-6"26"-16"0,17-15 29 16,-4-1-44-16,0 0 0 16,4-3 2-16,4 4 0 0,3-1-11 15,7-3 1-15,21-6 7 16,21-7 1-16,29-2-4 16,13-13 1-16,26 0-2 15,24-13 0-15,0 0-1 16,17 1 1-16,8-4-1 15,-7 3 0-15,-7-2 0 16,6 2 0-16,4 0 0 16,-24 1 1-16,-11 5-1 15,-21-2 0-15,-8 3 0 16,-6 6 0-16,-14 6-8 16,-11 0 1-16,-11 9-1 15,-10 1 0-15</inkml:trace>
  <inkml:trace contextRef="#ctx0" brushRef="#br0" timeOffset="84746.89">18761 6469 89 0,'3'-25'44'0,"4"22"-29"0,-3 6 42 0,-1 3-54 16,1 3 1-16,-1 7 0 16,1 9 1-16,-4 6-7 15,0 7 0-15,0 0 4 16,-4 3 1-16,4-1-7 15,0 7 1-15,0-6-10 16,-3-3 1-16,3-1-1 16,0-8 1-16</inkml:trace>
  <inkml:trace contextRef="#ctx0" brushRef="#br0" timeOffset="86002.9">12203 6161 70 0,'-15'-15'35'0,"12"12"-26"15,3 3 33-15,0 0-41 16,7 0 0-16,7 0 2 16,7 0 0-16,25 0-2 15,21 0 0-15,25 0 3 16,7-3 1-16,21-4-1 16,17-2 1-16,-6-1-2 15,-15 1 1-15,4-4-2 16,-14 7 0-16,-18 0-1 15,-14 3 0-15,-21-3-1 16,-14 2 0-16,-11 8-7 16,-7-4 0-16,-10 0-1 15,-4-7 1-15</inkml:trace>
  <inkml:trace contextRef="#ctx0" brushRef="#br0" timeOffset="87033.58">20560 6506 103 0,'-42'0'51'0,"6"4"-50"16,33-4 52-16,-4-4-54 16,7 8 1-16,7-8 0 15,14 1 1-15,32-3 0 0,28-7 0 16,18-2 1-16,21-7 0 15,14-6 0-15,0 3 1 16,-7-7-1-16,0 4 0 16,0 6-1-16,-4 9 0 15,-20-2-1-15,-15-1 1 16,-7 4-1-16,-11-1 1 16,-10 4 0-16,-14 5 0 15,-7-2 0-15,-7 3 1 0,-7 0-1 16,-8 3 0-16,-6 3 0 15,-1 0 0-15,-3 3-4 16,-3 1 1-16,-1-1-18 16,1-9 0-16,0 9-1 15,6-34 1-15</inkml:trace>
  <inkml:trace contextRef="#ctx0" brushRef="#br0" timeOffset="87874.58">18447 8106 87 0,'-50'-32'43'0,"50"4"-29"0,0 22 44 16,0-10-54-16,0 16 0 0,0-6 1 15,0 9 1-15,0 19-8 16,0 9 0-16,4 16 5 16,6 7 1-16,1 8-3 15,10 20 0-15,-7 6-1 16,-3-4 1-16,-15-8-1 16,1-1 0-16,-8-9-2 15,4-10 1-15,-7-9-4 16,7 3 1-16,0-9-8 15,-4-16 1-15,4 3 0 16,0-21 0-16</inkml:trace>
  <inkml:trace contextRef="#ctx0" brushRef="#br0" timeOffset="88227.46">18860 8573 85 0,'-8'3'42'0,"12"-6"-30"0,3 3 48 0,0-6-57 16,7-1 1-16,21-2 0 15,11-4 1-15,4 7-7 16,10-3 0-16,-4-4 4 16,4 4 0-16,-3-4-4 15,-5 7 1-15,12-7-7 16,-8 4 0-16,-3 0-11 15,-14 2 1-15,-11-2 0 16,-10 3 0-16</inkml:trace>
  <inkml:trace contextRef="#ctx0" brushRef="#br0" timeOffset="88480.57">19177 8165 97 0,'-11'-25'48'0,"18"13"-57"0,-7 12 85 16,4 3-74-16,3 6 0 16,0 7 1-16,7 12 0 15,-7 7-4-15,4 8 1 16,-11 17 1-16,0 9 0 16,-4 6-5-16,-3-3 1 15,0-3-13-15,0 4 0 16,4-17 0-16,3-9 0 15</inkml:trace>
  <inkml:trace contextRef="#ctx0" brushRef="#br0" timeOffset="88955.31">19667 8030 96 0,'-42'-22'48'0,"31"22"-51"16,11 7 72-16,0-7-66 15,0 0 0-15,11 3 1 16,7 3 1-16,3 13-7 0,21 0 1 15,4 0 4-15,0 9 0 16,3 3-2-16,8 7 0 16,13-1-1-16,-3-2 0 15,-3-4 0-15,-1-3 0 16,-3 4 0-16,-7-10 0 16,-3 6 0-16,-8-9 1 15,-10 0-1-15,-4-7 0 16,-3 4 1-16,-11-4 0 15,-7 7 0-15,-7 0 0 16,-7 3-1-16,-7 3 1 16,-22 0 0-16,-6 7 0 0,-7 8-1 15,-15 1 1-15,4-3-1 16,0 2 0-16,7-2-2 16,4-3 1-16,10-7-11 15,-7 3 0-15,-3 4-1 16,-8-7 1-16</inkml:trace>
  <inkml:trace contextRef="#ctx0" brushRef="#br0" timeOffset="90913.11">4653 10589 84 0,'14'-22'42'0,"-17"-44"-37"0,3 57 43 0,-11-10-44 16,1 4 1-16,-1-4 1 15,-7 6 1-15,-3 4-9 16,-7 18 0-16,-11 7 6 16,-3 0 0-16,-4 9-3 15,-7 6 1-15,11 7-2 16,6 2 1-16,-6-2-1 16,21 0 0-16,3-7-1 15,11-3 0-15,14-12 0 16,11-7 1-16,3-12-1 15,18-9 0-15,0-10 0 16,3 0 1-16,-3 0 0 16,-11 0 0-16,4 0 0 15,-8-3 1-15,1 3 0 0,-11 3 0 16,0-3 1-16,-3 6 0 16,0 4 0-16,-1-1 1 15,-6 7-1-15,3 6 0 16,-7 3-1-16,3 10 1 15,-3 5-1-15,0 8 0 16,-3 14-1-16,3 14 0 16,-11 2 0-16,1 10 0 15,-1-3 0-15,-7-1 0 0,8-5 0 16,-8-7 0-16,4-3 0 16,7-9 1-16,-4-10-1 15,4-6 0-15,4-6 0 16,3-4 0-16,0-6 0 15,10-6 0-15,1-6 0 16,10-6 0-16,7-14-1 16,1 4 1-16,2-3-4 15,-2 3 1-15,2 0-13 16,-10 4 0-16,1 5 0 16,2 4 0-16</inkml:trace>
  <inkml:trace contextRef="#ctx0" brushRef="#br0" timeOffset="91111.23">5161 10931 96 0,'18'-6'48'0,"14"9"-54"0,-22 0 71 16,-10-3-62-16,0 6 0 16,-7 7 1-16,4 12 0 15,-8 0-6-15,-7 13 1 16,8-4-2-16,-8 10 0 15,8-6-22-15,6-1 1 16,-3 1-2-16,3-4 1 16</inkml:trace>
  <inkml:trace contextRef="#ctx0" brushRef="#br0" timeOffset="91427.43">5701 10812 85 0,'-7'-3'42'0,"3"-22"-45"15,4 25 79-15,0-7-73 16,0 1 1-16,7 0 0 15,4 0 1-15,0 2-7 16,17 4 1-16,3 0 3 16,8-3 1-16,0 6-5 15,11-3 1-15,-8 0-8 0,-3 0 1 16,-4 4-12-16,0-1 0 16,-17 3 0-16,3 3 0 15</inkml:trace>
  <inkml:trace contextRef="#ctx0" brushRef="#br0" timeOffset="91662.9">5637 11075 94 0,'-10'0'47'0,"17"13"-60"0,-4-16 85 0,8 3-71 16,0-3 1-16,13-4 0 15,22 1 0-15,-4 0-7 16,15-4 1-16,-4 1-14 16,3-4 0-16,-6-5-1 15,-5 5 0-15</inkml:trace>
  <inkml:trace contextRef="#ctx0" brushRef="#br0" timeOffset="92598.02">6756 10630 73 0,'7'-9'36'0,"7"-7"-37"0,-7 6 56 16,4-2-53-16,-4-4 0 0,7-6 3 15,3 3 0-15,-3-6-5 16,4 0 1-16,-4 0 5 15,0 3 0-15,-10-9-1 16,6 3 1-16,-6-1-1 16,-1 4 0-16,-3 3-2 15,4-3 1-15,-4 7-1 16,-4-1 1-16,1 6-2 16,-1 7 1-16,-6 9-2 15,-1 6 1-15,4 7-1 16,0 9 0-16,0 10-1 15,4 5 1-15,-1 8-2 16,0 2 0-16,4 0 1 16,0 3 0-16,0 7-1 15,4-1 1-15,0 7-1 16,-1-9 0-16,-6-4 0 16,-1 0 1-16,0-12-2 0,-3 0 1 15,4-7 0-15,3-2 1 16,-11-7-1-16,4-3 0 15,0-4 0-15,0-2 1 16,-3 0 0-16,3-4 0 16,-4-2-1-16,-7-1 1 15,4-3 0-15,0-2 1 16,3-1-1-16,-3 0 0 16,4 0 1-16,-1-3 0 15,4 3-1-15,-3 0 1 0,3-3 0 16,3 0 1-16,-3 3-1 15,0-3 0-15,3 0-1 16,4 0 1-16,4 0-1 16,3-3 1-16,4 0-1 15,6 0 1-15,-3 0-1 16,11 0 1-16,-4 0 0 16,11-1 0-16,7 1-1 15,-1 0 0-15,-6 0 0 16,4 0 1-16,-5 0-1 15,-3 3 0-15,-3 0 0 16,-4 0 1-16,-3 0-1 16,0-3 0-16,-4 3 0 15,0 0 1-15,-7 0-1 16,0 0 1-16,0 0-1 0,-3 0 1 16,-4 0-1-16,0 0 1 15,0 0-2-15,7 0 1 16,-7 0-5-16,0 0 0 15,0 0-1-15,0 0 1 16</inkml:trace>
  <inkml:trace contextRef="#ctx0" brushRef="#br0" timeOffset="96889.23">23823 8614 96 0,'7'-10'48'0,"21"-5"-47"0,-10 11 49 0,10-5-49 16,11 6 0-16,3-10 0 16,15 1 0-16,-1-10-2 15,-3 0 1-15,-3 0 0 16,-5 0 1-16,1 0 0 16,7-3 0-16,-7 3 1 15,-7-3 0-15,-4 6 0 16,-10 0 1-16,-11 0-1 15,-18-2 1-15,-6 2-2 16,-8 3 1-16,-3 7-1 0,-7 2 0 16,0 4-1-1,-1 9 1-15,-13 7-2 0,3 6 1 16,0 3 0-16,4 6 0 16,7 16 0-16,7 3 0 15,14 3 0-15,7 0 0 16,14 0 0-16,11-6 0 15,-1-3-1-15,4-6 0 16,1-10-4-16,-1-6 0 16,0-13-13-16,7-12 1 15,8-4-1-15,3-12 1 16</inkml:trace>
  <inkml:trace contextRef="#ctx0" brushRef="#br0" timeOffset="97203.68">24811 7852 84 0,'0'-7'42'0,"10"4"-41"16,-3 3 64-16,1-3-62 15,-1 3 0-15,0 0 1 16,0 6 0-16,-4 1-6 16,-3 11 1-16,0 8 3 15,-3 11 0-15,-4-2-8 0,0 2 1 16,3 1-17-16,1-10 0 16,-1-3-1-16,4-3 1 15</inkml:trace>
  <inkml:trace contextRef="#ctx0" brushRef="#br0" timeOffset="97371.58">24892 7488 95 0,'-4'-50'47'0,"12"28"-67"0,-8 16 90 0,0 2-86 16,0-2 1-16,-4 3 0 16,0 3 0-16</inkml:trace>
  <inkml:trace contextRef="#ctx0" brushRef="#br0" timeOffset="97620.04">25227 7823 89 0,'25'-18'44'0,"14"2"-39"16,-43 10 55-16,1 6-60 0,-1 6 1 16,1 3 0-16,-8 7 0 15,0 9-2-15,-3 13 1 16,0-1-3-16,0 4 0 15,0 0-13-15,0-7 1 16,7-2-1-16,0-4 1 16</inkml:trace>
  <inkml:trace contextRef="#ctx0" brushRef="#br0" timeOffset="98032.87">25329 7745 75 0,'11'-9'37'0,"-18"-7"-32"16,10 10 53-16,1-4-52 15,3 4 0-15,0-3 3 16,0 2 0-16,7-2-12 16,0-4 1-16,4 4 7 15,0 6 1-15,-1 6-4 16,5 10 1-16,-8 5-2 0,0 4 1 16,-4 6-2-16,-3 7 1 15,-7 3-2-15,-3 6 1 16,-1-1-1-16,1 1 1 15,3-3-2-15,0-3 1 16,7-10-1-16,3-9 0 16,19-4 0-16,9-5 0 15,1-7-5-15,0-3 0 16,3-3 0-16,-10-3 1 16</inkml:trace>
  <inkml:trace contextRef="#ctx0" brushRef="#br0" timeOffset="100584.71">18048 5541 68 0,'-3'-29'34'0,"13"11"-18"0,-3 11 34 0,4-5-45 16,-4 12 0-16,3 3 0 15,5 3 1 1,-8 16-9-1,-7 19 1-15,-7 0 5 16,3 9 0-16,-10 3-3 16,3 0 1-16,1-6-1 15,3-6 0-15,0-6-2 16,3-10 1-16,1 0-2 16,-1-13 1-16,1-8 0 15,3-14 0-15,0-6 0 16,0-9 0-16,0-19 3 15,7 1 1-15,0-1 1 16,7 0 1-16,7 6-1 16,7-3 1-16,-3 4 0 0,-4 9 0 15,-3 2-2-15,-4 8 0 16,-4 2-1-16,-3 16 0 16,-7 3-1-16,0 13 1 15,-17 3-1-15,-1 18 0 16,-3-2-1-16,0 9 1 15,0-4-1-15,3 4 0 16,4-12-1-16,0-1 1 0,3-9-1 16,4-6 0-16,0-7 1 15,4-9 0 1,3-13 1-16,3-2 0 0,1-17 0 16,-1-5 1-16,1-4 0 15,3 3 0-15,0-2 0 16,0 11 1-16,-4 1-1 15,4 6 1-15,0 7-1 16,1 2 0-16,-1 19 0 16,3-3 0-16,-6 10-1 15,-4 12 1-15,-4 6-1 16,1-5 0-16,-4 24-1 16,-4-3 1-16,-3-3-4 15,0 3 1-15,-4-7-14 16,0 1 0-16,1-13 0 15,6-15 0-15</inkml:trace>
  <inkml:trace contextRef="#ctx0" brushRef="#br0" timeOffset="101436.37">24289 9153 83 0,'-4'6'41'0,"8"-6"-25"15,3 0 42-15,7-6-55 16,14-3 0-16,29-13 1 15,27-3 1-15,15-7-6 0,21 4 0 16,10 0 3 0,8 3 1-16,-11 3-2 0,4 3 1 15,-15 0-3-15,-14 7 1 16,-3-1-5-16,-21 4 0 16,-18-4-8-16,-14 13 1 15,-18-9 0-15,-21 6 0 16</inkml:trace>
  <inkml:trace contextRef="#ctx0" brushRef="#br0" timeOffset="101708.21">24370 9329 89 0,'-21'9'44'0,"28"-6"-41"0,0 0 58 0,7-9-59 15,25 0 1-15,21-10 0 16,17-3 1-16,8 0-5 16,7 1 0-16,14-1 2 15,-1 0 1-15,-2 0-2 16,-22 7 1-16,-14-4-2 16,-11 13 0-16,-6-7-6 15,-12 1 1-15,-6-4-15 16,-7 1 0-16,-4 3 0 15,0-1 0-15</inkml:trace>
  <inkml:trace contextRef="#ctx0" brushRef="#br0" timeOffset="102217.29">26554 8375 82 0,'-22'-3'41'0,"8"3"-42"16,11 0 72-16,-1 0-67 15,1 0 0-15,3 0 3 16,3-3 0-16,11 0-9 16,11-3 1-16,17-1 5 0,11 1 0 15,4 0-2-15,6-4 0 16,-3 7-2-16,-7 3 0 16,-7-3-3-16,0 0 1 15,-7 0-6-15,-4 0 1 16,-7 0-10-16,-7 6 0 15,-3-6 1-15,-7 3 1 16</inkml:trace>
  <inkml:trace contextRef="#ctx0" brushRef="#br0" timeOffset="102436.14">26501 8698 81 0,'-7'10'40'0,"14"-10"-35"16,0 0 57-16,7-7-61 16,11-2 1-16,20 0-1 15,8-4 1-15,7-3-8 16,7 4 0-16,-7-10-14 16,0 9 1-16,-7-5-2 15,4 8 1-15</inkml:trace>
  <inkml:trace contextRef="#ctx0" brushRef="#br0" timeOffset="102641.02">27817 8416 89 0,'-57'0'44'0,"57"3"-58"0,0-3 85 15,11 0-71-15,17 0 0 16,4-3-1-16,6 0 0 16,12-3-6-16,3-1 0 15,-7 1-1-15,-4-3 1 16</inkml:trace>
  <inkml:trace contextRef="#ctx0" brushRef="#br0" timeOffset="103312.66">28698 8284 80 0,'-3'-6'40'0,"24"16"-37"0,-14-23 44 0,4-3-45 16,-1-9 1-16,1-3 3 16,0-3 0-16,-4-4-6 15,0 7 1-15,-4-16 4 0,-3 0 1 16,0 10-1-16,-3 2 1 16,-1 7-2-16,1 3 1 15,-1 7-1-15,4 2 0 16,0 7-2-16,0 6 1 15,0 15-2-15,4 7 1 16,-1 13-2-16,1 6 0 16,3 12 0-16,-4 3 0 15,1-2-1-15,3-1 0 16,-4 13-1-16,4-7 1 0,-3 7 0 16,-1-3 0-16,1-10-2 15,-1 1 1-15,-3-7-1 16,0 0 1-16,0-13 0 15,0-6 1-15,-3-6-1 16,-4 0 1-16,0-6 0 16,-4-7 1-1,-6 1 0 1,3-7 1-16,-1 0 0 16,1 3 1-16,4-6-1 15,-1 3 1-15,4 1-1 16,0-1 1-16,3-6-1 15,8 6 1-15,10-3-2 16,11 3 1-16,10 0-1 16,18 0 1-16,7 3-1 15,7-2 0-15,0 2-1 16,-7-3 1-16,-11 0-6 16,-6 0 1-16,-8 4-1 0,-10-4 1 15</inkml:trace>
  <inkml:trace contextRef="#ctx0" brushRef="#br0" timeOffset="104039.23">13861 10197 97 0,'-11'-53'48'0,"18"15"-41"15,0 29 48-15,-3-1-52 16,-4 4 0-16,3 0 1 16,-3 6 0-16,0 6-6 15,0 19 1-15,0 25 4 16,-3 7 0-16,-1 9-1 15,1 3 0-15,3 9-2 16,0 1 0-16,0-4-4 16,3-3 0-16,1-12-13 15,3-7 0-15,0-16-1 16,0-5 1-16</inkml:trace>
  <inkml:trace contextRef="#ctx0" brushRef="#br0" timeOffset="104367.62">13928 10649 87 0,'35'-41'43'0,"95"-9"-53"0,-94 31 62 16,6 0-54-16,4-9 1 15,0 0 0-15,-7 3 0 16,-4-4 3-16,-7 4 0 0,-3 0 0 15,-8 6 1-15,1-6 1 16,-4 3 1-16,-3-9 0 16,-1 9 0-16,-3-6-1 15,0 12 1-15,1-3-2 16,-1 7 1-16,0 12-1 16,0 6 0-16,-4 13-1 15,4 12 0-15,-3 10-1 16,-1 6 1-16,-3 0-4 15,0 0 0-15,0 0-10 16,0-6 0-16,0 3-1 16,-3 0 1-16</inkml:trace>
  <inkml:trace contextRef="#ctx0" brushRef="#br0" timeOffset="104622">14915 10109 102 0,'4'-25'51'0,"7"22"-54"0,-11 3 71 16,3 3-66-16,1 4 1 16,3 18 1-16,-4 12 1 15,1 10-6-15,-4 7 0 16,0 8 3-16,-4 4 1 0,4 3-5 15,0 0 0-15,0 3-14 16,0-6 0-16,0 0 0 16,4-13 0-16</inkml:trace>
  <inkml:trace contextRef="#ctx0" brushRef="#br0" timeOffset="106563.78">12245 6553 69 0,'-32'4'34'0,"18"5"-17"15,14-9 34-15,0 0-47 16,0 0 0-16,0 0 2 16,7 0 0-16,7-9-8 15,7 2 1-15,22-8 5 16,17 5 0-16,21-2-2 15,-4-1 0-15,5-3-1 16,16 10 0-16,1-3-1 16,7-4 0-16,-7-2 0 15,-15 2 1-15,-6 0-1 0,-7 4 0 16,-4-3 1-16,-7-1 0 16,-11 7 0-16,-7-4 0 15,-10 7 0-15,-7-3 1 16,-8 3-1-16,-2 3 0 15,-5 3 0-15,-3-3 0 16,0 3-1-16,0 0 1 16,-7-3-1-16,4 3 0 0,-4-3-1 15,0 0 1-15,-4-3-10 16,1-3 1-16,-8-4-1 16,-3 1 1-16</inkml:trace>
  <inkml:trace contextRef="#ctx0" brushRef="#br0" timeOffset="108666.24">20676 6569 66 0,'-63'13'33'0,"45"2"-20"16,18-12 34-16,0-3-43 15,0 0 1-15,14 0 3 16,15-6 1-16,6 0-11 15,7 0 1-15,22-10 7 16,6-6 0-16,22 3-3 16,10 4 0-16,15-7-2 15,-5 6 1-15,8-3-1 16,4 7 0-16,-4-4-1 16,-14 6 1-16,-15 1 0 0,-13-3 0 15,-7 2 0-15,-19 7 0 16,-9-3 0-16,-11 6 0 15,-8-3-1-15,-3 3 1 16,-6 0 0-16,-5 0 0 16,-3 0 0-16,-7 0 0 15,-3 0 0-15,-8 3 0 16,-7 3-1-16,-17 3 0 16,-11-2-1-16,-21 5 1 0,-10 1-1 15,-1 2 1-15,4 1-1 16,-25 3 0-16,-7 0 1 15,4 0 0-15,3-4 0 16,15 1 0-16,13-7 0 16,-3 1 1-16,18-4-1 15,10 3 1-15,21-5 0 16,14-4 1-16,18-7-2 16,15-2 1-16,27-10 0 15,22 0 0-15,17 0-1 16,0 1 0-16,7-1 0 15,11 3 0-15,-11 10 0 16,-3-7 0-16,-11 7-1 16,-14 3 1-16,-10-3-10 15,-8 2 1-15,-7-2 0 16,-10 0 0-16</inkml:trace>
  <inkml:trace contextRef="#ctx0" brushRef="#br0" timeOffset="109796.93">15275 10244 86 0,'7'-9'43'0,"-7"15"-31"0,4-6 43 0,-1 0-53 15,4 10 1-15,1 2 2 16,-1 10 0-16,-4 3-7 15,1 3 1-15,-1 4 3 16,4-4 0-16,-3 3-7 16,3 4 0-16,0-7-19 15,-4-3 0-15,4 0-1 16,-3 3 1-16</inkml:trace>
  <inkml:trace contextRef="#ctx0" brushRef="#br0" timeOffset="110221.68">15575 10091 101 0,'-7'-13'50'16,"14"7"-64"-16,-7 6 100 0,0 0-85 16,7 0 0-16,4 3 0 15,3 0 1-15,14 13-2 16,4 3 0-16,3 9 1 15,4 3 0-15,10 4-1 16,1 5 0-16,-8 1-1 16,-3-3 1-16,0-1-1 15,-8-2 0-15,-6 3 0 16,-11-4 1-16,-10 4 0 16,-11 6 0-16,-22-1 0 0,-6 1 1 15,-11 0-5 1,-3 3 1-16,-4-9-14 0,7-4 1 15,7-12-1-15,11-3 1 16</inkml:trace>
  <inkml:trace contextRef="#ctx0" brushRef="#br0" timeOffset="110689.05">16866 10410 100 0,'-7'-6'50'0,"11"3"-56"0,-4 3 77 16,7-3-69-16,7 0 1 15,7-3 0-15,18 2 0 16,0-2-4-16,0 0 0 16,-1 3 2-16,1-7 0 15,-4 7-4-15,1 3 1 16,2-3-6-16,-9 3 1 16,6 0-9-16,-7 3 1 15,-7 0 1-15,-14 4 0 16</inkml:trace>
  <inkml:trace contextRef="#ctx0" brushRef="#br0" timeOffset="110893.94">16873 10608 83 0,'-38'19'41'0,"-22"-13"-34"0,63-3 56 0,4 0-59 15,11 7 0-15,7-7 1 16,13 0 0-16,15-3-9 15,7-3 0-15,-3-3-4 16,-1-1 1-16,8 1-2 16,-8 0 0-16</inkml:trace>
  <inkml:trace contextRef="#ctx0" brushRef="#br0" timeOffset="111640.07">18549 10015 98 0,'-25'-53'49'0,"11"37"-47"0,14 16 64 0,0 0-63 15,0 0 0-15,0 4 3 16,4 5 0-16,-1 13-8 16,4 12 1-16,0 20 4 15,-3 18 1-15,-1 0-4 16,-3 3 1-16,0-6-6 15,0 3 0-15,-3-3-11 16,3-9 0-16,3-7-1 16,1-6 1-16</inkml:trace>
  <inkml:trace contextRef="#ctx0" brushRef="#br0" timeOffset="111873.94">19025 10445 101 0,'-39'-13'50'0,"4"26"-55"0,32-13 74 16,-1 0-67-16,4 3 1 16,11 0 0-16,17 0 0 15,7 1-4-15,11-11 0 16,14 1 0-16,4-10 1 15,-1 1-8-15,4-7 0 16,7 6-18-16,-3 0 1 16,-11 4-1-16,-11 5 0 0</inkml:trace>
  <inkml:trace contextRef="#ctx0" brushRef="#br0" timeOffset="112297.73">19900 9965 107 0,'-17'-19'53'0,"6"26"-74"15,7-4 109-15,1 0-86 16,-1 3 1-16,4 0 0 16,7 7 0-16,8 0-4 0,9-1 0 15,22 7 2-15,18 0 1 16,10 9-2-16,0-3 1 16,-4 6-2-16,-6-6 1 15,-11 4 0-15,-7-4 0 16,-11 3-1-16,-7 0 1 15,-14 7 0-15,-10 2 0 16,-11 4 0-16,-14 0 1 16,-29 3-1-16,-3-7 0 0,-10-2-3 15,3-1 0-15,0 4-10 16,3-7 0-16,4 1 0 16,-10-10 1-16</inkml:trace>
  <inkml:trace contextRef="#ctx0" brushRef="#br0" timeOffset="113960.58">12696 11768 105 0,'-28'0'52'0,"46"-3"-64"0,-11 0 71 0,11-3-60 16,17-4 0-16,35 1 0 16,33-10 0-16,10 3 1 15,42 1 1-15,18-7-2 16,38 6 1-16,12 4 1 15,31-4 0-15,3 0 0 16,47 4 1-16,-1-1 0 16,11 7 0-16,28-4-1 15,4 7 1-15,7-3-1 16,28-7 0-16,0 1-1 16,-18-4 1-16,25 4-1 15,-7 2 0-15,-32 4 0 16,-3 3 0-16,-39 3-1 15,-11 3 1-15,-31-3 0 16,-15-3 1-16,-31-3-1 16,-21-7 1-16,-22-3 0 0,-7-2 0 15,-21-4 0-15,-3-7 0 16,-32 1-1-16,-18-3 1 16,-17-4-1-16,-15 4 1 15,-13-3-1-15,-11-4 0 16,-15-6 0-16,-6-16 0 15,-11-15 2-15,-7-10 0 16,0-9 0-16,-4-15 0 16,-13-7 0-16,3-10 0 15,0-6 0-15,-1-12 1 16,-6-13-3-16,7 4 0 16,-3-17-1-16,-1-15 1 0,4 0-1 15,3-12 1-15,8-1-1 16,6-2 1-16,8 8-1 15,-1 14 1-15,1 11 0 16,3 20 1-16,-10 12-1 16,-4 13 1-16,-4 3-1 15,-3 22 1-15,-7 15-1 16,-7 19 1-16,-4 1-1 16,-14 15 0-16,0 9-1 15,-3 16 1-15,0 0-1 16,-4 13 1-16,-11 2 0 15,-10 7 0-15,-10 7 0 16,3-1 0-16,3 3 0 0,4 4 0 16,4 12 0-16,-1-3 0 15,-3-3 0-15,-7-4 0 16,-18 7 0-16,8-3 0 16,-5 0-1-16,-16-3 1 15,-26 2 0-15,-3-8 0 16,-11 5 0-16,-24-2 0 15,0 0 0-15,-15-1 0 16,-13-2 0-16,-8-1 0 16,-17 0-1-16,7 1 1 15,-32-1-1-15,10 1 1 16,-20-1 0-16,3 0 0 0,-18 1 0 16,15-1 0-16,-19-3-1 15,19 1 1-15,10 5-1 16,-7-2 1-16,18-1-1 15,-11-3 1-15,28 7-1 16,-14 3 0-16,7-4 0 16,8 7 1-16,6-3 0 15,18-1 0-15,25-2 0 16,3-1 0-16,11-2 0 16,13-1 0-16,23 1 0 15,16-4 0-15,19 3 0 16,13 1 0-16,0-1 1 15,11 1 0-15,15 2 0 16,6 4 0-16,7-1 0 16,7 4 0-16,8 6 0 15,6 4 0-15,4 8-1 0,7 20 1 16,7 5-1-16,0 14 1 16,0 27-1-16,-3 19 0 15,-11 13-1-15,0 22 1 16,-7-3 0-16,-1 6 0 15,-2 12-1-15,3 7 1 16,0-7 0-16,3 10 0 16,0 0-1-16,4-10 1 15,4 13-1-15,-1-6 1 16,1-13-1-16,-4-3 0 16,3-12 0-16,4-7 1 15,-7-15-1-15,4-10 0 0,3-22 1 16,0-6 1-1,10 22-1 1,4-28 1-16,0-16-1 16,4-10 0-16,0-15 0 15,3-3 0-15,0-10-1 16,-3-6 1-16,3-3-1 16,4-9 1-16,3-7-3 15,7-9 1-15,29-6 0 16,27-16 0-16</inkml:trace>
  <inkml:trace contextRef="#ctx0" brushRef="#br0" timeOffset="115357.79">3080 3571 105 0,'-11'-44'52'0,"22"38"-51"16,-8 6 53-16,8 13-53 15,7 21 0-15,3 13 0 0,7 22 1 16,-10 41-3-16,13 25 1 15,1 25 1-15,3 40 0 16,-3 26-1-16,-4 28 1 16,-7 6-1-16,1 16 1 15,-5 10-1-15,-6-7 0 16,3-9 1-16,4-10 0 16,-8-34-1-16,8-10 1 15,3-19 0-15,-3-27 0 16,6-29-3-16,1-25 1 0,-4-31-15 15,-7-20 0-15,4-24-1 16,-11-34 1-16</inkml:trace>
  <inkml:trace contextRef="#ctx0" brushRef="#br0" timeOffset="120415.83">3298 3753 69 0,'-28'-41'34'0,"35"32"-22"0,-7 3 37 15,0 3-47-15,11 3 1 16,3 0 3-16,4 0 0 0,3 0-7 15,11 0 0-15,13 3 4 16,26 0 1-16,21-3-2 16,3-6 1-16,7-1-3 15,29 1 1-15,6-3-1 16,1-1 1-16,17 1-1 16,18 6 1-16,7-10-1 15,39 4 1-15,-25 6 0 16,46-4 0-16,-8 4-1 15,40-3 1-15,-4-3-1 16,21-1 0-16,-10-6 0 16,14 4 1-16,3-4-1 15,1 7 1-15,2 3-1 16,-6 2 1-16,25-8-1 16,-11 6 1-16,14-1-1 15,7 7 1-15,-11-19-1 16,29 26 0-16,-11-17 0 15,-10 10 0-15,3-6 0 0,-14 12 1 16,21-21-1-16,-21 8 0 16,3-5 0-16,1-7 0 15,-8 0 0-15,8 4 1 16,-8-4-1-16,8 0 0 16,-8 0 0-16,-91 7 1 15,123-1-1-15,-14 7 1 16,-21-4 0-16,-11 1 0 15,-10 0-1-15,-4 9 1 0,-20-10-1 16,13 1 1-16,-25-1-1 16,18 1 0-16,-10-1 0 15,3 7 1-15,0-9-1 16,3 2 1-16,-2 4 0 16,-5 3 0-16,1 3 0 15,-1 0 0-15,-3-6-1 16,0 3 1-16,11-13-1 15,3-3 0-15,7 0 0 16,4-9 0-16,-1 3 0 16,1-6 0-16,-4-1 0 15,-10 1 0-15,-8 0 0 16,-31 5 0-16,-18 8 0 16,-14-1 1-16,-17 6-1 15,-19 4 1-15,1 6-1 16,-11-7 1-16,-3 10-1 15,-14-9 1-15,-12 3-1 0,1 3 0 16,-10 3 0-16,-15 0 0 16,-7-7 0-16,-14 7 0 15,-17 0 0-15,-11 7 0 16,-8-7 0-16,-6 9 1 16,-4 16-1-16,1 3 1 15,-1 7-1-15,0 12 1 16,0 0-1-16,0 12 1 15,-3 4-1-15,0 6 1 16,3 22-1-16,4 6 0 0,-7 10 0 16,-8 6 1-16,1 6-1 15,-8 9 0-15,1 4-1 16,0-6 1-16,-8 5 0 16,1 1 1-16,-4 6-1 15,-15-13 0-15,1 13 0 16,0-9 0-16,-3 9 0 15,-1-16 1-15,0-6-1 16,1 3 0-16,3-12 0 16,0-3 0-16,-4-4 0 15,4-6 0-15,3 6 0 16,-3 1 0-16,3 2 0 16,-3-3 0-16,4-9 0 15,-1-3 1-15,4-3-1 16,0-4 1-16,4-5-1 15,-1-7 1-15,0-10-1 16,1-12 0-16,-1-3 0 16,1-9 1-16,-8-7-1 0,-6-3 0 15,-4-6 0-15,-4-7 0 16,0-2 0-16,0-10 1 16,-13 0-1-16,-1-3 1 15,0-4-2-15,0 1 1 16,-3 0-1-16,-4 3 0 15,-21-4 1-15,0 1 0 16,-11 3 0-16,1-3 0 0,-1-1 0 16,4 1 1-16,-14 3 0 15,7-3 0-15,3 6-1 16,-10-3 0-16,7-1 0 16,3 4 1-16,1 7-1 15,-19 2 0-15,-2 4 0 16,-5-1 0-16,1 1 0 15,3-4 0-15,-7 1 0 16,4-4 0-16,-4-3 0 16,11 3 1-16,3 1-1 15,8-4 0-15,-15 3 0 16,0 0 0-16,-7 4 0 16,0-4 0-16,-17 3-1 15,-1 1 1-15,-10-1 0 16,4 4 0-16,-4-4 0 15,3 0 0-15,-3 4 0 16,4 0 1-16,10-1-1 16,-4-2 0-16,-10-1 0 0,7 0 0 15,7 1 0-15,-10-1 0 16,-19-3 0-16,8 4 0 16,-3-1 0-16,-4-3 1 15,-8 1-1-15,15-1 1 16,-7 0-1-16,3 1 1 15,-3-1 0-15,14 0 0 16,-3 0-1-16,-1-2 1 0,0 2-1 16,11-3 0-1,-7 0 0-15,-3 0 0 0,-8 0-1 16,8 4 1-16,-12 2 0 16,-16 0 0-16,16 7 0 15,5-3 0-15,-11 9 0 16,-4-4 0-16,14 4 0 15,-10 3 1-15,7-6-1 16,-7-3 0-16,14 0 0 16,-25-4 0-16,-4 1 0 15,12-4 0-15,-19-3 0 16,-3 1 0-16,7 5 0 16,-10-2 0-16,-7-1 0 15,6 4 1-15,-3-1-1 16,-7 1 0-16,0-1 0 15,-7 4 0-15,3-7 0 16,4 4 0-16,-17-4 0 16,13 1 0-16,-6-4 0 15,-8 3 0-15,21 4 0 16,-10-4 0-16,0 7 0 0,11 0 1 16,-15 2-1-16,15 1 0 15,3 3 0-15,-18 0 1 16,18 6-1-16,0 4 0 15,-14-4 0-15,21-3 0 16,4 3 0-16,3-3 0 16,3 4 0-16,12-7 0 0,-1 3 0 15,-7 0 0-15,7-6 0 16,11-1 0-16,-7 4 0 16,0-6 0-16,10-3 0 15,8 2 0-15,-8-5 0 16,4-4 0-16,14 0 0 15,10-3 0-15,-3-6 0 16,-3 6 0-16,0 0 0 16,3 1 0-16,0-1-1 15,-7 0 1-15,0-3 0 16,7 3 0-16,10 0 0 16,-3-3 0-16,-7-3 0 15,-10 3 0-15,10-6 0 16,11 3 0-16,-18-1-1 15,-4 4 1-15,11 4 0 16,4-1 0-16,3 3 0 16,-7 0 0-16,4 0 0 0,6 1 0 15,8-1 0-15,14 0 0 16,-1-3 0-16,8 4 0 16,4-1 0-16,6-3 0 15,1 3-1-15,3-6 1 16,14 0 0-16,3-3 0 15,8 3 0-15,3 0 0 16,0 0 0-16,8-3 0 16,2 3 0-16,-2-3 0 0,6 0 0 15,0 6 0-15,-3-9 0 16,0 3 0-16,0-4 0 16,3-2 0-16,0 3 0 15,0-1 0-15,-3 1 0 16,0-3 0-16,7-1-1 15,0 4 1-15,0 0 0 16,-4-7 0-16,11 4 0 16,-4 3 0-16,8-4 0 15,6 1 1-15,4-4-1 16,-7-3 0-16,14-2 0 16,-14-1 0-16,7 0 0 15,-7-3 0-15,3-6 0 16,15 0 0-16,-4-1 0 15,-3-2 0-15,3-3 0 16,-4 2 0-16,8-5 0 16,-4-1 0-16,-7-3 0 15,10-6 0-15,-10 0 0 0,4-6 0 16,3-10 0-16,0 7 0 16,-4-1 0-16,5 1 0 15,-5-7 0-15,-3 0 0 16,0-6 0-16,0-3 1 15,0-3-2-15,-3 3 1 16,3 0 0-16,0-4 0 16,0 4 0-16,-11-6 0 15,11 3 0-15,-11-13 0 16,4 9 0-16,0-2 0 0,-7-1 0 16,4-9 0-16,10 10 0 15,-11-13 0-15,4 3 0 16,-4 6 0-16,1-3 0 15,-1-2 0-15,1 5-1 16,-8-3 1-16,7 0 0 16,-10 10 0-16,4 3 0 15,-1 6 0-15,4 0 0 16,-7 6 0-16,7 0 0 16,-1 0 1-16,5-12-2 15,-1 3 1-15,-6 6 0 16,10 10 0-16,-8-4 0 15,-2 1 0-15,6-7 0 16,-10 9 0-16,10 1 0 16,-6 6 1-16,6 0-1 0,1-1 0 31,3-8 0-31,3 15 0 16,-7 0 0-16,4 3 0 15,4 10 0-15,-8-10 0 16,-3 19 0-16,11-12 0 15,-8 15 0-15,11 0 0 16,-7 3 0-16,14 7 0 16,-3-7 0-16,6 7 0 15,15 6-1-15,7-7 1 16,-4 7 0-16,4-3 0 0,6 0-1 16,1-1 1-16,21 4 0 15,4-6 0-15,6 3 0 16,4-1 0-16,8-2 0 15,-8 3 0-15,31-1 0 16,8 1 0-16,4 3 0 16,-8 3 0-16,32-6 0 15,0 6 0-15,-3-4 0 16,14-2 0-16,13 3 0 16,-6-6 0-16,10 2 0 15,4 1 0-15,-7 0-1 16,3 0 1-16,8-4 0 15,-8 1 0-15,-3 3 0 16,14 2 0-16,-7 4 0 16,-11-9 0-16,14 18 0 15,1-9 1-15,-11 0-1 16,14 0 0-16,-1 0 0 0,-2-15 0 16,-4 5 0-16,10 1 0 15,-10-1-1-15,7 1 1 16,10 0 0-16,-10-10 0 15,7 13 0-15,7-13 0 16,0 3-1-16,7 0 1 16,1 4 0-16,-1-7 0 15,14 3 0-15,-14 1 0 16,7 2-1-16,4-3 1 0,-11 1 0 16,25 2 0-16,-18 4 0 15,17-1 0-15,1 1 0 16,4 0 0-16,9-7-1 15,-13 7 1-15,21-10-1 16,-17 9 0-16,9-5-1 16,-6 2 1-16,0 7 0 15,3-13 0-15,-13 0 0 16,10 3 1-16,-4-2 0 16,14-4 0-16,1 0 0 15,3-3 0-15,0 6 0 16,3 0 0-16,-3 0 0 15,-14-3 0-15,3 3 0 16,1-9 0-16,-8 9-1 16,4 1 1-16,-29-1-1 15,15 3 1-15,-7 7 0 16,-4-1 0-16,18 1 0 0,-22 0 0 16,8 2 0-1,-1 4 1-15,-9 3-1 0,2 0 1 16,1 0-2-16,-11 3 1 15,3-3 0-15,1 0 0 16,-15 0 0-16,8-3 0 16,-1 0 0-16,-13 0 0 15,3-3 0-15,3-4 0 16,-17 7 0-16,10-6 0 16,8 9 0-16,-18-7 0 0,-1 7 0 15,15 0 1-15,-17 0-1 16,-8 0 0-16,4 7 0 15,-4-7 0-15,-14 0-1 16,-11 0 1-16,-10 0 0 16,-10 0 0-16,-15 0 0 15,-7 0 0-15,-3 0 0 16,-25 0 1-16,-7 0-1 16,-7 0 1-16,-8 0-1 15,-2 0 1-15,-1 0-1 16,-3 0 1-16,-1 0-1 15,1 0 0-15,-4 3-1 16,11-3 1-16,4 0 0 16,-5-3 0-16,1 3-1 15,-4 0 1-15,8 0 0 16,-1 0 1-16,-3 0-1 16,0 3 0-16,3 3 0 0,0-6 1 15,-3 9 0-15,14-9 0 16,11 7-1-16,-8-1 0 15,-3 7 0-15,-4-10 1 16,1 12-2-16,-11-2 1 16,-8 6 0-16,-6 3 0 15,-7 0 0-15,-4 9 1 16,-11 0-1-16,1 10 1 16,6 3-1-16,-3 9 0 0,0-3 0 15,1 7 1-15,2 15-1 16,-3 3 0-16,0 4-1 15,0 2 1-15,-3 1 0 16,-4-7 0-16,3 16 0 16,-3-3 0-16,0 3-1 15,0-4 1-15,0 1 0 16,0 0 0-16,0 9 0 16,0 7 0-16,0-4 0 15,-3 0 0-15,-1-9 0 16,-10 3 0-16,-3-3 0 15,-1 3 0-15,0-3-1 16,8-3 1-16,-4-6 0 16,10-4 0-16,1 7 0 15,10-7 0-15,-7 4 0 16,14 2 0-16,-7-11 1 16,-7 5 0-16,-7-3-1 15,-4-6 0-15,-3 13 0 0,0-4 0 16,-7-3 0-16,0-3 0 15,6-9-1-15,1 0 1 16,4-4 0-16,-1 1 1 16,8 12-1-16,-1-9 0 15,4-4 0-15,-3-2 0 16,3-13 0-16,-4-3 1 16,1-4-1-16,-1-9 0 15,0-9 0-15,4 3 0 0,-3-9 0 16,3-1 0-16,-4-5 0 15,4 2 1-15,-3-3-1 16,-1-3 0-16,-3 4-1 16,-3-1 1-16,-1 3-2 15,-7-2 1-15,-3-4-18 16,-10-16 1-16,-22-15-1 16,-25-7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08:35:02.5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4-03-17T08:35:49.834"/>
    </inkml:context>
  </inkml:definitions>
  <inkml:trace contextRef="#ctx0" brushRef="#br0">5965 1072 107 0,'0'0'53'0,"11"78"-46"16,-14-34 54-16,-5 19-58 15,-6 28 0-15,0 19-1 16,-10 12 1-16,-1-6-5 15,-3 0 1-15,10-19-1 16,-3-15 1-16,3-10-9 16,4 0 1-16,3-19 0 15,4-15 0-15</inkml:trace>
  <inkml:trace contextRef="#ctx0" brushRef="#br0" timeOffset="539.32">6286 1357 42 0,'29'-28'21'0,"20"9"15"0,-28 13-15 16,0-3-10-16,8-7 1 15,2 13 8-15,8 3 0 0,0 0-24 16,-7 9 0 0,-4 16 17-16,-3 16 1 0,-8 12-6 15,-6 7 1-15,-4 12-5 16,-7-3 1-16,-11 13-4 16,-13-1 0-16,-1-2-2 15,-14-17 1-15,7-8-3 16,8-17 0-16,3-12-1 15,14-6 1-15,7-28 0 16,17-10 1-16,18-16 0 16,11-27 1-16,7-7 1 15,25-10 0-15,7-5 2 16,-4-1 0-16,0 10 0 16,-14-4 1-16,-18 23-1 15,-10 12 1-15,-11 6-1 16,-7 13 1-16,-10 25-1 15,-18 13 0-15,-11 21-1 0,-6 10 1 16,-12 10-1-16,1 8 1 16,10 1-2-16,4 9 1 15,11 0-4-15,10 3 0 16,17-2-8-16,15-20 0 16,10-3-1-16,8-9 1 15</inkml:trace>
  <inkml:trace contextRef="#ctx0" brushRef="#br0" timeOffset="826.92">7666 1875 106 0,'18'-50'53'0,"10"50"-55"16,-21 0 70-16,3 9-65 16,1 13 1-16,-8 6 0 15,5 16 0-15,-5 9-6 16,-6 1 1-16,-5 8 3 16,-6-5 0-16,-7 12-6 15,4-13 1-15,6 4-11 16,-7-13 0-16,15-6 0 15,3-13 0-15</inkml:trace>
  <inkml:trace contextRef="#ctx0" brushRef="#br0" timeOffset="1109.05">8117 2116 95 0,'50'-19'47'0,"-11"-15"-44"0,-36 28 61 15,4 3-62-15,-10-4 1 16,-4 7-1-16,-7-3 1 0,-11 6-5 16,-21 4 1-1,4 5 2-15,-8 10 1 0,8-3-3 16,3-3 1-16,11 12-1 16,0-9 1-16,21 6-1 15,10-7 1-15,22 4-1 16,21 10 1-16,-4-10-1 15,11 3 1-15,0 0-10 16,-11 0 1-16,-3-3-1 16,-11-6 1-16</inkml:trace>
  <inkml:trace contextRef="#ctx0" brushRef="#br0" timeOffset="1650.12">6646 1012 92 0,'-17'-3'46'0,"20"-6"-39"16,-3 9 55-16,0-16-62 15,7 4 1-15,-3-20 0 16,3 1 1-16,7 0-2 16,-3 2 1-16,-1 11 0 15,8-1 1-15,3 13-1 16,4 12 1-16,21 3-1 16,3 10 0-16,0-3-1 15,15 2 1-15,-4-5-1 16,-4 3 0-16,-3-16 0 15,4-10 0-15,-15-9 0 16,-3-9 0-16,-8 6 0 16,-2 0 1-16,-12 0-3 0,1 13 1 15,-7-4-11-15,3 4 1 16,14 9-1-16,11 0 1 16</inkml:trace>
  <inkml:trace contextRef="#ctx0" brushRef="#br0" timeOffset="2256.11">8625 1141 97 0,'-14'3'48'0,"4"3"-43"0,6-6 63 16,4 4-66-16,0 2 1 15,7-6 1-15,7 9 1 16,15 4-6-16,9 9 0 15,12 6 3-15,6 0 1 16,18 16-2-16,15 0 0 16,-5 0-1-16,1 0 0 15,-11 3 0-15,-7-3 0 16,-14-7 0-16,-11-2 0 16,-10-1 0-16,-11 1 1 0,-21 12 0 15,-28-3 0-15,-22 12 0 16,-27-2 0-16,-4-1-1 15,-7 6 1-15,3-5-4 16,11-1 1-16,14-9-10 16,14-6 0-16,21-10 0 15,22-9 0-15</inkml:trace>
  <inkml:trace contextRef="#ctx0" brushRef="#br0" timeOffset="2600.13">10252 1589 99 0,'7'-15'49'0,"28"-7"-43"0,-10 16 59 15,14-4-62-15,6-6 0 16,15 4 1-16,14 3 0 16,8 2-6-16,-1 1 1 0,0 3 2 15,-14 3 0-15,-7 0-5 16,-4 6 0-16,-13-3-10 15,-8 4 1-15,-10-4 0 16,-8 3 0-16</inkml:trace>
  <inkml:trace contextRef="#ctx0" brushRef="#br0" timeOffset="2835.9">10167 1903 87 0,'-63'19'43'0,"59"0"-33"16,4-13 51-16,7 0-58 0,21-3 1 15,18 4-1-15,21-14 1 16,4 7-6-16,6-9 1 16,15 3 3-16,-4 3 0 15,-3-4-3-15,-4 14 0 16,-10-7-9-16,-18-10 0 15,-11 10 0-15,-7-6 1 16</inkml:trace>
  <inkml:trace contextRef="#ctx0" brushRef="#br0" timeOffset="3902.5">12615 589 102 0,'-21'-16'51'0,"28"42"-53"16,-10-23 68-16,-1 19-64 15,-3 6 1-15,0 16-1 16,0 18 1-16,0 11-4 16,0 5 0-16,7 4-1 15,0 15 1-15,3-3-10 16,4 0 0-16,1-13 0 16,2-8 0-16</inkml:trace>
  <inkml:trace contextRef="#ctx0" brushRef="#br0" timeOffset="4129.37">11730 2088 102 0,'-25'0'51'0,"43"19"-55"0,7-25 68 15,38 2-63-15,36-11 1 0,52-10 0 16,19 3 0-16,10-6-4 15,0 6 0-15,-22 3-4 16,-17 0 1-16,-17 3-20 16,-25 13 0-16,0-6 0 15,-22 2 0-15</inkml:trace>
  <inkml:trace contextRef="#ctx0" brushRef="#br0" timeOffset="4428.2">11797 2304 107 0,'35'-9'53'0,"124"-7"-76"0,-110 7 108 16,29-4-85-16,31 1 0 16,11-1-1-16,4-6 0 15,-1 4-1-15,1 2 0 16,-4 7-5-16,-18 0 0 16,-17 3-13-16,-18 12 0 15,-14-6 1-15,-11 3 0 16</inkml:trace>
  <inkml:trace contextRef="#ctx0" brushRef="#br0" timeOffset="4861.38">11751 2383 99 0,'0'-10'49'0,"4"4"-60"0,-4 6 87 16,-4 10-76-16,-3 8 1 15,-4 14 0-15,4 8 1 16,0 14-3-16,7 9 1 16,4 21 0-16,3 7 1 15,0 0-1-15,0 3 0 16,0-3 0-16,-7-9 0 16,-7-4 0-16,-11-3 1 15,-6-12 0-15,-19-3 0 16,-13-17-1-16,-22-11 1 15,1-10-5-15,3-19 0 0,10-13-12 16,15-8 1-16,17-7-2 16,21-10 1-16</inkml:trace>
  <inkml:trace contextRef="#ctx0" brushRef="#br0" timeOffset="5106.22">12312 2784 89 0,'3'-25'44'0,"5"9"-40"16,-8 16 65-16,0 0-67 16,0 7 1-16,0 5 1 15,-4 20 0-15,-3 12-5 0,-7 9 0 16,0 10 1-16,3 2 1 15,1-2-10-15,-1-3 0 16,4-7 0-16,3-9 0 16</inkml:trace>
  <inkml:trace contextRef="#ctx0" brushRef="#br0" timeOffset="5433.81">12266 2812 99 0,'-3'-28'49'0,"20"9"-49"0,-10 19 61 0,4-3-59 16,21 3 0-16,6 3 0 15,12 7 1-15,-8 12-4 16,8 12 0-16,-5 10 2 16,-2 16 1-16,-8 2-2 15,-3 1 1-15,-4-6-1 16,-3-7 0-16,-1-3-1 15,-2-13 1-15,-1-12 0 16,0-9 1-16,0-16 0 16,11-19 1-16,3-16 0 15,0-22 1-15,-3-8-1 16,0 2 1-16,-4 3-2 16,-3 10 0-16,-4 2-10 15,-3 14 0-15,-4 2 0 16,-4 1 0-16</inkml:trace>
  <inkml:trace contextRef="#ctx0" brushRef="#br0" timeOffset="6053.79">14161 928 86 0,'-53'0'43'0,"-21"-6"-30"0,63 6 39 16,4 0-47-16,3-4 1 15,22-5 0-15,31-7 1 16,33-9-10-16,48 6 1 15,32 1 6-15,15-7 0 16,20 12-4-16,-17-3 1 0,-21 7-1 16,-7-1 0-16,-22 10-2 15,-24 10 1-15,-28-1-8 16,-25 1 1-16,-22-4 0 16,-24 7 0-16</inkml:trace>
  <inkml:trace contextRef="#ctx0" brushRef="#br0" timeOffset="6418.58">14238 1044 85 0,'-197'34'42'0,"190"-15"-28"16,7-19 40-16,3-6-51 15,15 3 0-15,6 3 0 16,8 0 1-16,18 0-6 15,-5 9 0-15,-6 13 3 0,-7 22 1 16,-11 6-2-16,-7 16 0 16,-28 6 1-16,-18 7 0 15,-28 11 0-15,4-5 1 16,3 0-1-16,11-16 1 16,13-3-1-16,22-16 0 15,39-22-1-15,42-3 0 16,21-15-1-16,54-17 1 15,9-5-1-15,8-4 1 16,4-3 0-16,-22 4 0 0,-32 2 0 16,-28 4 0-16,-21-1-1 15,-21 7 1-15,-18 3-6 16,-28 3 0-16,-14 10-1 16,-3 6 1-16</inkml:trace>
  <inkml:trace contextRef="#ctx0" brushRef="#br0" timeOffset="6860.32">14083 2571 104 0,'7'-6'52'0,"-4"12"-55"0,-3 3 64 16,0-2-61-16,-10 5 0 16,10 7 0-16,3 9 0 15,-10 7 0-15,0-1 0 16,0 10 0-16,-3 0 1 0,-4-6-1 16,-1-1 0-16,-2-5 0 15,-8-4 1-15,-3-3-2 16,-14-16 1-16,-8-9-5 15,-3-9 1-15,0-16-9 16,7-3 0-16,18-7 0 16,21-2 0-16</inkml:trace>
  <inkml:trace contextRef="#ctx0" brushRef="#br0" timeOffset="7015.23">14196 2311 98 0,'-11'-25'49'0,"-13"15"-94"0,20 4 72 15,0 3-27-15,8-7 0 16</inkml:trace>
  <inkml:trace contextRef="#ctx0" brushRef="#br0" timeOffset="7305.07">14439 2489 86 0,'11'-18'43'0,"21"18"-34"0,-22 3 55 0,1-6-62 15,17 3 0-15,4 0 0 16,-1-4 0-16,1 11-5 16,-4-4 1-16,-3 0-5 15,0 6 0-15,-8 1-17 16,-6-1 0-16,-4 1-1 16,-10 2 1-16</inkml:trace>
  <inkml:trace contextRef="#ctx0" brushRef="#br0" timeOffset="7449.98">14383 2812 82 0,'-7'0'41'0,"17"-6"-47"0,-3 3 81 16,4-6-73-16,10-1 1 16,0-5-1-16,22 5 1 15,-1 1-10-15,-3-7 0 16,0 7 2-16,-1 5 1 15</inkml:trace>
  <inkml:trace contextRef="#ctx0" brushRef="#br0" timeOffset="7820.77">15159 2552 77 0,'-21'0'38'0,"7"-19"-21"0,17 22 32 0,-6-3-44 16,-1 0 0-16,1 4 1 15,-5 2 1-15,5 0-10 16,-4 7 1-16,0 2 5 16,3 4 0-16,-3 0-3 15,4 6 1-15,-1 0-1 16,4 3 0-16,4-3-1 15,10-6 1-15,11 0-1 16,6-3 0-16,5-7 0 16,2 1 1-16,8-10 0 15,-7 0 1-15,-4-10 2 0,-6-5 0 16,-8-1 1 0,-14-6 0-16,-18-6-3 0,-10 3 0 15,-14-10-13-15,-18-3 1 16,3-2-2-16,5 8 0 15</inkml:trace>
  <inkml:trace contextRef="#ctx0" brushRef="#br0" timeOffset="8589.85">14295 316 85 0,'-18'-12'42'0,"21"15"-30"16,-3 3 49-16,-3 4-59 15,-4-1 0-15,0 10 1 16,-4-4 0-16,1 11-5 0,-1 2 1 16,-7 0 1-1,4 7 0-15,0 2-8 0,0 7 0 16,0 6-17-16,3-9 0 15,8-7 0-15,3-5 1 16</inkml:trace>
  <inkml:trace contextRef="#ctx0" brushRef="#br0" timeOffset="8932.65">14171 385 87 0,'-3'-34'43'0,"13"15"-53"0,-6 16 88 0,-1-3-76 16,4-4 0-16,0 4 1 16,4 6 0-16,-1 6-5 15,5 10 1-15,2 3 2 16,-3-10 1-16,8 26-2 16,-1 2 1-16,0-2-2 15,-4-13 1-15,12 9 0 16,-1 7 1-16,4-23-1 15,-1 4 0-15,5-9 0 16,-1-10 1-16,-3-10-1 16,-11 1 1-16,0-16 0 15,-10-4 0-15,-1-11-1 16,-6 8 1-16,-4-12-4 16,3 10 0-16,-3 6-13 15,7 9 1-15,0 3-1 16,4 1 0-16</inkml:trace>
  <inkml:trace contextRef="#ctx0" brushRef="#br0" timeOffset="9171.51">14933 492 85 0,'0'6'42'0,"4"-3"-44"0,-4-3 61 0,7 0-57 16,3-9 1-16,4 0-2 15,8-1 1-15,-1-6-9 16,21 4 0-16,-3 6-12 16,3-13 0-16,-3 3-2 15,3 4 1-15</inkml:trace>
  <inkml:trace contextRef="#ctx0" brushRef="#br0" timeOffset="9310.43">15536 213 97 0,'4'-25'48'0,"3"6"-66"16,-4 19 96-16,-3 0-78 15,0 9 1-15,0 1-1 16,0 15 1-16,-3 3-2 16,-1 16 1-16,-3 0-7 0,-3 3 1 15,3 6-1 1,0 10 0-16</inkml:trace>
  <inkml:trace contextRef="#ctx0" brushRef="#br0" timeOffset="10089.99">16295 1285 101 0,'7'-19'50'0,"-11"10"-49"15,4 3 63-15,0 6-64 16,4 6 1-16,3 25-1 16,-4 20 1-16,-3 11-1 15,-14 4 0-15,-3 19 0 0,-1 6 0 16,0-10-6-16,1 7 0 15,6-16 0-15,4-15 0 16</inkml:trace>
  <inkml:trace contextRef="#ctx0" brushRef="#br0" timeOffset="10541.74">16662 1517 96 0,'14'-44'48'0,"25"35"-44"0,-8 3 52 16,-2 3-54-16,2-4 1 0,-2 7 0 16,-1 7 0-16,0 5-5 15,-7 13 1-15,0 3 2 16,-14 13 1-16,-10 13-2 16,-18 2 0-16,-18-3-2 15,-3 7 0-15,-1-13-2 16,4-3 1-16,11-19-3 15,7-13 0-15,10-12 0 16,15-18 0-16,28-7 1 16,17-13 1-16,15-6 3 15,6-3 0-15,1-6 4 16,-8 9 1-16,1-10 2 16,-1 11 0-16,-13 5 1 15,-12 3 0-15,-9 7-2 16,-8 6 1-16,-14 10-3 15,-14 12 0-15,-4 9-1 0,-6 10 0 16,-5 15-2-16,1 10 1 16,0-6-2-16,7 9 1 15,3 9-6-15,8 1 1 16,6-10-22-16,8 3 1 16,7-15 0-16,20-7 0 15</inkml:trace>
  <inkml:trace contextRef="#ctx0" brushRef="#br0" timeOffset="10823.57">17681 1890 79 0,'0'-25'39'15,"14"-3"-39"-15,-7 25 72 0,0 0-68 16,0 6 1-16,1-6 1 15,-1 6 0-15,0 13-8 16,-4 9 0-16,1 9 6 16,-4 10 0-16,-4 6-3 15,-3 1 0-15,0-4-1 16,0-7 1-16,-4-2-2 16,1-4 0-16,-8-5-2 15,-10-10 0-15,3-4-8 16,-6-15 0-16,-1-9 0 15,-11-10 1-15</inkml:trace>
  <inkml:trace contextRef="#ctx0" brushRef="#br0" timeOffset="10976.99">17776 1655 97 0,'-3'-9'48'0,"-11"-13"-80"0,7 13 65 16,0-7-33-16,3-3 0 16</inkml:trace>
  <inkml:trace contextRef="#ctx0" brushRef="#br0" timeOffset="11350.41">18217 1270 95 0,'-17'-38'47'0,"-43"38"-44"16,49 3 59-16,-3-12-59 16,-3-1 0-16,2 7 1 15,5 3 0-15,3 0-6 16,7 10 1-16,7 2 4 15,18 10 0-15,3 0-2 0,7 6 0 16,7 4 0-16,1-1 1 16,13 3-1-16,-3 1 1 15,-4-1-2-15,-6 10 0 16,-12-6 0-16,-13 6 1 16,-14 3-1-16,-26 12 1 15,-9-5-1-15,-12 9 0 16,1-10-2-16,-11-9 1 15,4 0-14-15,10-13 0 16,7-9 0-16,15-3 0 0</inkml:trace>
  <inkml:trace contextRef="#ctx0" brushRef="#br0" timeOffset="11511.34">18941 2163 108 0,'-14'10'54'0,"3"-13"-66"16,4 3 79-16,0-10-83 16,-4 1 1-16,1-7 0 15,3-3 0-15</inkml:trace>
  <inkml:trace contextRef="#ctx0" brushRef="#br0" timeOffset="11983.05">19442 1589 105 0,'-11'0'52'0,"22"10"-55"0,-8-4 65 16,1 4-62-16,3-1 1 15,7 0-1-15,14 1 1 16,14-10-1-16,4 9 0 16,11-15 0-16,-4 3 1 0,-4-7-1 15,-10 1 1-15,-7-13-1 16,-8 0 1-16,-6 3 0 16,-11 0 0-16,-7-3-1 15,-21 1 1-15,-11-11-1 16,-7 13 1-16,-21 7-1 15,0 2 0-15,0 14-1 16,0 11 1-16,-10 13 0 16,-1 16 0-16,11 3 0 15,7 22 0-15,11 13 0 16,17 6 1-16,18-7 0 16,21-9 0-16,15-9-1 15,9-10 0-15,12-6-1 16,20-15 0-16,8-13-4 15,7-10 1-15,-8-9-14 16,-6-16 1-16,-11-6 0 16,-7-18 0-16</inkml:trace>
  <inkml:trace contextRef="#ctx0" brushRef="#br0" timeOffset="12596.69">20401 385 96 0,'11'19'48'0,"-4"-3"-53"0,-7-16 75 0,0 0-68 15,-4 3 0 1,-27-12 1 0,-5-1 0-16,-3-9-4 15,-10-9 0-15,3 0 2 16,4-7 1-16,10 1-2 16,7-4 1-16,8 4-2 15,6 6 1-15,25 2 0 16,7 8 0-16,11 2 0 15,11 7 0-15,-1 9 0 16,-7 6 0-16,-7 22 0 16,-6 0 0-16,-8 16 0 0,-21 0 0 15,-15 9 0-15,-20-6 0 16,-7 4 0-16,-4-14 0 16,0 1-1-16,0 3 1 15,0-13-2-15,0-3 1 16,0 6-1-16,11-9 1 15,3-19-1-15,7-3 0 16,8-3 0-16,6-3 1 16,7-10 1-16,8-3 0 15,3 7 1-15,7-4 0 0,14 7 0 16,0-1 1-16,4 10-1 16,3 4 1-16,4 5-1 15,3 7 1-15,4 18-2 16,10-9 0-16,1 7-5 15,-4 2 0-15,-8 1-1 16,-2-7 1-16</inkml:trace>
  <inkml:trace contextRef="#ctx0" brushRef="#br0" timeOffset="12825.56">20567 536 89 0,'11'-16'44'0,"3"-18"-30"0,-14 34 40 16,3-3-52-1,1 12 1-15,-4-3 1 0,3 7 0 16,-6 12-5 0,-4 19 0-16,-4 3 3 0,0 12 1 15,-3-5-9-15,0-1 1 16,4-12-2-16,3-1 1 15</inkml:trace>
  <inkml:trace contextRef="#ctx0" brushRef="#br0" timeOffset="13136.61">20570 580 73 0,'-3'-19'36'0,"17"-6"-13"15,-7 15 22-15,18 1-39 16,7 0 0-16,6-7 2 16,1 7 1-16,3 2-12 15,1 14 0-15,-8 8 8 16,-7 4 0-16,-10 3-3 15,-4 12 0-15,-3 17-1 16,-11 2 0-16,-7 0-3 16,0-3 1-16,0-6-10 15,3-9 1-15,0 2-1 0,19-5 1 16</inkml:trace>
  <inkml:trace contextRef="#ctx0" brushRef="#br0" timeOffset="13389.8">21241 636 83 0,'0'-9'41'0,"7"6"-30"0,-4-4 46 16,1 4-54-16,6 3 1 0,-3 0 2 15,1 10 0-15,-1 2-8 16,0 13 1-16,-4 0 5 15,-3 13 0-15,-3-4-5 16,-1 10 0-16,1-3-14 16,-1-10 1-16,4-2-1 15,4-4 1-15</inkml:trace>
  <inkml:trace contextRef="#ctx0" brushRef="#br0" timeOffset="13679.2">21290 323 88 0,'7'-29'44'0,"4"-5"-40"0,-11 28 60 15,-4-7-64-15,-6 4 1 16,-15-1-1-16,0 10 0 16,1 0-1-16,-1 10 0 15,7-1-1-15,8 10 1 16,3-3-5-16,7-4 1 16,17 4-16-16,8-4 1 15,0 1 0-15,-1 9 1 0</inkml:trace>
  <inkml:trace contextRef="#ctx0" brushRef="#br0" timeOffset="13980.99">20281 1329 101 0,'-17'-19'50'0,"38"4"-66"15,-4 5 97-15,15-5-79 16,18-4 0-16,27 3 0 0,15 4 0 16,10-7-3-16,-3 9 0 15,-7 4 2-15,10-3 0 16,-21 2-4-16,-10 7 0 15,-18 0-10-15,-11 0 0 16,-14 19 0-16,-3-6 0 16</inkml:trace>
  <inkml:trace contextRef="#ctx0" brushRef="#br0" timeOffset="14235.8">20316 1527 83 0,'4'0'41'0,"7"-19"-28"16,-4 22 48-16,-7-3-58 16,3 6 1-16,1 7 1 15,-11 3 1-15,3 12-8 16,-3 0 0-16,0 6 1 15,3 20 1-15,-3-4-15 16,4-6 1-16,3-6-2 16,0-4 0-16</inkml:trace>
  <inkml:trace contextRef="#ctx0" brushRef="#br0" timeOffset="14610.59">20341 1473 100 0,'25'-34'50'0,"0"18"-55"0,-18 7 79 16,0-1-72-16,0 7 0 16,0 13 0-16,0-1 1 15,7 7-5-15,-7 6 1 0,0 19 2 16,4-4 1-16,-1 10-2 15,1 3 0-15,3 7 0 16,4-4 0-16,3-3-2 16,14-6 1-16,0-6 0 15,1-13 0-15,-5-6 0 16,1-10 0-16,0-9 1 16,-4-9 0-16,-3-10 2 15,-8-16 0-15,-3 1 0 16,-3-4 0-16,-4-6-1 15,0 13 0-15,-7 0-10 16,4 2 1-16,6 4-1 16,15-6 0-16</inkml:trace>
  <inkml:trace contextRef="#ctx0" brushRef="#br0" timeOffset="14972.38">22077 517 82 0,'-4'-16'41'0,"-3"41"-22"0,7-25 34 0,-10 10-49 15,-12-1 1-15,-9 16 2 16,-8 19 0-16,-7 13-9 16,4 5 0-16,14 17 6 15,17-13 0-15,7 3-7 16,11 3 1-16,11-3-10 15,14-13 1-15,7-9-1 16,3-12 0-16</inkml:trace>
  <inkml:trace contextRef="#ctx0" brushRef="#br0" timeOffset="15241.75">22430 624 90 0,'-7'-35'45'0,"7"35"-38"0,3 0 56 15,-3 0-60-15,4 3 1 16,-1 19 2-16,1 10 0 16,-4 18-8-16,-4 6 0 15,-3 13 4-15,0-3 0 16,0-6-8-16,-4 2 1 0,4-5-22 15,4-7 0-15,6-6 0 16,4-10 1-16</inkml:trace>
  <inkml:trace contextRef="#ctx0" brushRef="#br0" timeOffset="15524.58">22786 812 89 0,'18'-19'44'0,"49"19"-59"16,-57 0 86-16,-3-6-70 16,-10 6 0-16,-15 0-1 15,-3 9 1-15,-11-3-3 16,-7 13 1-16,-7-9 0 16,-10 15 0-16,0-13-1 15,10 13 1-15,7-9-1 0,11 3 1 16,14 0 2-16,14-1 0 15,24 1 1-15,8 6 0 16,3-6 0-16,8 6 1 16,-5-6-1-16,1 0 0 15,4-3-10-15,-12 2 1 16,-2 1-1-16,-8-3 0 16</inkml:trace>
  <inkml:trace contextRef="#ctx0" brushRef="#br0" timeOffset="15693.5">23012 1116 91 0,'-4'19'45'0,"11"-29"-50"16,-3 10 57-16,-1-9-59 15,4 0 0-15,0-1 0 16,7-6 1-16</inkml:trace>
  <inkml:trace contextRef="#ctx0" brushRef="#br0" timeOffset="16101.89">23491 874 90 0,'-3'-9'45'0,"3"22"-34"0,7-7 51 15,-7-6-60-15,4 0 0 16,-1 3 1-16,4 13 0 15,0 3-5-15,-3 9 1 0,3 13 2 16,-4-4 1-16,1 16-2 16,-8 10 0-16,1 0-1 15,-1-4 1-15,-3-11-1 16,-3-14 1-16,-12-6-2 16,-9-3 0-16,-1-15-3 15,-3-7 0-15,3-6-10 16,-3-16 0-16,3-6 0 15,11-13 1-15</inkml:trace>
  <inkml:trace contextRef="#ctx0" brushRef="#br0" timeOffset="16260.8">23499 570 74 0,'-4'0'37'0,"-14"-6"-50"0,15 3 47 15,-1 3-35-15,1 0 1 16</inkml:trace>
  <inkml:trace contextRef="#ctx0" brushRef="#br0" timeOffset="16668.02">23798 589 94 0,'-7'-19'47'0,"4"13"-41"16,3 6 61-16,0 0-65 15,0 0 0-15,7 0 0 16,3 6 0-16,8 4-3 16,3 18 0-16,18 6 2 15,3 1 0-15,8 3-1 16,3 5 0-16,-4 1 0 16,-7-3 0-16,-3-10 0 15,-11 4 0-15,-3-13 0 16,-4-3 1-16,-3 3 0 15,-7-10 1-15,-4 4 0 16,-7 3 0-16,-4-4 0 0,-21 7 1 16,-13 3-1-16,-22 10 0 15,0 9-1-15,3-7 0 16,4 11-5-16,7-5 0 16,11-2-1-16,7-3 0 15</inkml:trace>
  <inkml:trace contextRef="#ctx0" brushRef="#br0" timeOffset="18000.96">4523 3813 85 0,'-46'47'42'0,"-28"-16"-36"16,56-28 43-16,0 7-46 15,4-4 1-15,-3 0 2 0,6 4 0 16,0-1-8-16,1-3 1 16,20 16 4-16,12-9 1 15,6-7-2-15,11 10 0 16,10-7-1-16,32-6 0 16,18-6-1-16,0 3 1 15,31-16-1-15,15 7 0 16,10 0 0-16,25-1 1 15,7-5-1-15,4 2 0 16,31 4 0-16,-7-4 0 16,18 1 0-16,7-4 0 0,17 0 0 15,1-3 1-15,20 7-1 16,-9-1 1 0,9-2-1-16,-17 5 0 0,25-2 0 15,-18-1 0-15,36 1 0 16,-26-1 1-16,29 4-1 15,-3-1 1-15,-1 1-1 16,21-4 1-16,-13 1-1 16,24-1 1-16,4 1-1 15,-8-1 1-15,12-9-1 16,-1 13 0-16,-4-10 0 16,1 6 0-16,-7-12 0 15,24-3 0-15,-3 3 0 16,-4 0 0-16,21 0 0 15,-3 3 1-15,-10 6 0 16,13 4 0-16,-14 2-1 0,-13 4 1 31,249 3 0-31,-105 3 0 16,-60-3-1-16,-7 0 1 16,-29 3-1-16,-13-10 0 15,6 10 0-15,-13-6 1 16,-11 3-1-16,6-4 0 15,-34 4 0-15,21-3 1 16,-4 0 0-16,-10 0 0 16,17-4 0-16,-14-2 0 15,-10-1 0-15,-8-3 1 16,-17 10-1-16,-32 0 1 0,-13 3-4 16,-58 0 1-16,-34 3 1 15,-40-7 0-15,-28 14-8 16,-24-7 1-16,-18 6-1 15,-28-19 0-15</inkml:trace>
  <inkml:trace contextRef="#ctx0" brushRef="#br0" timeOffset="22324.6">1485 5534 83 0,'0'0'41'0,"43"-59"-37"0,-12 40 41 16,15-12-44-16,7 5 1 15,35-2 3-15,29-3 0 16,-15 6-6-16,-3 12 0 16,3-2 3-16,4 2 1 0,-25 4-1 15,0-1 0-15,-14 1-2 16,-17 3 1-16,-8-13 0 16,-10 9 0-16,-15 1 0 15,-6 3 0-15,-18-10 1 16,3 13 0-16,-13-16 0 15,6 10 0-15,-3 12 0 16,7 0 1-16,-4 9-1 16,1 13 1-16,-1 23-1 15,1 5 0-15,-8 10-1 16,0 15 0-16,4 22-1 16,-3-2 1-16,6 8-7 15,0-15 0-15,1-6-13 16,-1-1 1-16,4-18 0 15,7-9 0-15</inkml:trace>
  <inkml:trace contextRef="#ctx0" brushRef="#br0" timeOffset="22714.94">2254 6055 75 0,'-32'-38'37'0,"32"1"-31"0,0 24 53 15,11-9-53-15,0 3 0 16,-1-6 1-16,18 0 1 15,4-6-11-15,25-7 1 16,6 4 6-16,4 5 1 0,4 4-4 16,-11 10 0-16,0-4-1 15,0 6 1-15,-18 4-1 16,4 6 1-16,-14-7-1 16,-4 10 1-16,-14 0 0 15,4 7 1-15,-11 8 0 16,-7 17 0-16,-7 2-1 15,0 7 1-15,3 3-1 16,-7-3 0-16,1-1-2 16,10 1 1-16,0-6-1 15,10-13 0-15,5-13 0 16,20-6 0-16,4-15 0 16,-8-10 1-16,1-10 0 15,-11-9 0-15,-3 1-1 16,-18-1 0-16,-7 3-8 15,-4 7 1-15,1 6-1 0,10 19 0 16</inkml:trace>
  <inkml:trace contextRef="#ctx0" brushRef="#br0" timeOffset="23029.76">3253 5873 85 0,'-15'-35'42'0,"26"-21"-30"0,-7 47 43 16,6-7-53-16,15-9 1 16,-4 6 1-16,0 10 1 0,7 2-7 15,1 20 1-15,2 15 3 16,-2 7 0-16,-15 2-3 16,-4 1 1-16,-3 3-2 15,-7-4 0-15,-7 1 0 16,4-4 0-16,-8-15 0 15,1-3 0-15,10-13 2 16,0-9 0-16,0-10 1 16,10-12 0-16,4-16-3 15,22 3 1-15,-5-12-18 16,8 3 0-16,0 9-1 16,3-3 0-16</inkml:trace>
  <inkml:trace contextRef="#ctx0" brushRef="#br0" timeOffset="23604.43">4985 5588 85 0,'-14'-35'42'0,"-32"-6"-43"0,35 41 73 15,-17-3-71-15,-4 9 1 0,-17 4-1 16,6 6 1-16,-2 2-3 16,13 4 0-16,11 7 1 15,10-1 1-15,11-9-2 16,21-7 0-16,11-12 0 15,14 6 1-15,3-18 0 16,-3-1 1-16,-7-2 1 16,0 5 0-16,-11 1 1 15,-7 3 0-15,-3-1 0 16,-8 7 0-16,-6 7-1 16,-8 18 1-16,-13 15-2 15,3 14 0-15,-15 5-1 16,1 13 1-16,-4-3-1 15,4 13 0-15,7-1 0 16,-7-2 0-16,10-7-1 0,4-6 0 16,3-10 0-16,11-15 1 15,0-10 0-15,4-9 0 16,7-12 0-16,6-7 1 16,4-13-1-16,11-5 1 15,3-7-1-15,4-9 1 16,-7-4-5-16,0-3 0 15,3 1-19-15,0-1 0 16,22-3 0-16,3-3 1 16</inkml:trace>
  <inkml:trace contextRef="#ctx0" brushRef="#br0" timeOffset="23872.28">5599 5769 82 0,'-22'-56'41'0,"22"22"-38"16,4 27 69-16,3-2-68 15,-7-4 1-15,11 4 2 16,3 0 1-16,7-1-10 16,4 1 0-16,24 2 6 15,-7 1 1-15,8 3-4 16,-1 0 0-16,4 3-4 15,-7 3 0-15,-7 0-7 16,-8 3 0-16,-2 1-1 0,-8-1 1 16</inkml:trace>
  <inkml:trace contextRef="#ctx0" brushRef="#br0" timeOffset="24086.15">5588 5998 95 0,'-11'0'47'0,"22"0"-41"0,0-6 56 15,3 3-60-15,10-6 1 16,22-7 0-16,7 0 1 0,7 4-6 16,0-1 0-16,-3 7-2 15,-12 3 1-15,-6 3-20 16,-11 0 0-16,-3 3 0 15,0-3 0-15</inkml:trace>
  <inkml:trace contextRef="#ctx0" brushRef="#br0" timeOffset="24651.39">6664 5340 91 0,'-35'-60'45'0,"31"26"-50"0,-3 34 83 0,4-3-75 15,-8 3 1-15,4 3 1 16,3 19 0-16,1 12-6 16,10 10 1-16,4 13 3 15,-4 2 1-15,3 16-2 16,-3 10 0-16,0 0-3 15,-3-4 1-15,-1-9-6 16,1-9 0-16,-1-10-16 16,-3-9 0-16,4-9 0 15,7-10 0-15</inkml:trace>
  <inkml:trace contextRef="#ctx0" brushRef="#br0" timeOffset="25260.29">8065 6023 80 0,'0'-9'40'0,"7"-7"-36"15,0 10 62-15,-7 6-63 0,0-6 1 16,-7-7 2-16,3 4 1 16,-3-7-9-16,-7 10 1 15,-4 0 5-15,-6 6 1 31,-19 12-3-31,1 10 0 16,0 0-2-16,13 0 1 16,1 0-1-16,7 0 0 15,14 0 0-15,7 0 0 16,10 3 0-16,12 6 0 0,-5 7 0 16,1 0 0-16,-8 2 0 15,-2-5 0-15,-12 2-1 16,-7-2 1-16,-3-1-4 15,-24-2 0-15,-12-7-15 16,-3 3 0-16,-3-12 0 16,-1-4 1-16</inkml:trace>
  <inkml:trace contextRef="#ctx0" brushRef="#br0" timeOffset="25568.12">9349 5406 105 0,'-25'-41'52'0,"14"22"-66"0,11 22 91 16,-14 4-77-16,0 11 0 15,-7 11 0-15,0 11 1 16,-4 23-2-16,4 12 1 16,-4 16-2-16,18 3 1 15,0-12-11-15,4-7 1 0,6-6-1 16,15-6 1-1</inkml:trace>
  <inkml:trace contextRef="#ctx0" brushRef="#br0" timeOffset="25975.98">9454 5550 94 0,'-14'-47'47'0,"14"3"-44"15,0 31 61-15,0-5-60 16,-3-4 0-16,-1 6 3 16,1 4 1-16,-1 5-10 15,1 17 0-15,3 12 6 16,0 12 1-16,7 7-3 16,3 15 0-16,12 20-1 0,6 5 0 15,18 1-2-15,3-7 1 16,4-9-2-16,0-7 0 15,0-12 0-15,-7-12 0 16,-4-10 0-16,0-13 0 16,1-8 0-16,-8-17 1 15,-3-12 2-15,-1-16 1 16,-6-9 0-16,-4-25 1 16,-7 3-1-16,0-4 0 15,-7 14-1-15,1 5 1 16,-5 7-6-16,1 9 0 0,-4 10-17 15,7 15 1-15,0 7-1 16,17 6 1-16</inkml:trace>
  <inkml:trace contextRef="#ctx0" brushRef="#br0" timeOffset="26278.82">10626 5625 89 0,'-11'-6'44'0,"18"-10"-41"0,0 10 66 15,4 0-66-15,3 3 1 16,14-10 1-16,7 4 0 15,11 2-7-15,11 1 0 16,-4 0 3-16,-4 3 1 16,-3 6-7-16,-7 3 0 15,-8 0-8-15,-2 4 1 16,-8-1 0-16,-7 1 0 16</inkml:trace>
  <inkml:trace contextRef="#ctx0" brushRef="#br0" timeOffset="26499.67">10474 5998 88 0,'-35'16'44'0,"59"-22"-36"16,-13 9 58-16,7-3-63 15,3-3 0-15,11-7 1 16,24 4 1-16,7-6-7 15,5-1 0-15,2 0-2 16,-6 1 0-16,-1-1-20 16,-10 4 1-16,-4 0-1 15,-6 2 0-15</inkml:trace>
  <inkml:trace contextRef="#ctx0" brushRef="#br0" timeOffset="26950.41">11642 5475 89 0,'-7'-25'44'0,"21"9"-48"0,-7 10 81 15,7-4-74-15,7-2 0 0,11 2 2 16,10 4 0-16,8 9-7 16,-5 7 1-16,-2 5 3 15,-1 10 1-15,-17 7-2 16,-11 2 0-16,-14 16-2 16,-11-3 0-16,-24 10-1 15,-7-7 1-15,-4-3-2 16,0 3 1-16,-3-6-1 15,-1-6 1-15,8-7 1 16,10-6 0-16,11-3 1 16,21-9 0-16,10-7 1 15,15 3 0-15,10-15 0 16,22-3 1-16,3 6-2 16,0-7 1-16,3 4-7 15,-6 3 0-15,-11-10-16 16,-4 1 1-16,-7-1-1 0,-3 4 1 15</inkml:trace>
  <inkml:trace contextRef="#ctx0" brushRef="#br0" timeOffset="27193.28">12210 4907 102 0,'-4'-6'51'0,"11"0"-68"0,-3 12 97 0,-1-3-79 15,1 10 0-15,-1 5 0 16,1 4 1-16,-1 19-6 16,1 12 1-16,-1 10-11 15,1 0 1-15,3 3-1 16,4-4 0-16</inkml:trace>
  <inkml:trace contextRef="#ctx0" brushRef="#br0" timeOffset="27474.08">12799 5588 90 0,'-11'0'45'0,"18"-7"-41"0,0 7 62 15,4-3-64-15,7-3 1 16,17 0 0-16,11-1 1 16,10 1-6-16,4-3 0 15,-3-1 2-15,-8 10 0 16,-3-9-8-16,-7 9 1 15,-4 9-13-15,-7-6 1 16,-7 7-1-16,-7 2 1 16</inkml:trace>
  <inkml:trace contextRef="#ctx0" brushRef="#br0" timeOffset="27695.25">12809 5882 84 0,'-14'19'42'0,"18"-16"-45"16,3-3 72-16,3 0-67 16,15-3 0-16,17-3-1 15,15-3 1-15,3-7-8 16,0 0 0-16,-7 0-8 16,-4 7 0-16,-3 0-1 15,-4-4 1-15</inkml:trace>
  <inkml:trace contextRef="#ctx0" brushRef="#br0" timeOffset="28090.02">13674 5356 89 0,'-14'-32'44'0,"45"35"-48"0,-13-6 71 16,3-6-63-16,4 6 0 0,7 0 2 15,-1 12 1-15,1 0-9 16,-4 10 0-16,-3 9 5 16,-4 16 0-16,-10-9-2 15,-11 6 0-15,-7 15-1 16,-14 4 0-16,-1-1-1 15,-13-6 1-15,3-6-1 16,1-9 1-16,9-10-1 16,8 1 0-16,21-11 1 15,11-8 0-15,10-1 0 16,11-6 1-16,21-6 0 16,7 3 0-16,-3 0 0 15,-5 0 0-15,-9-3-10 16,-15 6 0-16,-21 0-1 15,-21 4 1-15</inkml:trace>
  <inkml:trace contextRef="#ctx0" brushRef="#br0" timeOffset="30812.02">16168 4659 95 0,'3'-69'47'0,"8"35"-41"16,0 34 48-16,-1 0-52 15,11 16 1-15,0 18 1 16,1 19 0-16,-8 20-5 16,-7 24 1-16,-7 28 3 15,-21 19 0-15,-4 7-1 0,-3 18 0 16,3-18-1-16,-3-7 0 16,3-9-8-16,4-7 1 15,7-21-1-15,0-19 1 16</inkml:trace>
  <inkml:trace contextRef="#ctx0" brushRef="#br0" timeOffset="31286.01">17455 5136 79 0,'29'-56'39'0,"-29"27"-14"16,0 23 27-16,-14 0-50 15,-22 6 1-15,-10 6 0 16,-3 22 1-16,-4 16-5 16,-14 19 1-16,7 9 2 15,7 6 0-15,14 10-2 16,18-3 1-16,25-10-2 0,13-3 0 16,15-12-1-16,10-13 0 15,25-16 0-15,8-12 0 16,9-19 1-16,-3-16 0 15,-14-18 1-15,-7-4 1 16,-14-12 1-16,-10-19 0 16,-15-9 0-16,-7-4 0 15,-11 4-2-15,-6 12 1 16,-4 16-14-16,-14 12 1 16,-4 26-1-16,-3 12 0 15</inkml:trace>
  <inkml:trace contextRef="#ctx0" brushRef="#br0" timeOffset="31619.17">17216 5657 86 0,'-8'-60'43'0,"8"44"-36"16,4 13 56-16,0-3-60 0,6 3 0 16,4 0 1-16,18 3 0 15,10 3-5-15,4 9 0 16,7 13 3-16,7 7 1 15,-7 15-5-15,-4 3 1 16,1-6-10-16,-4 3 0 16,3-6 0-16,11-7 0 15</inkml:trace>
  <inkml:trace contextRef="#ctx0" brushRef="#br0" timeOffset="32022.34">18528 5541 100 0,'-7'-7'50'0,"17"7"-54"16,-10 10 68-16,0 2-63 16,0 10 0-16,0 13 0 15,0 12 0-15,0-3-2 16,0 6 1-16,0-3 0 15,4-3 0-15,-4-7-1 16,0-5 0-16,0-7-1 16,0-6 1-16,0-16 0 15,-4-3 0-15,-10-25 0 16,0-7 0-16,-7-24 1 16,0-13 0-16,0-13 0 0,0-12 1 15,13 3 0-15,8-3 1 16,32 10 0-16,0 15 0 15,3 6 0-15,11 19 0 16,0 10-1-16,-4 5 0 16,-3 14-2-16,-7 5 0 15,3 10-6-15,-3 16 0 16,-7 9-1-16,-4 9 0 16</inkml:trace>
  <inkml:trace contextRef="#ctx0" brushRef="#br0" timeOffset="32213.33">18411 5719 90 0,'25'-12'45'0,"67"-29"-46"16,-64 32 48-16,18-10-60 15,0 0 1-15,7 0-1 16,0-6 0-16</inkml:trace>
  <inkml:trace contextRef="#ctx0" brushRef="#br0" timeOffset="32413.48">19519 5384 85 0,'21'-35'42'0,"8"16"-29"0,-19 23 51 16,-3-14-60-16,0 10 0 15,0 0 1-15,-3 10 1 16,-1 5-8-16,-3 17 0 16,0 5 6-16,-10 1 0 15,10 9-5-15,0 13 1 16,3-4-9-16,1 10 1 16,3-7-1-16,-4-12 0 15</inkml:trace>
  <inkml:trace contextRef="#ctx0" brushRef="#br0" timeOffset="32647.75">19343 5230 88 0,'-32'-22'44'0,"32"22"-33"16,4 3 45-16,6-12-54 15,11 9 0-15,11-16 0 16,39 7 1-16,10-4-8 16,7-6 1-16,7 4-7 15,29 2 0-15,13 4-1 16,-13 3 0-16</inkml:trace>
  <inkml:trace contextRef="#ctx0" brushRef="#br0" timeOffset="32898.28">20648 5434 85 0,'-49'-16'42'0,"49"19"-34"0,10-3 57 15,11-3-63-15,8-3 1 16,13-7-1-16,18 1 1 0,0-1-4 15,3-2 0-15,22-4 1 16,-11 13 1-16,0-1-5 16,-7 1 0-16,0 3-9 15,-14 3 0-15,-10 6 0 16,-8 4 1-16</inkml:trace>
  <inkml:trace contextRef="#ctx0" brushRef="#br0" timeOffset="33149.18">20701 5610 77 0,'-53'-4'38'0,"88"8"-24"16,-28-4 47-16,8-4-57 16,6 1 1-16,17-3 2 15,12 0 0-15,6-4-10 16,4-2 1-16,18-1 5 0,-4 4 1 15,-7 3-8-15,0-1 0 16,-3 1-16-16,-15 12 1 16,-10-6-1-16,-4 0 0 15</inkml:trace>
  <inkml:trace contextRef="#ctx0" brushRef="#br0" timeOffset="33355.07">20606 5933 80 0,'-85'28'40'0,"71"3"-36"0,17-18 63 0,8-4-63 15,28 0 0-15,14 4 0 16,24-7 1-16,5-12-8 16,-1 0 1-16,21-4-1 15,-7-5 0-15,-3-1-18 16,-11-6 0-16,-17-3-1 15,-8 3 1-15</inkml:trace>
  <inkml:trace contextRef="#ctx0" brushRef="#br0" timeOffset="33598.92">21957 5145 104 0,'-7'-65'52'0,"17"68"-76"0,-3-6 101 16,4 3-76-16,0 3 1 31,10 31 2-31,-4 10 1 16,1 13-5-16,-4 2 1 15,-7 4 2-15,0 6 1 16,0 3-5-16,0 10 0 15,0-10-11-15,1-3 0 16,-1-19-1-16,3 0 1 16</inkml:trace>
  <inkml:trace contextRef="#ctx0" brushRef="#br0" timeOffset="33946.73">22070 5613 87 0,'17'-22'43'0,"61"-19"-52"16,-50 28 49-16,22-5-43 15,3-1 0-15,-8-3 0 16,1 0 1-16,-10 0 6 16,-12 6 0-16,-13-9 0 15,-4 10 0-15,-11-1 3 16,1-3 1-16,-8 6-1 15,1-5 1-15,3 8-2 0,3-5 0 16,4 8-3-16,0 7 1 16,7 7-1-16,7 11 0 15,-3 14-1-15,3 9 0 16,-3 6-1-16,-1 0 0 16,-6 9-2-16,-1 7 0 15,1-4-11-15,-1-2 0 16,8-7 0-16,-1-9 0 15</inkml:trace>
  <inkml:trace contextRef="#ctx0" brushRef="#br0" timeOffset="34116.41">22744 5773 89 0,'0'-13'44'0,"31"-18"-41"16,-6 21 52-16,3 1-56 15,8-7 1-15,2 1-26 16,19-4 0-16,-4 0 26 16,0 0 0-16</inkml:trace>
  <inkml:trace contextRef="#ctx0" brushRef="#br0" timeOffset="35285.78">23700 5484 88 0,'-7'-22'44'0,"-29"-31"-42"0,22 43 66 15,-11-5-66-15,-3 5 0 16,-11 1 0-16,-6 9 0 15,6 9-3-15,0 7 0 16,11 12 1-16,7-3 0 16,10 4-3-16,11-7 1 0,25-1-2 15,10-2 0-15,7-9 1 16,8-4 1-16,-4-3 1 16,-4-12 1-16,-10-7 2 15,-4-6 1-15,-10-3 1 16,-4-3 1-16,-7 0-1 15,-7 2 1-15,-7 5-3 16,0 5 1-16,0 0-1 16,-4 13 0-16,0 6-1 15,11 22 0-15,0 7-1 16,7 11 1-16,0 17-1 16,4 9 1-16,0 16-1 15,-1-4 1-15,-3-2-2 16,-7-10 0-16,-3-4-1 15,-18-11 1-15,-11-1-2 16,-7 0 0-16,-17-18 0 0,-1-1 0 16,4-15 1-16,0-13 0 15,7-12 0-15,11-3 1 16,10-7-1-16,15-9 1 16,20-6 0-16,33-7 0 15,27-3 0-15,22-18 1 16,0 2 0-16,21-2 0 15,3 2 1-15,-10 13 1 16,-11-3 0-16,-14 10 0 16,-10-4 1-16,-11 10 0 15,-11 9 1-15,-10-10 0 0,-11 4-1 16,-7 3 1-16,-10 6-1 16,-15 7 0-16,-10-1-1 15,-7 16 0-15,-14 7-1 16,-7 5 0-16,-1 7-2 15,1 3 0-15,-4 13-1 16,18 6 0-16,10 3 0 16,15-3 0-16,13-3-1 15,15-10 1-15,10-6 0 16,8-9 1-16,-1-16 0 16,4-13 1-16,10 1 0 15,-3-17 0-15,4-5 1 16,-15-1 1-16,-7 7 0 15,-7-3 1-15,-6 9-1 16,-5 6 0-16,-3 7 0 16,0 9 0-16,1 6-2 0,-1 3 1 15,0 17-2-15,3 5 0 16,8-3-1-16,0-3 1 16,-1-6-1-16,5-10 0 15,-1-5 1-15,0-14 1 16,0-15-1-16,-6-6 0 15,-5-10 1-15,-3-3 0 16,-7-3 1-16,-7-9 0 16,0-4 0-16,-3 4 1 15,-1-7 0-15,1 9 0 0,-1 7-1 16,4 10 1-16,0 5-1 16,4 11 0-16,3 2-1 15,0 12 0-15,0 17 0 16,4 12 1-16,-4 19-1 15,0 6 0-15,0 9 0 16,0 4 0-16,0 2 0 16,0-2 0-16,7 9-3 15,7-6 0-15,-3-7-7 16,-4-3 1-16,-4-9-1 16,-3-16 1-16</inkml:trace>
  <inkml:trace contextRef="#ctx0" brushRef="#br0" timeOffset="35504.65">24934 5484 56 0,'-24'6'28'0,"-5"-6"1"0,26 0 4 15,-1 4-28-15,4-4 1 16,7-4 1-16,11-5 1 15,14 0-19-15,17-1 1 16,8-9 5-16,13 1 1 16</inkml:trace>
  <inkml:trace contextRef="#ctx0" brushRef="#br0" timeOffset="35881.96">25781 5512 68 0,'-35'3'34'0,"-8"23"-33"0,36-26 36 0,-3 3-36 15,6-3 0-15,1 0 1 16,3 0 0-16,10-3-1 16,4-4 0-16,8-8 4 15,9 5 1-15,1-2 1 16,-7-1 0-16,-4 1 1 15,-7-1 0-15,-3 0-2 16,-22 7 1-16,-7 6-2 16,-13 0 0-16,-22 3-3 15,0 10 1-15,0 9-3 0,3 0 1 16,8 6-1-16,7 7 1 16,14 8-2-16,14 1 1 15,14 10-1-15,28-10 1 16,18-7-1-16,17-2 0 15,-2-20-11-15,-9 1 0 16,-6-7 0-16,-14-9 0 16</inkml:trace>
  <inkml:trace contextRef="#ctx0" brushRef="#br0" timeOffset="40955.65">4604 8150 89 0,'0'-26'44'0,"3"36"-29"0,-3-10 45 16,0 3-58-16,0 10 1 15,0 5 0-15,-3 14 0 16,3 8-4-16,-11 20 1 16,1 28 3-16,-1 12 1 15,0 7-2-15,4 15 1 0,-3-3-1 16,-1-3 0-16,1-15-2 16,-1-14 0-16,4-8-5 15,0-16 1-15,3-13-10 16,-3-13 0-16,4-8-1 15,6-14 1-15</inkml:trace>
  <inkml:trace contextRef="#ctx0" brushRef="#br0" timeOffset="41541.58">5172 8545 90 0,'-11'-22'45'0,"11"3"-40"0,4 9 57 15,3-2-61-15,3 3 0 16,11 2 1-16,8 23 0 16,-8 0-3-16,7 9 1 15,-7 9 1-15,0 10 1 0,-14 6-2 16,-7 7 1-16,-10-4-1 16,-15 3 0-16,0-5-1 15,-3-4 1-15,7-10-1 16,0-8 0-16,0-20 0 15,14-3 0-15,0-15-1 16,14-13 1-16,32-3 0 16,3-16 0-16,7-3 0 15,18-3 1-15,-7-3 0 16,0 0 1-16,-10-4 0 16,13-2 0-16,-13 12 0 15,-12 10 1-15,-9 5 0 16,-15 7 1-16,-11 7 0 15,-6 8 0-15,-8 17 0 16,-3 12 1-16,-4 15-1 16,1 7 0-16,3 7-2 15,-4 5 0-15,7-3-4 0,8-3 1 16,3-3-11-16,7 1 0 16,7-5-1-16,7-5 1 15</inkml:trace>
  <inkml:trace contextRef="#ctx0" brushRef="#br0" timeOffset="41832.06">6216 8946 99 0,'-21'-12'49'0,"14"2"-47"16,3 10 65-16,-3 10-64 15,0 2 0-15,4 19 2 16,-8 4 1-16,11 9-8 16,-7 6 1-16,7-3 0 15,0 0 1-15,0 3-9 16,7-6 1-16,-3-3-2 15,3-10 0-15</inkml:trace>
  <inkml:trace contextRef="#ctx0" brushRef="#br0" timeOffset="42142.89">6738 8858 88 0,'18'-25'44'0,"-1"22"-31"0,-13-3 44 16,-4-1-55-16,-4 11 0 16,-3-4 0-16,-3 3 1 15,-1 9-5-15,-17 7 1 16,-11 3 2-16,-3 0 0 16,-11 16-1-16,11-1 0 15,-15-5-1-15,11-1 1 0,14-6-1 16,1-3 1-16,24-3 0 15,24 0 0-15,19-1 0 16,-12-5 0-16,29 0-1 16,4 2 1-16,-8-2-9 15,-7-1 0-15,-3-2 0 16,0-4 0-16</inkml:trace>
  <inkml:trace contextRef="#ctx0" brushRef="#br0" timeOffset="42668.98">5419 8219 84 0,'-39'-29'42'16,"0"20"-34"-16,32 0 47 0,3-4-53 16,-6 0 0-16,10-2 0 15,0 2 1-15,0-2-4 16,14-1 0-16,4 3 2 16,10 4 1-16,14 3-2 15,-3 9 1-15,0 0-1 16,0 13 0-16,-1-4 0 15,19 1 0-15,-4-7 0 16,0 0 0-16,-4-9 0 16,0-6 0-16,-10-13 0 15,-3 0 1-15,-12-16-1 16,-3 4 1-16,-6 5-10 16,-1 4 0-16,-4 10-1 0,8 2 1 15</inkml:trace>
  <inkml:trace contextRef="#ctx0" brushRef="#br0" timeOffset="43145.81">7250 8203 97 0,'-18'-3'48'0,"7"-16"-49"0,11 19 65 0,0 0-62 15,0-6 1-15,0 6 0 16,11 3 1-16,0 6-6 15,10 7 1-15,7 6 3 16,21 6 0-16,-3 0-2 16,18 4 1-16,-15 8-1 15,4-5 1-15,-7-1-1 16,-4-5 0-16,-14 2 0 16,-6-3 1-16,-8 7 0 0,-18 5 1 15,-13 4 0-15,-19 10 0 16,-17-1 0-16,0-3 0 15,0 10-4-15,4-7 0 16,3 3-12-16,11-9 0 31</inkml:trace>
  <inkml:trace contextRef="#ctx0" brushRef="#br0" timeOffset="43479.5">8664 8617 99 0,'-14'-10'49'0,"11"23"-42"16,10-16 53-16,0 0-58 16,10-4 1-16,15 4 0 15,7-6 0-15,7-1-4 16,7 1 0-16,17 3 2 16,1-7 0-16,-1 7-4 0,1 6 0 15,-11 3-10-15,-11 3 0 16,-10 1 0-16,-11 5 1 15</inkml:trace>
  <inkml:trace contextRef="#ctx0" brushRef="#br0" timeOffset="43634.4">8357 9056 100 0,'-31'31'50'0,"48"-18"-56"0,-3-13 70 15,0 0-63-15,25-7 0 0,18-2 0 16,13-13 0-16,4 0-7 16,0 0 1-16,0 3 0 15,18-3 1-15</inkml:trace>
  <inkml:trace contextRef="#ctx0" brushRef="#br0" timeOffset="44276.42">10537 7905 99 0,'-7'-44'49'0,"14"41"-48"16,-3 6 54-16,0 6-52 0,-4 10 0 15,3 16 1-15,-3 18 1 16,0 16-6-16,-3 3 0 16,-1 13 1-16,0 6 0 15,4 3-12-15,0 3 1 16,4-15-2-16,0-13 1 16</inkml:trace>
  <inkml:trace contextRef="#ctx0" brushRef="#br0" timeOffset="44514.54">10019 9137 101 0,'-42'22'50'0,"27"-12"-59"0,15-10 71 0,8-3-61 16,13-1 1-16,14-5 1 15,46-10 0-15,21-9-4 16,11-3 0-16,25-1 1 16,6 4 0-16,-13 3-10 15,-15 3 1-15,-3 3-2 16,-17 10 1-16</inkml:trace>
  <inkml:trace contextRef="#ctx0" brushRef="#br0" timeOffset="44829.35">10022 9473 104 0,'-3'3'52'0,"42"-9"-58"0,-4 3 73 0,32-7-66 16,14-2 1-16,11-4 0 15,28-3 0-15,0 0-4 16,0 4 1-16,-14 2 0 16,-15 1 0-16,-10 2-5 15,-14 4 0-15,-21 0-11 16,-3 2 1-16,-22 4-1 15,-18 4 1-15</inkml:trace>
  <inkml:trace contextRef="#ctx0" brushRef="#br0" timeOffset="45205.24">10142 9614 95 0,'4'-38'47'0,"24"7"-49"0,-24 25 74 16,-4 6-69-16,-4-3 0 15,-3 6 1-15,0 12 0 16,-7 23-6-16,3 12 1 15,1 10 2-15,-1 12 1 16,4 19-3-16,0-3 1 0,0 3-2 16,0 0 1-16,0-13-1 15,-4-9 1-15,-3-13-1 16,-3-9 1-16,-8-15 0 16,-10-10 1-16,-8-13 0 15,-6-15 0-15,-4-10-6 16,0-25 0-16,11 1-1 15,17-14 1-15</inkml:trace>
  <inkml:trace contextRef="#ctx0" brushRef="#br0" timeOffset="45730.99">11056 9808 103 0,'0'10'51'0,"0"-4"-55"16,-3 0 62-16,-12-6-58 0,-6 3 0 15,-10-3 1-15,-5 4 0 16,-13-1-1-16,-1-3 0 16,5-3 1-16,6-4 0 15,7-5 0-15,4-1 0 16,10-2-1-16,11-7 1 15,11-3 0-15,20-1 0 16,12 8-1-16,9-7 1 16,-2 12-1-16,6 4 0 0,-3 9 0 15,-11 12 0-15,-6 10-1 16,-8 9 1-16,-11 10-1 16,-6 9 0-16,-25 4 0 15,-4-4 0-15,-17-3-1 16,-18 3 0-16,7-6 0 15,3 0 1-15,5-19-1 16,-1-3 1-16,3-13 0 16,-3-2 1-16,4-14-1 15,10-2 1-15,8-4 0 16,10-2 1-16,14 2-1 16,7 4 1-16,7 6 0 15,7 6 0-15,7 12 0 16,11 14 0-16,21 5-1 15,-14-9 1-15,14 13-12 0,7 3 1 16,-7-10-1 0,-4-9 1-16</inkml:trace>
  <inkml:trace contextRef="#ctx0" brushRef="#br0" timeOffset="46135.86">11959 8247 96 0,'-25'6'48'0,"36"-9"-46"16,3 3 63-16,11 0-62 16,21-3 0-16,17 3 1 15,36-3 0-15,24-7-6 16,1 7 1-16,14-3 2 15,-1 0 1-15,-6-1-6 16,-15 1 1-16,-24 0-9 16,-18 3 1-16,-18 3-1 0,-13 3 0 15</inkml:trace>
  <inkml:trace contextRef="#ctx0" brushRef="#br0" timeOffset="46630.58">11765 8407 98 0,'-7'-13'49'0,"18"1"-53"0,3 8 65 0,14 1-59 15,7 0 1-15,11 3 1 16,18 3 0-16,-4 10-6 16,0 15 1-16,-4 13 3 15,0 9 0-15,1 10-1 16,-15 12 0-16,-10-6-1 16,-25 12 0-16,-14 4-1 15,-11 5 1-15,-10-11 0 16,-18 5 0-16,-3-9-1 15,-1-6 1-15,1-13-1 16,0-6 1-16,3-6 0 0,11-6 0 16,6 2-1-1,12-5 1-15,24-7 1 0,25-16 0 16,20-3-1-16,23-15 1 16,37 0 0-16,19-10 0 15,17-6 0-15,11 0 0 16,-4 3-1-16,-10 0 1 15,-15 3-1-15,-6 10 1 16,-18 2-1-16,-18 4 1 16,-14-3-8-16,-18 6 1 15,-13-3-1-15,-15-4 0 0</inkml:trace>
  <inkml:trace contextRef="#ctx1" brushRef="#br0">15272 15503 0</inkml:trace>
  <inkml:trace contextRef="#ctx0" brushRef="#br0" timeOffset="47786.66">12174 10062 69 0,'-7'-9'34'0,"7"0"-34"0,0 9 34 16,0 0-32-16,0 0 0 15,0 3 5-15,0 3 0 16,0 10-5-16,0 15 0 15,-7 10 6-15,0 6 0 16,-10 0-1-16,2-3 1 16,1 3-3-16,4-6 0 15,-4-4-5-15,0 1 1 16,-8-7-13-16,-2-9 1 16,-12-12-1-16,-2-4 0 15</inkml:trace>
  <inkml:trace contextRef="#ctx0" brushRef="#br0" timeOffset="47951.73">12051 9909 88 0,'-14'-19'44'0,"0"16"-58"15,10 3 59-15,-6-6-80 16,-1 2 0-16,4-5 0 15,0 6 0-15</inkml:trace>
  <inkml:trace contextRef="#ctx0" brushRef="#br0" timeOffset="48191.33">12301 10050 84 0,'11'-6'42'0,"7"-13"-49"0,6 16 80 16,-3-10-71-16,8 4 0 16,2-1 0-16,5 1 1 15,-1-1-5-15,7 1 1 16,-3 3 0-16,-4 0 0 16,-3 6-5-16,-4 3 1 15,-6-3-9-15,-5 6 1 0,-3 3 0 16,-7 4 0-16</inkml:trace>
  <inkml:trace contextRef="#ctx0" brushRef="#br0" timeOffset="48382.18">12323 10247 87 0,'0'4'43'0,"31"-11"-45"16,-10 7 66-16,1-6-63 15,13 0 1-15,-3-7 0 16,3 7 0-16,7-3-10 16,1-10 1-16,-1 3 1 15,0 0 1-15</inkml:trace>
  <inkml:trace contextRef="#ctx0" brushRef="#br0" timeOffset="48706.48">13367 9981 79 0,'3'-6'39'0,"-3"-26"-27"0,0 29 37 15,-3-6-44-15,-4 6 0 16,0 3 2-16,-4-4 0 16,-3 14-10-16,0 2 1 15,0 4 5-15,-4 6 1 16,-3 3-3-16,7 10 0 0,7-1-2 15,10 1 1-15,1-4-2 16,6-3 0-16,8-6 0 16,3-6 1-16,4-10 0 15,0-6 0-15,-1-9 1 16,15-13 1-16,-11 0 1 16,-17 0 1-16,-11-3-1 15,-7-4 0-15,-7 1-4 16,-11-3 0-16,0 6-2 15,-6-7 1-15</inkml:trace>
  <inkml:trace contextRef="#ctx0" brushRef="#br0" timeOffset="54009.72">12291 7660 80 0,'-11'-37'40'0,"4"18"-23"0,7 19 41 16,0-9-56-16,0 2 1 15,0 7 0-15,4 3 0 16,-1 4-5-16,4 8 1 16,-3 10 3-16,-1 7 0 15,1 2-2-15,-4 20 1 16,-4-4-1-16,-3 0 1 16,0 0-1-16,-3-3 1 15,-1-12-1-15,0-4 1 0,-3-6-1 16,0-9 0-16,-7-10-1 15,-4-6 0-15,-3-9-4 16,0-10 1-16,3 0-11 16,8-6 0-16,-1-3 0 15,11-1 0-15</inkml:trace>
  <inkml:trace contextRef="#ctx0" brushRef="#br0" timeOffset="54197.61">12252 7325 75 0,'-18'-25'37'0,"8"12"-42"15,6 7 50-15,1 0-62 0,-1 3 0 16,1-1 0-1,3 4 1-15</inkml:trace>
  <inkml:trace contextRef="#ctx0" brushRef="#br0" timeOffset="54530.42">12608 7676 83 0,'-7'0'41'0,"18"-12"-46"16,-4 12 63-16,-4-7-55 15,8 7 0-15,0 0 0 16,3-3 1-16,0 6-6 15,3-3 1-15,5 0 1 16,-1-3 0-16,3 0-8 16,1 3 1-16,-4 0-1 15,0 0 1-15</inkml:trace>
  <inkml:trace contextRef="#ctx0" brushRef="#br0" timeOffset="54726.32">12527 7983 83 0,'-3'0'41'0,"17"-18"-37"0,-4 14 50 16,8-8-52-16,10 2 1 15,0-5 0-15,4-1 1 16,0 4-7-16,0 2 0 0,-1 4-5 15,1 0 0-15,10-1-2 16,-3 1 1-16</inkml:trace>
  <inkml:trace contextRef="#ctx0" brushRef="#br0" timeOffset="54950.59">13268 7507 70 0,'0'-47'35'0,"7"18"-20"16,-3 23 36-16,-1 0-44 16,1 9 0-16,-4-3 3 15,3 3 1-15,1 10-14 16,-1 12 0-16,-3 3 9 16,-3 16 1-16,-1 6-7 15,-3 3 1-15,0-2-12 0,-4 8 0 16,-6 1-1-16,13-10 1 15</inkml:trace>
  <inkml:trace contextRef="#ctx0" brushRef="#br0" timeOffset="56781.69">14189 8419 78 0,'7'-37'39'0,"14"5"-22"0,-14 26 39 0,0-7-52 15,-3 7 0-15,-1 0 2 16,-3 12 0-16,-3 13-8 15,-1 22 0-15,-3 15 5 16,-4 13 1-16,1 10-3 16,-4 2 1-16,3 10-3 15,1-6 1-15,-1-4-9 16,4 4 1-16,0-19-1 16,3-13 0-16</inkml:trace>
  <inkml:trace contextRef="#ctx0" brushRef="#br0" timeOffset="57276.4">14619 8482 87 0,'-42'-44'43'0,"17"19"-30"0,43 22 46 15,-4 0-56-15,-4 3 0 16,8 3 1-16,3 16 0 16,4 12-6-16,0 10 1 15,-4 9 3-15,-4 3 1 0,-10 10-3 16,-7-7 1-16,-7-2-2 16,-21-4 0-16,-7 6-2 15,3-12 1-15,4-9-1 16,7-13 0-16,7-22-2 15,10-10 1-15,25-9 0 16,15-18 1-16,6-7 1 16,14-6 1-16,-3-7 1 15,0 4 0-15,-3-7 2 16,-8 4 1-16,-3 9 0 16,-8 6 1-16,-6 10-1 15,-7 6 1-15,-4 6-1 16,-7 6 1-16,-7 13-1 15,-4 13 0-15,-6 18-1 16,-1 4 0-16,4 9-2 0,0 3 1 16,4 3-3-16,3 0 0 15,7-9-9-15,7 0 1 16,21-7-1-16,7-6 1 16</inkml:trace>
  <inkml:trace contextRef="#ctx0" brushRef="#br0" timeOffset="57622.25">15579 8915 80 0,'-7'-10'40'0,"0"-12"-22"0,7 16 39 0,0 6-54 15,0 0 0-15,0 3 1 16,0 3 0-16,0 4-6 16,0 2 0-16,0 14 4 15,3 8 0-15,4 0-2 16,0 10 1-16,0 3-1 16,-3 0 0-16,-1-6 0 15,-3 0 0-15,-3-3 0 16,-8-10 1-16,-3-9-2 15,-4-4 1-15,-10-5-7 16,-11-13 1-16,1-4-15 16,-5-11 0-16,15-8-1 0,7-2 1 15</inkml:trace>
  <inkml:trace contextRef="#ctx0" brushRef="#br0" timeOffset="57803.15">15639 8676 95 0,'-18'-37'47'0,"0"9"-63"0,15 21 89 16,-4 1-81-16,0 0 1 0,0 3-26 16,0-1 0-16,0 4 37 15,7 7 0-15</inkml:trace>
  <inkml:trace contextRef="#ctx0" brushRef="#br0" timeOffset="58182.92">15931 8400 99 0,'-35'0'49'0,"32"0"-58"16,3 0 85-16,0 0-74 0,7 0 0 15,14 0 1-15,4 4 0 16,-1-1-5-16,1 3 1 16,7 3 2-16,-1 10 1 15,8 9-2-15,14 1 0 16,-3 5-1-16,-8 4 1 15,-7 3-1-15,-14 9 1 16,-7-10-1-16,-17 7 1 16,-22 1 0-16,-10-1 1 15,-4 6-1-15,-3 0 0 16,7-6-5-16,-1-3 0 16,1-9-11-16,3-7 1 0,11-9-1 15,21-7 1-15</inkml:trace>
  <inkml:trace contextRef="#ctx0" brushRef="#br0" timeOffset="58507.94">16535 9122 95 0,'-21'6'47'0,"-11"6"-66"0,25-12 71 16,0-6-84-16,0 0 0 15,7-7 0-15,17 4 1 16</inkml:trace>
  <inkml:trace contextRef="#ctx0" brushRef="#br0" timeOffset="58929.77">17156 8761 94 0,'-22'-6'47'0,"22"12"-65"15,4-3 85-15,3-3-66 16,4 0 0-16,6-3 0 15,8 0 0-15,21-3-2 16,3-1 1-16,1-5 0 16,2-4 1-16,5-6-1 15,-11 3 1-15,-14-3 1 0,-8-3 0 16,-20 0 0-16,-11 3 0 16,-11 3 0-16,-21-2 0 15,-7 11 0-15,-7 10 0 16,1 13-2-16,2 9 1 15,1 12-1-15,-1 13 0 16,12 3-1-16,16 7 1 16,19 9-1-16,10 3 0 15,18-4 0-15,35-5 1 16,14-10-3-16,14-12 0 16,4-13-11-16,3-13 0 15,7-21 0-15,-3-3 0 0</inkml:trace>
  <inkml:trace contextRef="#ctx0" brushRef="#br0" timeOffset="59573.61">18161 7729 80 0,'46'-22'40'0,"-29"16"-36"16,-13 3 53-16,-4 3-54 0,0 0 0 15,0 0 0-15,-4 0 1 16,-20 3-6-16,-4-3 1 15,-8 0 3-15,5 0 0 16,-12 3-2-16,8-3 1 16,-4-6-1-16,7 0 1 15,4-1-1-15,21 1 0 16,14-6 0-16,14 2 0 16,0-5 0-16,11 5 1 15,11-6-1-15,-5 10 1 16,-2 0-1-16,-8 6 1 15,-3 3 0-15,-8 13 0 0,-10 6-1 16,-7 6 0-16,-21 3 0 16,-4 1 0-16,-10 15 0 15,0-3 0-15,-11-4-1 16,4-5 0-16,3-4-1 16,0-6 0-16,7-6-1 15,1-10 1-15,2 1-1 16,1-10 0-1,3-19 2 1,4-3 1-16,7 3 1 16,7 4 1-16,7 2 0 15,7 4 1-15,7 2 0 16,7 17 0-16,18 2-1 0,11 7 0 16,-1 0-1-16,11 6 0 15,-7 0-8-15,-4 3 1 16,-6 4-1-16,-5-10 1 15</inkml:trace>
  <inkml:trace contextRef="#ctx0" brushRef="#br0" timeOffset="59842.5">18531 7736 77 0,'22'-38'38'0,"2"32"-23"0,-20 3 33 0,-4 3-43 16,3 3 0-16,1 3 2 16,-4 10 0-16,-4 6-10 15,-3 12 1-15,-3 1 5 16,3 5 0-16,0 1-10 16,0 3 1-16,3-9-18 15,8 2 1-15,6-9-1 16,1 1 1-16</inkml:trace>
  <inkml:trace contextRef="#ctx0" brushRef="#br0" timeOffset="60156.97">18598 7689 63 0,'-10'-10'31'0,"13"-18"-21"0,-3 22 57 16,0 6-60-16,4-7 0 15,-1 1 2-15,5 6 0 16,2-9-12-16,11 2 0 16,7 1 7-16,-6 6 1 15,2 6-4-15,-3 7 1 16,-3 6-2-16,-7 12 0 0,-4 1 0 15,-7 5 0-15,-4 7-1 16,1 3 0 0,-1-9-3-16,4-1 1 0,0-5-8 15,0-7 1-15,7-10-14 16,4-8 1-16,-1-7 0 16,8-7 1-16</inkml:trace>
  <inkml:trace contextRef="#ctx0" brushRef="#br0" timeOffset="60400.94">18997 7723 73 0,'39'-12'36'0,"-29"8"-37"0,-10 4 70 15,0 0-63 1,8 4 0-16,-5-1 2 0,1 3 0 15,-4 3-11-15,0 7 0 16,-4 0 6-16,1-1 1 16,-15 4-8-16,11 9 1 15,0-2-10-15,-4-1 1 16,11 0-1-16,7-3 1 16</inkml:trace>
  <inkml:trace contextRef="#ctx0" brushRef="#br0" timeOffset="60649.4">19085 7250 67 0,'4'-29'33'16,"3"26"-20"-16,-7 6 36 0,0 0-48 16,-4 1 1-16,1 2-11 15,-1 3 1-15,4 7 7 16,-3 3 0-16</inkml:trace>
  <inkml:trace contextRef="#ctx0" brushRef="#br0" timeOffset="61057.75">18136 8187 77 0,'-35'3'38'0,"14"13"-22"16,17-13 44-16,1 0-57 15,6 0 0-15,4 1 2 16,18-1 1-16,7 0-8 15,17 0 1-15,32-3 4 16,8 0 0-16,9 0-2 16,-6 0 0-16,-7 0-2 15,13 0 1-15,-13-3-4 16,-4-3 0-16,0-4-11 16,-6 4 1-16,-15-10-1 15,-4 4 1-15</inkml:trace>
  <inkml:trace contextRef="#ctx0" brushRef="#br0" timeOffset="62682.1">18800 8560 43 0,'7'10'21'0,"0"-17"9"16,-7 7 7-16,0 0-30 15,3 4 1-15,-3-1 4 16,0 0 0-16,-7-3-14 16,0 6 0-16,-7 0 10 15,-11 1 1-15,-3-4-5 16,0 3 1-16,-7-6-3 15,3 3 0-15,-7-9-2 16,11 3 0-16,3-7-1 16,14 1 1-16,11-7-1 0,8 7 0 15,6-10 1-15,7 3 0 16,7-6 0-16,4 4 1 16,0 2 0-16,-1 0 1 15,-6 7-1-15,0 0 1 16,-8 2-1-16,1 4 0 15,-7 3-1-15,-4 16 1 16,-7 3-1-16,-4 9 1 16,-3 0-1-16,3 7 0 0,-3-1-1 15,-7 4 1 1,-7-1-1-16,0-5 0 0,0-4 0 16,0-6 0-16,-4-7-2 15,0 1 0-15,-3-6 0 16,-7-1 1-16,-4-6 0 15,4 0 0-15,6-3 0 16,5-3 1-16,-1-3 1 16,7 0 0-1,11-7 1 1,7 10 1-16,22-7 0 16,9 7 0-16,5 0 0 15,6 6 0-15,11 4 0 16,-4 5 0-16,-3 1-2 15,-4-1 1-15,-6 1-1 16,-5 6 0-16,-2-4 0 0,-8 1 1 16,-4 0-1-16,-2-1 0 15,-1-5 0-15,-4-1 1 16,-3-3-4-16,0-2 1 16,-3-1-16-16,-4-3 0 15,0-10 0-15,-4-9 0 16</inkml:trace>
  <inkml:trace contextRef="#ctx0" brushRef="#br0" timeOffset="63626.48">19727 7616 65 0,'-7'-37'32'0,"14"31"-20"0,-10 2 46 15,3 4-53-15,3 7 1 16,-3 2 2-16,-3 10 0 0,-4 3-11 16,-7 16 1-1,-4 2 7-15,0 23 0 0,-17 3-3 16,14 3 0-16,-4-3-2 15,29-4 1-15,6 1-5 16,8-10 0-16,10-9-10 16,15-6 1-16,-1-7-1 15,-3-12 1-15</inkml:trace>
  <inkml:trace contextRef="#ctx0" brushRef="#br0" timeOffset="64053.75">20070 7805 63 0,'-18'-38'31'0,"14"32"-17"0,4 6 34 15,-3-10-43-15,-1 7 1 0,1 3 4 16,-1 0 1-16,1 0-13 15,-1 13 1-15,1 2 8 16,-1 10 0-16,1 7-3 16,-1 5 0-16,4 11-3 15,0-5 1-15,4-2-3 16,-1 3 0-16,1-3-10 16,3-7 1-16,-4 4-1 15,-3-13 1-15</inkml:trace>
  <inkml:trace contextRef="#ctx0" brushRef="#br0" timeOffset="64436.53">20384 7792 73 0,'10'-16'36'0,"1"16"-27"0,-8-6 35 16,-3 9-41-16,0 0 1 15,0 1 1-15,-3 5 0 16,-15 3-6-16,-7 1 0 16,-6 6 4-16,-5 9 0 15,-13-3-3-15,0 3 0 16,3-3-1-16,7-3 0 16,4 0-1-16,6-6 0 0,5-3 0 15,6-1 0-15,4-2 0 16,7-1 1-16,7-3 1 15,7 4 0-15,7-1 0 16,18 4 1-16,3 2 0 16,0 1 0-16,1 3 0 15,-1 0 0-15,-7 3-4 16,11-4 0-16,-7 1-1 16,-4-6 1-16</inkml:trace>
  <inkml:trace contextRef="#ctx0" brushRef="#br0" timeOffset="64574.45">20489 8140 75 0,'0'-22'37'0,"14"0"-31"0,-7 16 36 15,1-7-48-15,-1 4 0 16,0 0 0-16,0-4 0 15</inkml:trace>
  <inkml:trace contextRef="#ctx0" brushRef="#br0" timeOffset="64950.24">20849 7836 89 0,'11'-9'44'0,"45"2"-39"16,-45 7 58-16,3 0-62 15,-4 3 1-15,1 4 0 16,0-1 1-16,-1 16-4 15,1 6 0-15,-4 7 2 16,0 9 0-16,-4 3-1 16,1 0 1-16,-1-3-2 15,-3-1 0-15,0-2 0 16,-3-6 0-16,-1-7-1 0,-3-6 0 16,-3-6-1-16,-8-4 1 15,-10-6-7-15,-4-6 0 16,4-6 0-16,0-6 1 15</inkml:trace>
  <inkml:trace contextRef="#ctx0" brushRef="#br0" timeOffset="65185.11">20959 7651 80 0,'-4'-16'40'0,"-24"-3"-37"0,17 16 44 0,4-3-58 16,0 6 1-16,0 0-1 16,0 0 1-16</inkml:trace>
  <inkml:trace contextRef="#ctx0" brushRef="#br0" timeOffset="65622.99">21318 7748 78 0,'-35'0'39'0,"32"0"-37"0,-1 3 45 16,4-3-41-16,0 0 0 16,4-6 3-16,3-3 0 15,3 9-12-15,4 6 1 16,0-3 7-16,8 3 1 0,9 4-4 15,1 2 1-15,3 4-2 16,-3 0 0-16,0-1-1 16,0 10 1-16,-4 0-2 15,-3 4 1-15,-4-7 0 16,-4-4 0-16,-6 1 0 16,-4 9 1-1,-32 16 1 1,-3 3 0-16,-18-9-1 15,-3 0 1-15,-1-1-1 16,-6-5 1-16,3-1-9 16,11-3 0-16,6 0-2 15,8 4 1-15</inkml:trace>
  <inkml:trace contextRef="#ctx0" brushRef="#br0" timeOffset="70184.94">4523 12317 84 0,'-7'-6'42'0,"3"6"-27"0,8 3 43 0,3 16-54 15,-7 18 1 1,3 14 1-16,-3 14 1 0,0 17-9 15,-3 9 0-15,3 9 5 16,-7 13 1-16,3-9-4 16,0-10 1-16,1 3-5 15,3-9 0-15,-7-4-14 16,3-5 0-16,4-23 0 16,0-12 0-16</inkml:trace>
  <inkml:trace contextRef="#ctx0" brushRef="#br0" timeOffset="70712.64">5094 12784 98 0,'-14'-12'49'0,"7"-4"-59"0,7 16 79 15,0-6-67-15,7 0 1 16,-7 6 0-16,11-4 1 16,-1 4-5-16,11 7 1 15,11 5 2-15,-4 7 0 0,1 6-1 16,-15 16 1-16,0 3-2 15,-21-3 0-15,-4 6-1 16,-10-7 0-16,3-5-1 16,1-7 1-16,3-9-2 15,-4-13 1-15,11-9-1 16,3-16 1-16,11-9 0 16,15-7 0-16,16-5 2 15,12-1 0-15,3-12 1 16,7 2 1-16,-4-2 0 15,-10 12 1-15,-7 4 1 16,-11 5 0-16,0 7 0 16,-14 6 0-16,-3 10-1 15,-8 9 0-15,-3 13 0 16,-3 15 0-16,-8 9-2 16,8 4 0-16,-4 6-2 0,7 7 1 15,7-1-7-15,3-9 0 16,1 0-18-16,7-7 1 15,6-5-1-15,12-14 1 16</inkml:trace>
  <inkml:trace contextRef="#ctx0" brushRef="#br0" timeOffset="70982.48">6135 13098 84 0,'-7'-13'42'0,"0"-40"-40"0,7 47 71 0,0-4-69 15,-4 4 1-15,-6 6 2 16,-12 13 0-16,5 5-10 16,-1 14 1-16,0 9 6 15,4 9 0-15,4-3-5 16,-1 0 1-16,11 6-8 15,4-12 0-15,3-7-18 16,-4 1 0-16,15-10 0 16,-15-9 0-16</inkml:trace>
  <inkml:trace contextRef="#ctx0" brushRef="#br0" timeOffset="71283.17">6488 12919 98 0,'56'-69'49'0,"4"44"-69"0,-49 22 97 16,-8 0-76-16,4 3 0 15,-14 3 0-15,-7 6 1 16,-11 4-3-16,-10 6 1 16,-21 9 1-16,3 13 0 15,3-10-1-15,4 0 1 0,11 4-2 16,7-10 1-16,10 3-1 15,11-6 1-15,11 9-1 16,27-5 1-16,12-1-1 16,13 0 0-16,4 0-5 15,-7-3 0-15,4-3-17 16,-8-7 1-16,-7-9-1 16,-10-9 0-16</inkml:trace>
  <inkml:trace contextRef="#ctx0" brushRef="#br0" timeOffset="71827.39">5175 12311 86 0,'-10'-7'43'0,"6"-8"-49"0,4 9 81 0,0-1-73 15,0-8 1-15,0 5 1 16,4-2 1-16,3-1-6 16,3 1 0-16,11-4 3 15,8 3 0-15,9 7-1 16,1 3 1-16,14 6-2 15,4 3 0-15,-11 1-1 16,3-1 0-16,7-6 0 16,8-3 1-16,-4-7-1 15,-7-8 0-15,-4-1 1 16,-7 0 0-16,-10-6 0 16,-4 3 0-16,-10 3 0 15,-7 6 1-15,-1 4-10 16,1 9 1-16,-1 3-1 0,1 10 1 15</inkml:trace>
  <inkml:trace contextRef="#ctx0" brushRef="#br0" timeOffset="72291.64">6812 12304 105 0,'-17'-6'52'0,"9"-3"-52"16,8 9 68-16,0 0-68 15,8 3 0-15,-1 3 0 16,24 4 0-16,8 12 0 16,18 3 0-16,6 3 0 15,-3 6 0-15,0 4 0 16,-7 0 0-16,-4 2-1 15,1-2 1-15,-19 0 0 16,-9 2 0-16,-15 1-1 16,-14 0 1-16,-15 9-1 0,-20 3 1 15,-14-6-6-15,-8-6 1 16,-6 0-20-16,13-6 1 16,15-7-1-16,3-6 0 15</inkml:trace>
  <inkml:trace contextRef="#ctx0" brushRef="#br0" timeOffset="72609.74">8378 12850 108 0,'0'-3'54'0,"29"-3"-76"16,-15 3 108-16,7-7-86 16,18 1 1-16,10-4-1 15,8-2 0-15,3 2-2 16,0 4 1-16,-4-1-4 15,-3 4 0-15,-4 0-12 16,-10 6 1-16,-4 3 0 0,-13 6 0 16</inkml:trace>
  <inkml:trace contextRef="#ctx0" brushRef="#br0" timeOffset="72802.63">8361 13110 90 0,'-35'32'45'0,"27"-32"-46"0,8 0 66 0,4 3-62 16,3-6 0-16,11 3 1 15,10-10 1-15,28 7-8 16,8-9 0-16,6-10-6 16,1 6 0-16,-4-3-1 15,-3-9 0-15</inkml:trace>
  <inkml:trace contextRef="#ctx0" brushRef="#br0" timeOffset="73162.42">10396 12283 85 0,'0'-41'42'0,"0"-22"-29"0,7 47 48 16,-3 4-57-16,3 2 0 15,0 1 1-15,-3 12 1 16,-1 13-8-16,-3 12 1 16,-3 25 4-16,-1 16 0 15,-3 13-4-15,-4 6 0 0,1-1-14 16,3-5 1-16,0 0-1 16,3-10 1-1</inkml:trace>
  <inkml:trace contextRef="#ctx0" brushRef="#br0" timeOffset="73414.83">9867 13186 97 0,'-10'22'48'0,"17"-26"-58"16,7 8 68-16,7-11-57 15,18 1 0-15,28-3 1 16,28-7 1-16,21-6-4 0,22 0 1 16,7-3 1-16,-4 6 1 15,-18 0-3-15,-13 7 0 16,-5-4-14-16,-23 4 1 16,-19 2-1-16,-17 13 1 15</inkml:trace>
  <inkml:trace contextRef="#ctx0" brushRef="#br0" timeOffset="73733.64">9902 13440 99 0,'-21'0'49'16,"42"0"-57"-16,-10-3 79 0,3-4-69 15,7 1 0-15,15-3 1 16,31-7 0-16,17 3-4 16,12 1 0-16,-1-4 1 15,7-3 0-15,-7 7-2 16,-6-1 0-16,-15 4-4 15,-11 6 0-15,-17-4-10 16,-7 7 1-16,-11 0 0 0,-10 0 1 16</inkml:trace>
  <inkml:trace contextRef="#ctx0" brushRef="#br0" timeOffset="74197.38">9962 13549 98 0,'-10'-25'49'0,"10"-28"-54"0,-4 47 77 0,-3-1-71 16,4 1 1-16,-8 3-1 16,-3 6 1-16,0 13-3 15,7 12 0-15,-4 16 2 16,8 12 0-16,-1 13-1 15,8 10 0-15,6 5 0 16,4 4 0-16,4 0 0 0,-11-6 0 16,-3-10-1-16,-8-6 1 15,-10-10-1-15,-14-6 1 16,-4-12 0-16,-14-10 0 16,-7-9-1-16,0-13 1 15,4-12-7-15,3-7 0 16,11-5 0-16,10-4 0 15</inkml:trace>
  <inkml:trace contextRef="#ctx0" brushRef="#br0" timeOffset="74781.03">10672 13775 107 0,'10'16'53'16,"-10"-10"-60"-16,0-3 68 0,-3-3-61 15,-4 0 1-15,-8 0-1 16,-6 0 0-16,-3-3 0 16,-5-3 0-16,-6-4 0 15,3 1 1-15,8-7-1 16,2 1 1-16,12 2 0 15,13-6 0-15,8-12-1 16,7 6 1-16,6 3 0 16,8-3 0-16,0 9-1 0,14 4 1 15,-4 12-1 1,0 9 0-16,-6 7 0 0,-12 12 0 16,-6 10 0-16,-11 12 0 15,-11-3-1-15,-13 3 1 16,-8 3-1-16,0-3 0 15,-3-3-1-15,0 1 1 16,0-11-1-16,0-2 0 16,-1-13-1-16,-6-4 0 15,-4-5 0-15,0-10 1 16,4-6 0-16,0-6 1 16,7-4 1-16,10-3 1 0,7-3 1 15,8 7 0-15,13-1 0 16,19 4 1-16,10 9 0 15,3 9 0-15,11 13-1 16,24 7 1-16,5 5-1 16,2 7 0-16,-13-7-2 15,-8 1 0-15,-6-4-9 16,-11-3 0-16,-11-6-1 16,-7-6 1-16</inkml:trace>
  <inkml:trace contextRef="#ctx0" brushRef="#br0" timeOffset="75367.71">12270 11847 101 0,'-11'-66'50'0,"-21"41"-55"0,22 15 61 0,-15-2-57 15,-7-7 1-15,-7 0-1 16,4 0 1-16,0 4 0 16,7 8 0-16,-1 7 0 15,12 10 0-15,3 5 0 16,7 23 1-16,3 12 0 16,8 19 0-16,-1 10 0 15,4 12 1-15,-3 25-1 16,-4 15 0-16,-4 1 0 15,-3 15 0-15,-3-2 0 16,3 2 0-16,-1-18 0 16,5-10 1-16,3 3-1 15,0-25 0-15,0-6 0 0,0-6 1 16,0-16-1-16,-4-6 1 16,4-13-2-16,4-6 1 15,-4-10 0-15,3-6 1 16,12-9-1-16,6-3 0 15,18-4-1-15,3-8 1 16,11-4-13-16,10-10 0 16,18-9-1-16,-10-6 1 15</inkml:trace>
  <inkml:trace contextRef="#ctx0" brushRef="#br0" timeOffset="78168.25">13025 12458 85 0,'-11'-22'42'0,"11"0"-24"0,0 22 43 15,4-12-57-15,-4-1 1 16,0 7 2-16,0 0 1 16,0 15-10-16,-4 13 0 15,0 16 6-15,1 15 1 16,-8 16-3-16,1 3 0 15,-1 19-1-15,-3 6 0 16,3-3-1-16,1-3 0 0,-1-6-5 16,1-10 0-16,-4-9-9 15,-1-6 0-15,-2-10-1 16,-1-10 1-16</inkml:trace>
  <inkml:trace contextRef="#ctx0" brushRef="#br0" timeOffset="78682.37">13434 12593 87 0,'-11'-16'43'0,"-13"-18"-31"0,20 34 51 16,0-10-59-16,4 4 0 16,0 0 1-16,8 9 1 15,2 10-8-15,22 12 1 16,3 6 4-16,0 10 0 16,-3 6-2-16,-4 6 0 15,-6 7-2-15,-12 6 1 16,-6-7-2-16,-11-2 0 15,-4-14 0-15,-17-5 0 16,0-7 0-16,3-5 1 16,4-17 0-16,3-15 0 15,7-19 0-15,11-10 1 0,25-9 0 16,14-3 1-16,17-6-1 16,4-4 0-16,0 1 0 15,-3 0 1-15,-4 8 0 16,-7 1 0-16,3 10 0 15,-17 12 1-15,-11 6-1 16,-11 9 1-16,-6 17 0 16,-8 5 1-16,-3 13-1 15,0 10 0-15,0 3-1 16,0 2 1-16,7 1-3 16,7 3 0-16,4 9-8 15,21-9 1-15,10 0-1 16,0-6 0-16</inkml:trace>
  <inkml:trace contextRef="#ctx0" brushRef="#br0" timeOffset="79104.35">14400 13026 99 0,'7'-13'49'0,"4"-9"-47"0,-4 16 55 0,-7 0-56 16,0 6 1-16,0 0 0 15,-7 9 1-15,4 1-4 16,-1 8 0-16,-3 4 2 15,3 10 0-15,1 2-1 16,3 7 0-16,3-16-1 16,8 0 0-16,10 0-1 15,4-15 1-15,14-7 0 16,10-10 0-16,-3-8 0 16,-7-10 1-16,-4-7 2 15,-14 7 0-15,-10-6 0 16,-15-4 1-16,-24 1-1 15,-4 6 0-15,-3 6-6 16,0 6 0-16,6 3-1 0,5 7 0 16</inkml:trace>
  <inkml:trace contextRef="#ctx0" brushRef="#br0" timeOffset="79499.02">14760 12552 95 0,'-21'-22'47'0,"10"-25"-32"0,11 38 46 0,4-7-57 15,3 4 0-15,0 2 1 16,7-5 1-16,7 15-8 15,4 0 1-15,3 3 4 16,1 3 1-16,6 13-3 16,7 3 0-16,4 9-1 15,10 10 1-15,1 3-1 16,3 3 0-16,-4 0 0 16,-3-3 0-16,-10-4-1 15,-12 1 1-15,-2 13 0 16,-15-14 0-16,-21 7 0 15,-11 0 0-15,-14 0 0 16,-21 4 1-16,0-1-7 16,0-3 0-16,1-3 0 15,-19 0 0-15</inkml:trace>
  <inkml:trace contextRef="#ctx0" brushRef="#br0" timeOffset="81928">16009 12816 94 0,'0'0'47'0,"11"-4"-40"16,-4 4 47-16,0 0-54 15,3 0 1-15,4 0-1 16,4-6 1-16,3-3-2 16,18-4 1-16,3-2 0 15,4-4 1-15,-3-3-1 16,-5 0 0-16,-2-3 1 15,-12 0 0-15,-6 3 1 16,-11 0 1-16,-7 0-1 16,-11 3 1-16,-17 3-1 15,-7-2 1-15,-4 8-2 16,0 4 1-16,1 6-1 16,-1 6 0-16,0 4 0 0,4 8 1 15,-4 1-2-15,4 13 1 16,3 2 0-16,0 10 0 15,0 6-1-15,8 13 1 16,6 6-1-16,11-3 1 16,10-7-1-16,19-5 1 15,13-7-1-15,7-13 0 16,8-18-1-16,24-10 0 16,-4-9-8-16,4 0 0 15,-14 0 0-15,-10-1 0 0</inkml:trace>
  <inkml:trace contextRef="#ctx0" brushRef="#br0" timeOffset="83248.89">20768 8526 73 0,'-14'9'36'0,"10"-15"-33"16,8 9 37-16,-1 0-40 15,4 0 1-15,4-3 0 16,7 4 0-16,17-4-1 0,0-4 0 15,4-2 2-15,3 6 1 16,-3-6 0-16,-4 9 1 31,15-3 1-31,-11 3 0 16,-18 0-1-16,-18 4 1 16,-6-4-2-16,-8 3 0 15,-6 3-2-15,-8 4 0 16,-7-4-1-16,-10 4 0 15,-4-4 0-15,0 1 0 0,7-7 0 16,8 3 0-16,-5-6 0 16,15 3 0-16,3 0 0 15,11 4 1-15,4-14-1 16,10 7 1-16,7-3-1 16,0 3 0-16,11-6 0 15,7 0 0-15,-4-1 0 16,-3 4 1-16,-4 3-1 15,0 0 0-15,-11 0 0 16,-2 7 1-16,-8-7-5 16,-18 3 1-16,-7 0-1 15,8-3 1-15</inkml:trace>
  <inkml:trace contextRef="#ctx0" brushRef="#br0" timeOffset="84212.27">17201 9724 98 0,'7'9'49'0,"25"-25"-47"15,-11 13 49-15,18-6-51 16,14-4 0-16,28-5 0 16,11-4 0-16,35-10 0 15,28-2 0-15,39-7 0 16,18-3 1-16,31-12 0 15,8 2 1-15,20-2-1 16,-2-1 1-16,16 1 0 16,-20-4 0-16,10 10-1 15,-10 6 1-15,3 10-2 16,-21 6 1-16,-32 9-1 0,-18 0 1 16,-34 6-1-16,-19 4 0 15,-34 0 0-15,-26 6 1 16,-17-4-12-16,-17 7 0 15,-11 0 0 1</inkml:trace>
  <inkml:trace contextRef="#ctx0" brushRef="#br0" timeOffset="85862.7">16665 12232 84 0,'-3'-28'42'0,"-1"16"-26"0,4 2 42 16,-3 4-56-16,-1 6 1 16,-3 0 1-16,-4 6 0 15,-3 4-5-15,0 5 0 16,-3 10 3-16,3-3 0 15,-4 13-1-15,14-4 0 16,8 4-2-16,6-7 1 16,8-9-2-16,10-4 1 15,4-8 0-15,24-7 0 16,-3-22 0-16,-3 0 1 0,-11 0 1 16,-11-3 0-16,-14 3 1 15,-14-3 0-15,-28 0-3 16,-11 3 1-16,-14 6-1 15,-35 7 0-15</inkml:trace>
  <inkml:trace contextRef="#ctx0" brushRef="#br0" timeOffset="87153.92">17519 13123 104 0,'-21'6'52'0,"17"-9"-44"15,4-3 53-15,4 0-59 16,3-7 1-16,7-3 0 16,14-6 0-16,7 4-5 15,8 2 1-15,6 3 2 16,25 7 1-16,7 0-2 15,8 3 0-15,-5 3-1 16,-6 6 0-16,-11 3-1 16,-11-2 0-16,-3-4-7 15,-10 3 1-15,-12 0-19 16,-13 1 1-16,-7-7 0 0,-11 3 1 16</inkml:trace>
  <inkml:trace contextRef="#ctx0" brushRef="#br0" timeOffset="87374.8">18059 12841 97 0,'-21'-25'48'0,"10"-26"-57"0,7 45 94 16,1-3-81-16,-4-1 1 16,3-2 1-16,-3 9 0 15,-3 9-9-15,-12 13 1 16,5 9 5-16,-8 22 0 0,8 10-2 15,2 6 0-15,5-1-4 16,3 4 0-16,3-3-8 16,11-9 1-16,11-7-1 15,0 3 1-15</inkml:trace>
  <inkml:trace contextRef="#ctx0" brushRef="#br0" timeOffset="87770.57">19392 12712 87 0,'7'-47'43'0,"-7"-6"-21"0,0 43 41 16,0-2-57-16,0-1 0 16,0 4 2-16,0 3 0 15,4 12-11-15,-4 16 0 0,3 12 7 16,-3 13 1-16,0 16-4 15,4 15 0-15,-1 1-2 16,1 2 1-16,3 1-6 16,0-1 1-16,4-12-13 15,-4 0 1-15,0-9-1 16,0-10 1-16</inkml:trace>
  <inkml:trace contextRef="#ctx0" brushRef="#br0" timeOffset="88277.28">19741 12863 102 0,'-7'-22'51'0,"11"-7"-53"0,-1 17 75 16,4-4-72-16,1 7 0 15,13-4 0-15,-4 4 0 16,1 9-2-16,0 6 1 16,-1 7 0-16,-3 6 1 15,1 15-2-15,-5 7 1 16,-3 6-1-16,-3 0 0 16,-4-6-1-16,-4-7 0 15,4-6-1-15,0-3 1 16,0-12-1-16,0-13 0 0,7-9 0 15,4-10 1-15,6-16 0 16,12-2 0-16,2-1 2 16,15 0 0-16,4-6 2 15,-8 4 0-15,0-1 1 16,1 6 0-16,-5 4 1 16,-6 6 0-16,-7 3 0 15,-7 3 0-15,-11 10-1 16,-11 6 0-16,-3 9-1 15,-4 7 0-15,-3 2-1 16,4 7 0-16,-1 6-1 16,1 1 0-16,6 18-2 15,11-10 1-15,4 1-5 16,10 3 0-16,4-4-1 16,-1-5 1-16</inkml:trace>
  <inkml:trace contextRef="#ctx0" brushRef="#br0" timeOffset="88520.66">20585 13054 86 0,'0'0'43'0,"10"-6"-22"0,-10 6 33 0,11 0-51 0,-1-3 1 16,-3 6 1-16,0 9 1 0,-3 7-8 15,-8 12 1-15,-3 1 3 16,0-1 1-16,0 4-8 16,0-1 0-16,0-3-18 15,4-2 0-15,-1-7 0 16,1-4 0-16</inkml:trace>
  <inkml:trace contextRef="#ctx0" brushRef="#br0" timeOffset="88977.4">21043 12640 90 0,'-10'-19'45'0,"-5"-15"-46"0,12 21 80 16,-1 7-74-16,1-4 1 16,-1 7 2-16,1-3 0 15,-1 3-11-15,1 0 1 16,3 9 6-16,3 0 0 16,4 7-2-16,4 9 0 15,10 0-2-15,4 6 1 16,24 3-1-16,8 1 0 15,-1-1 0-15,4 0 0 16,-3 1-1-16,-5 5 1 0,1-2-1 16,-10-7 1-16,-12 0-1 15,-6 4 1-15,-11 2 0 16,-7 1 0-16,-10-1 0 16,-11 10 1-16,-18 0-1 15,-7 3 0-15,-7-6-3 16,0 0 1-16,8-4-10 15,-1 4 0-15,7-7 0 16,4 1 0-16</inkml:trace>
  <inkml:trace contextRef="#ctx0" brushRef="#br0" timeOffset="89448">21967 13380 100 0,'0'-3'50'0,"4"9"-55"16,-8-6 61-16,1 0-69 16,3 0 0-16,-4 0 0 15,1-3 0-15</inkml:trace>
  <inkml:trace contextRef="#ctx0" brushRef="#br0" timeOffset="89945.19">22352 13001 104 0,'0'3'52'0,"32"-6"-59"0,-15 3 69 0,8-7-62 15,17 1 0-15,1 0 0 16,-1 0 0-16,0-1 0 15,1-2 0-15,-4-1 0 16,10 1 0-16,-7 0 0 16,-6-4 1-16,-5 1 0 15,-6-1 1-15,-4 0 0 16,-7-2 0-16,-7-1 0 16,-14 0 0-16,-10-2 0 15,-1-1 1-15,-7 9-1 16,-3 4 0-16,-7 9-1 15,-4 7 0-15,-14 8 0 16,-7 11 0-16,4 11-1 0,-11 11 0 16,10 5 0-16,18 4 0 15,32-4 0-15,18 1 0 16,38-10 0-16,8-10 0 16,20-5-1-16,26-4 0 15,10-9-9-15,-8-10 1 16,-9-6-1-16,-29-9 1 15</inkml:trace>
  <inkml:trace contextRef="#ctx0" brushRef="#br0" timeOffset="97002.52">23170 12336 70 0,'0'-10'35'0,"11"-2"-17"0,-11 12 35 15,4-6-48-15,-4 6 1 16,3-7 0-16,-3 7 1 0,4 3-9 16,-1 16 0-16,1 6 6 15,-4 10 0-15,3-4-3 16,-3 10 1-16,0 0-4 15,-3 0 1-15,-1-7-10 16,1-3 1-16,-1-9-1 16,1-3 1-16</inkml:trace>
  <inkml:trace contextRef="#ctx0" brushRef="#br0" timeOffset="97405.34">23287 11909 74 0,'-4'-28'37'0,"8"-22"-23"0,-4 37 38 16,-4 1-48-16,1-1 0 15,-4 1-1-15,0 2 1 16,-4 4-6-16,1 9 0 0,-1 7 3 16,0 8 1-16,1 1-3 15,-1 6 1-15,4-6-1 16,4 0 0-16,3-6 0 15,7-4 0-15,3-6-1 16,1-3 1-16,3-9-4 16,-3-4 0-16,-1-3-9 15,1 1 1-15,-4 5-1 16,0 17 0-16</inkml:trace>
  <inkml:trace contextRef="#ctx0" brushRef="#br0" timeOffset="97724.83">23516 12188 99 0,'-3'0'49'0,"6"-6"-59"0,-3 6 88 16,0 0-77-16,4 0 1 15,-4 6 0-15,3 4 0 16,1 6-3-16,-4-1 1 0,0 4 1 16,0 9 0-16,3 4-3 15,1 5 0-15,-1-2-6 16,4-4 1-16,-3 0-18 15,3-2 1-15,-4-4 0 16,1 3 0-16</inkml:trace>
  <inkml:trace contextRef="#ctx0" brushRef="#br0" timeOffset="98156.35">23583 12188 76 0,'0'-3'38'0,"0"-3"-34"0,4 0 68 15,-8-4-67-15,4 10 0 16,-3-9 2-16,3 3 0 15,-4 3-9-15,4 3 0 16,0 0 6-16,11 0 0 16,13 0-2-16,-2 0 0 15,2 3-2-15,1-6 0 16,3 3 0-16,0 3 0 16,1-3 0-16,-5 3 0 15,-3 3 0-15,-3 4 1 0,-7-1-1 16,-1 7 0-16,-10 6 0 15,-3 0 1-15,-4 12-1 16,0-3 1-16,0 4-2 16,3-4 0-16,4-3-5 15,7-2 1-15,4-5-21 16,3-2 1 0</inkml:trace>
  <inkml:trace contextRef="#ctx0" brushRef="#br0" timeOffset="98802.91">24412 12044 84 0,'0'-9'42'0,"0"-7"-29"0,0 16 53 16,4 3-63-16,-4-3 1 15,-4 10 0-15,1 5 1 16,-4 14-7-16,-4 8 1 16,-3 7 3-16,3 13 1 15,4-4-5-15,4 6 0 16,3-5-7-16,7-7 1 16,7-3-19-16,11 0 1 15,10-19-1-15,-3-7 1 16</inkml:trace>
  <inkml:trace contextRef="#ctx0" brushRef="#br0" timeOffset="99101.14">24800 12151 105 0,'0'-13'52'0,"11"16"-74"15,-11-3 110-15,3 4-87 16,-3 8 0-16,0 7 0 16,0 6 1-16,0 10-3 15,0 2 1-15,0 10-2 0,0 0 1 16,0 0-8-16,0 0 1 15,0-3-1-15,4 0 0 16</inkml:trace>
  <inkml:trace contextRef="#ctx0" brushRef="#br0" timeOffset="99460.94">25121 12239 81 0,'21'-16'40'0,"15"10"-22"0,-29 3 35 0,-4-4-50 16,1 4 1-16,-1 0 1 15,1 6 1-15,-8-3-8 16,-3 13 0-16,-7-4 5 16,-21 4 0-16,0 2-2 15,-4 1 0-15,0 3-2 16,4 3 1-16,7-3-1 15,-1-4 1-15,12 1-1 16,6 0 0-16,4-10 0 16,7 6 0-16,11-8 0 15,3 5 1-15,3-9-1 16,29 6 1-16,-14-6-1 16,0 7 0-16,-4-4-5 0,-7 3 1 15,0 0-9 1,-3 4 1-16,0-1-1 0,-1 0 1 15</inkml:trace>
  <inkml:trace contextRef="#ctx0" brushRef="#br0" timeOffset="99737.78">25421 12098 103 0,'0'-48'51'0,"4"23"-59"0,3 25 85 0,3-3-74 16,8 16 0-16,0 2 0 16,-1 17 1-16,4 9-5 15,1 9 0-15,-15 19 3 16,-4 3 0-16,-6 0-4 15,-8 0 0-15,-7-3-7 16,-6-9 1-16,-4-10-1 16,-18-6 0-16</inkml:trace>
  <inkml:trace contextRef="#ctx0" brushRef="#br0" timeOffset="100679.28">26120 11872 94 0,'-25'-16'47'0,"18"19"-39"0,7-3 49 16,0-15-56-16,14 2 0 15,11 0 1-15,6 4 0 16,8 0-2-16,7 2 0 16,-4 7 2-16,-3 10 0 15,-3 2-1-15,-5 4 1 16,-2 6-1-16,-5 3 0 15,1 13 0-15,-7-1 0 16,-4 10-1-16,-4 0 1 16,-3 4-1-16,-3 11 1 0,-1 14-1 15,-3-1 1-15,0 3-1 16,-3 7 0-16,-1 3 0 16,-3-4 1-16,0 7-1 15,-3-3 0-15,3 0 0 16,-4-3 0-16,4-4 0 15,-4-6 0-15,1-12 0 16,6 3 0-16,4-13 0 16,-7 0 0-16,4-9 0 15,-1-6 1-15,1-3 0 16,-8-7 0-16,0-3 0 16,4 0 0-16,0-6 0 15,0 0 1-15,0-1-1 16,-3 1 0-16,-1 0 0 15,0 0 0-15,-3 3 0 16,-3 0 0-16,-8-10 0 0,-14 4 1 16,-3-7-1-16,-4 4 0 15,-7-7-1-15,-17 4 1 16,-40-4-13-16,-6 0 0 16,-32-6 0-16,-36-28 0 15</inkml:trace>
  <inkml:trace contextRef="#ctx0" brushRef="#br0" timeOffset="117995.95">4064 4242 95 0,'0'-25'47'0,"-7"16"-41"16,7-1 48-16,-7 1-53 16,3 0 1-16,4-13 0 0,0 6 0 15,0-15-3-15,11-1 0 16,7-8 2-16,6-8 0 15,12-2-1-15,-1-6 1 16,0-16-1-16,-14-7 0 16,-3 4 0-16,-18-10 1 15,-7 1 0-15,-14-7 0 0,-11-3 0 16,4-7 1-16,0 4-1 16,10 9 0-16,7-9 0 15,8 13 0-15,-4-11 0 16,7 14 0-16,7-1-1 15,3 4 0-15,8 6 0 16,-4-3 0-16,4-4 0 16,-4-12 0-16,3-6 0 15,1-10 0-15,3 1 0 16,-3 2 0-16,-8 10 0 16,1 6 0-16,-7-2 0 15,3 11 1-15,0 16-1 16,3 1 1-16,1 8-1 15,-1 4 1-15,1-6-1 16,17 9 0-16,-7-7 0 16,8 1 0-16,-8 3 0 15,0 6 0-15,-3 3-1 16,3 10 1-16,3 9-1 0,5-3 1 16,17-3 0-16,14 6 0 15,14 0-1-15,10 3 1 16,1-6 0-16,35 6 0 15,7-6-1-15,0-3 1 16,3-7 0-16,19 10 0 16,-8-3 0-16,-11 9 0 15,25-9-1-15,8 12 1 16,-12 7 0-16,26-10 0 0,10 10 0 16,3-7 0-16,26 0-1 15,-8-3 1-15,24 1 0 16,-2-7 0-16,10 6-1 15,-7-10 0-15,-8 4 0 16,-2 3 1-16,-8-12 0 16,3 9 0-16,5 6-1 15,-12 0 1-15,26 4 0 16,-4-4 0-16,17 0 0 16,1-6 1-16,6-3-1 15,-6 3 0-15,-1-1 0 16,-7 4 0-16,-6-3 0 15,3 10 0-15,-25 2-1 16,4 4 1-16,6 2 0 16,-13-2 1-16,28 0-1 15,-21 2 0-15,24-2 0 16,-7 0 0-16,18-1 0 16,-10 1 0-16,3-10 0 0,-4 10 0 15,-21-10-1-15,8 12 1 16,-4-11 0-16,-1 8 0 15,5-5 0-15,9-4 0 16,5 9 0-16,-11 1 0 16,28 3 0-16,-14-4 1 15,17 7-1-15,-13-3 0 16,3-4 0-16,-7 1 0 16,-7 3 0-16,0-4 0 0,-29-2 0 15,15-4 0-15,-7 4 0 16,3-1 0-16,0 4 0 15,-14 6 0-15,11 3 0 16,-4 0 0-16,-14 9 0 16,7 0 0-16,-6 1 0 15,-19 5 0-15,11-11 0 16,0 2 0-16,0 3 0 16,14-6 0-16,-7 4 0 15,11-7 0-15,7 0 0 16,-4 3 0-16,4 12 0 15,-18-8 0-15,-7 2 0 16,-4 4 0-16,-13 2 0 16,-12 1 0-16,12 3 0 15,-1-7 0-15,-10-2 0 16,10 5 0-16,1-15 0 16,-15 7 0-16,-21-4 0 15,4 3 0-15,-15 4 0 0,-6-1 0 16,-22 4 0-16,-17 2 0 15,-11 1-1-15,-7-7 1 16,-7 10 0-16,10 0 1 16,-10-3-1-16,0 2 0 15,-3 7 0-15,-8-6 0 16,1 0 0-16,-5 19 0 0,-6-4 0 16,-7 16 0-1,-4-3 0-15,-7 7 0 0,-3 2 0 16,-4 7 0-16,-3-4 0 15,-4 14 1-15,3 8-1 16,-6 13 0-16,-1-3 0 16,1-3 1-16,-1 3-1 15,1 16 1-15,3-1-1 16,-3 1 0-16,-1-4 0 16,1-9 0-16,-1 13 0 15,-3-13 1-15,0 0-1 16,0 3 0-16,0-21 0 15,-3 2 0-15,-1-15 0 16,1-4 0-16,3 7 0 16,-4-6 1-16,4-10-1 15,-3 3 0-15,3-3 0 16,0-6 0-16,0 0 0 16,0-6 1-16,-4 6-1 15,0-10 0-15,4 1 0 0,0 2 0 16,0-5 0-16,0-1 0 15,0-3 0-15,0 0 0 16,0-2 0-16,0 8 0 16,0 1 0-16,-3-7 0 15,-1 6 0-15,-10-6 0 16,7 1 0-16,-7 2 0 16,4-3 0-16,6 4 1 15,-3-1-1-15,0-9 0 16,0 0 0-16,0-3 0 0,-4-1 0 15,-3-8 0-15,-7 2 0 16,-4-5 1-16,1-1-1 16,-5-6 0-16,-6 3 0 15,7 3 1-15,0-2-1 16,3 5 0-16,4-3 0 16,0 4 1-16,-1-1-1 15,-2-3 0-15,-5 4 0 16,1-1 0-16,-18-6 0 15,-3 4 0-15,7-7 0 16,3 3 1-16,-7-3-1 16,0 6 1-16,7 0-1 15,1 0 1-15,2 7-1 16,-3-4 0-16,1 1 0 16,-5-4 0-16,-17 4 0 15,4-4 1-15,-8-3 0 0,-6 0 0 16,3-3-1-16,3 0 1 15,1 0 0-15,-1 0 0 16,-13 0-1-16,3 0 0 16,-11 0-1-16,7 0 1 15,1 0 0-15,3 6 0 16,-11-6 0-16,4 3 0 16,-7-3 0-16,3 7 0 15,4-7 1-15,3 9 0 0,8-6-1 16,-19 4 0-16,1-1 0 15,-10 0 0-15,2-3 0 16,1 3 0-16,-14 10 0 16,-8-16 1-16,1 6-1 15,6-6 1-15,-6 0-1 16,-7 0 0-16,-4-6 0 16,7 6 1-16,3 0-1 15,-10 6 0-15,-14 4 0 16,3-10 0-16,-10 9 0 15,-17-2 0-15,6-1 0 16,-14 0 0-16,-11 0 0 16,15 4 1-16,-4-1-1 15,7 1 0-15,1-1 0 16,6 7 0-16,4 2 0 16,-11 1 0-16,7-6 0 15,14 9 0-15,-10-10 0 16,-11 7 0-16,18-6 0 0,-3 5 0 15,-5-8 0-15,8-1 0 16,18-2 0-16,3-1 0 16,7 0 0-16,-7-6 0 15,7 0 0-15,7 0 1 16,-11 3-1-16,1-3 0 16,-8 0-1-16,4 0 1 15,-3 3 0-15,-4-3 0 16,-4-3 0-16,11 0 0 0,11 6 0 15,-15-6 0-15,-6 0 0 16,10 0 1-16,3 3-1 16,-10 6 0-16,-14-6 0 15,10 3 0-15,1 4-1 16,-1-1 1-16,-10-6 0 16,18 0 0-16,10 3 0 15,-7 3 0-15,3 4 0 16,-6-10 0-16,3 3 0 15,-4 3 1-15,1 0-1 16,-11-3 0-16,14 4 0 16,-4-7 1-16,8 0 0 15,-15 3 0-15,14-3-1 16,12 6 1-16,-15-6-1 16,-18 0 1-16,11 10-1 15,3 2 0-15,-13 1 0 16,-15 2 0-16,11-2 0 15,-4-1 0-15,-17 4 0 0,17-7 0 16,14 7 0-16,-6-6 1 16,-15-1-1-16,14-3 0 15,11 4-1-15,-10-1 1 16,-8 0 0-16,11 1 0 16,17-7 0-16,-6 3 0 15,6-3 0-15,1 4 0 16,10-7 0-16,4 0 1 15,-71 0-1 1,25 3 0-16,10 3 0 16,4 3 0-16,-7 10 0 15,17-3 0-15,8-3 0 16,3-4 0-16,0 7 0 16,-7-1 0-16,3-5 0 15,15-4 0-15,-7 13 0 16,-8 0 0-16,-6-7 0 15,6 7 0-15,-6-3 0 16,-1-1 0-16,-3 1 0 16,11 0 0-16,10-4 0 15,-7-2 0-15,0-1 0 16,3-9 0-16,15-6 0 16,3 6 1-16,-10 6-1 15,0-12 0-15,-11 12 0 16,10-6 0-16,1 6 0 15,-11 1 0-15,3-1-1 0,-2 3 1 16,9-6 0-16,8 4 0 16,-4-7 0-16,7 6 0 15,-10-6 0-15,14 3 0 16,-4 3 0-16,14-3 1 16,1 4-1-16,-5-7 0 15,8 0-1-15,4 0 1 16,6 0 0-16,11-10 0 15,4 1 0-15,10 0 0 0,7-1 0 16,0 1 0-16,7-1 0 16,4-2 1-16,0 2-1 15,7 4 0-15,-11 0-1 16,7-4 1-16,1 4 0 16,-1 0 0-16,0 3 0 15,-10-4 0-15,10 4 0 16,-3-3 0-16,0 6 0 15,-4-3 0-15,4-3 0 16,-4-4 0-16,4-2 0 16,7-1 0-16,0-6 0 15,3-9 0-15,7 0 0 16,-6-7 1-16,6 7-1 16,1-13 0-16,6-6 0 15,-10-12 0-15,10-4 0 16,-6-9 0-16,-1 0 0 15,4 0 0-15,4 0 0 0,-8-7 0 16,8 4 0 0,-1-13 0-16,4-3 0 0,0 7 0 15,0 8 0-15,4-8 0 16,3 8-1-16,0-15 1 16,3 13 0-16,-6-16 0 15,6 19 0-15,1-4 0 16,3 4 0-16,7-3 0 15,0-1 0-15,-3-12 0 16,7 3 0-16,-1 7 0 16,-2 3 0-16,-1 2 0 0,0-2 0 15,-4 6 0-15,-13 9 0 16,3 0 1-16,-7 10-1 16,0-7 0-16,0 13 0 15,0 0 0-15,0 7 0 16,0 5 0-16,4-3 0 15,3 4 0-15,-7 6 0 16,0 0 0-16,0-1 0 16,0 7 0-16,0 10 0 15,0 2 0-15,0 1-1 16,0 3 1-16,0-1 0 16,0 7 0-16,0 7-1 15,0-1 1-15,3 7 0 16,4 2 0-16,0 7-1 15,4 19 1-15,-11 12 0 16,3 19 0-16,-3 7 0 0,-3 2 0 16,3 26 0-16,-7 0 0 15,7-1 0-15,0-2 1 16,0-10-1-16,7-19 0 16,-7 10 0-16,10-10 0 15,-10 6 0-15,0-2 0 16,0 9 0-16,0-13 0 15,0 0 0-15,0-9 0 16,0 19 0-16,0-4 0 16,11-6-1-16,0 7 1 0,-8-7 0 15,15-9 0-15,-11-6 0 16,3-4 0-16,-6 4 0 16,3-4 0-16,-7 4 0 15,0-7 1-15,-7 0-1 16,3-6 0-16,4 4 0 15,0-4 0-15,0-4 0 16,0-5 0-16,4 0 0 16,3-7 0-16,-3-3 0 15,-4-3 0-15,0-6 0 16,0 0 0-16,0-3 0 16,14-4 1-16,-14-2-2 15,0-1 1-15,0-3 0 16,0 1 0-16,0-4 0 15,0 0 0-15,3 0 0 16,-6 0 0-16,3-3 0 16,0 3 1-16,0-3-1 15,0 3 0-15,0-3 0 0,0 0 0 16,0 0 0-16,0 0 0 16,0 0 0-16,0 0 0 15,0 0 0-15,0 4 0 16,-7-4 0-16,7 6 1 15,0-6-3-15,0 3 1 16,0 6-21-16,0 10 1 16</inkml:trace>
  <inkml:trace contextRef="#ctx0" brushRef="#br0" timeOffset="150976.25">4195 4534 97 0,'-78'9'48'0,"29"35"-47"16,45-31 48-16,4-1-50 16,0 4 1-16,21 0-5 15,18-1 1-15,10-5 4 16,22-10 0-16,-1-10-2 15,29 1 0-15,11-13 0 16,10 0 0-16,-1-3 4 16,19 6 0-16,7 4 0 15,-4 2 1-15,14-3 0 16,4 4 0-16,3-4 0 16,25 0 1-16,21-6-3 15,-10-3 0-15,31-3 0 0,-14-3 0 16,18-1 0-16,-4 1 0 15,11 0-1-15,0-4 1 16,0 1 0-16,18-4 0 16,-29-6 0-16,25 3 0 15,-11 4 0-15,25-1 0 16,-17-3-1-16,35-3 1 16,-29 4-1-16,22 5 1 15,-25-2-1-15,7 12 0 16,-11-4 0-16,1 4 1 0,-1 0-1 15,1 3 0-15,3 6 0 16,-4-2 0-16,15-1 0 16,-18 3 0-16,28-3 0 15,-17 7 0-15,20 2 0 16,-27-8 0-16,31 5 0 16,-35 1 0-16,7 5 0 15,-7 4 1-15,0 3-1 16,-4 0 1-16,1 0-1 15,10-6 0-15,-7 3 0 16,10 0 0-16,-14-7 0 16,8 10 0-16,-1-9 0 15,4 9 0-15,-7 0 0 16,-3 0 0-16,-1-7 0 16,-21 7 0-16,25 0 0 15,-17-3 0-15,10-6 0 16,-1 3 0-16,5-1 0 0,-1 7 0 15,-10-9 0-15,14 6 0 16,-21 3 0-16,7 6 0 16,-8-6 0-16,-9 0 0 15,-8-6 0-15,0 0 1 16,-7 2-1-16,11-5 0 16,-18 0 0-16,0-1 0 15,10-2 0-15,-20-1 0 16,3 4 0-16,10-1 0 0,-24-5 0 15,-7-1 0-15,3 3 0 16,1-2 0-16,-19 2 0 16,8-2 0-16,-14-4 0 15,-1 0 0-15,-10-3 0 16,-17 9 0-16,3-2 0 16,-7-1 1-16,3 3-1 15,-17 4 0-15,-11 3 0 16,-10-4 0-16,-8 7 0 15,-10 3 0-15,7-6 0 16,-7 6 0-16,-10 6 0 16,-8-6 0-16,-3-6 0 15,-8 3 0-15,-2 3 0 16,-5 0 0-16,-2 0 0 16,-5 0 1-16,1 0-1 15,-4 0 1-15,-3 0-1 16,-4-3 1-16,-4 3-1 0,1 0 0 15,-1 3 0-15,1 0 1 16,-4-3 1-16,3 0 1 16,-3 0-1-16,0 0 0 15,0 0-2-15,0 0 0 16,0 0 1-16,0 0 1 16,0 0-4-16,0 0 1 15,0 0-1-15,0 0 1 16,4 0 2-16,6-3 1 15,4 0-2-15,-3-4 1 0,3 11 0 16,-3-4 1-16,-1 0-1 16,-3 0 1-16,0 0-2 15,0 0 0-15,1 0-1 16,-1-4 1-16,0 1 0 16,0 3 0-16,0 3 0 15,0 1 0-15,3-1 0 16,-3-6 0-16,-3 6 0 15,0-3 1-15,-4 0-1 16,0 0 0-16,0 0-2 16,0 0 1-16,0 0-1 15,3 3 1-15,-3-3 0 16,0 0 1-16,4 0-2 16,-1 0 1-16,4 0 2 15,-3 3 1-15,-4-3-2 16,0 0 0-16,3 0 0 15,-3 0 1-15,4 6 0 16,-1-6 1-16,-3 0-2 0,4 0 0 16,-4 0 2-16,0 0 0 15,0 0-2-15,0 0 0 16,0 0 0-16,3-9 0 16,-3 9 0-16,0 0 0 15,0 0 0-15,4-6 0 16,-4 6 0-16,0-7 0 15,0 7 0-15,0 0 1 0,0 0-1 16,0-6 1-16,0 6-1 16,0 0 0-16,0 0 0 15,0-6 0-15,0 6 0 16,0 0 0-16,0 3 0 16,0-6 0-16,0 3-1 15,0 0 1-15,-4-6 0 16,1 6 0-16,-1 0 0 15,1-4 0-15,3 4 0 16,-4-6 1-16,1 6-1 16,3 0 0-16,0 6 0 15,0-6 0-15,0 0 0 16,0 0 0-16,0 0 0 16,0-6 0-16,-4 6-1 15,1 0 1-15,-1 6 0 16,1-6 0-16,-1 4 0 15,1-4 0-15,3 0 0 0,-4 0 0 16,4 6 0-16,0-6 0 16,0 3-1-16,0 0 1 15,0-3 0-15,-4 0 0 16,4 3-1-16,-3-3 1 16,-1 0-2-16,-3-6 0 15,4 9-2-15,3 0 0 16,0-3-19-16,-4-3 1 15,-20-3-1-15,-15-13 1 16</inkml:trace>
  <inkml:trace contextRef="#ctx0" brushRef="#br0" timeOffset="153211.79">4463 7074 80 0,'24'-9'40'0,"26"-10"-34"0,-33 16 40 15,22-7-45-15,21-2 0 16,21-4 1-16,7-9 0 16,32-10-2-16,29-8 1 15,-1-5 1-15,32-2 1 0,0 0-1 16,-22 6 0-16,12-3-1 16,-19 13 1-16,-13 2-2 15,-29 7 1-15,-20 6 0 16,-26 1 0-16,-21 8 0 15,-17 10 1-15,-25-6 0 16,-18 6 0-16,-31 0 0 16,-11 6 1-16,-7 4-2 15,-28 8 1-15,-29 1-1 16,1 6 0-16,-36 4-1 16,-10 2 0-16,10 10 0 15,-14 6 1-15,0-7-2 16,22-2 1-16,20 0 0 15,22-10 0-15,10-6 0 16,28-6 0-16,11-1 0 16,29-2 0-16,13-7-1 0,0 0 1 15,36 1 0-15,-11-1 0 16,64 0-1-16,20-6 1 16,12-6 0-16,34-13 0 15,18-3 0-15,1-15 1 16,31-1-1-16,0-3 1 15,-8 7-1-15,1 2 0 16,-10 4 0-16,-33 6 1 16,-31 0-1-16,-18 10 0 15,-24-1 0-15,-11 7 1 16,-25-4 0-16,-7 10 0 0,-14 4-1 16,-14-1 1-16,-21-3 0 15,-14 6 0-15,-18 3-1 16,0 1 0-16,-7-1 0 15,-4 4 1-15,-7 2-2 16,-6-2 1-16,-11 3 0 16,6-7 0-16,5 7 0 15,10-1 0-15,0-2 0 16,-4-4 0-16,11-2 0 16,7-4 0-16,0 3 0 15,0-3 1-15,14 3-1 16,7-6 0-16,4 7 0 15,3-4 1-15,11 0-1 16,-7 3 1-16,10-6-1 16,4 3 1-16,-3 0-1 15,2 1 1-15,8 2-1 16,-3-3 0-16,-1 0 0 0,4 0 1 16,4 4-2-16,3-1 1 15,0-3-2-15,0 3 1 16,0-3-12-16,10 1 0 15,1-4 0-15,-1-10 0 16</inkml:trace>
  <inkml:trace contextRef="#ctx0" brushRef="#br0" timeOffset="156079.06">6773 6632 56 0,'0'-6'28'0,"4"2"-20"0,-4 4 28 15,7-6-31-15,-7 0 1 16,0 6 3-16,0 0 0 16,0 0-12-16,0 0 1 15,0 0 7-15,0 0 1 16,-7-3-3-16,3 6 0 16,4-6-2-16,-7 3 0 15,4 0 0-15,-1-3 1 16,1 3 0-16,-1 0 1 15,1 0-1-15,-1-4 1 0,-3 4-1 16,4 0 0-16,-5-3-3 16,5 3 1-16,-4 7-1 15,3-4 0-15,1-6-1 16,-1 3 1-16,4 0-2 16,0 0 1-16,0 0 0 15,0 0 0-15,0 0-5 16,0-7 1-16,0 7 0 15,0 0 0-15</inkml:trace>
  <inkml:trace contextRef="#ctx0" brushRef="#br0" timeOffset="162159.68">8961 6657 69 0,'-25'-22'34'0,"4"25"-24"0,17-3 35 0,-6 0-44 16,3 0 1-16,-1 0-1 15,1 6 1-15,4 1-3 16,-1 2 0-16,8 4 2 16,6-4 1-16,8 0-1 15,10-5 0-15,15-4 2 16,10 0 1-16,7-4 0 15,10 1 0-15,1 0 0 16,3 0 0-16,21 3 0 16,14-3 0-16,1-3-3 15,3 6 0-15,21-4-1 16,17 1 1-16,-6-6-1 16,17-4 1-16,18-2-1 15,-18-4 0-15,15 3 0 16,10 4 0-16,-18-4 1 15,11 7 0-15,11-10-1 0,-22 3 1 16,18 0-1-16,7 4 1 16,-14-13-1-16,21 0 0 15,-4-7-1-15,5 4 1 16,2 3 0-16,-13 3 0 16,-11-3 0-16,-4 0 0 15,-7 6 0-15,-21 3 0 16,-24 1 0-16,-1 12 0 15,-13-7 0-15,-4 10 0 16,-11-9 0-16,-10-1 0 0,-11 1 0 16,-11 0 1-16,-13 2-1 15,-8-2 1-15,-7 3-6 16,-7-1 0-16,-3 4 0 16,-11 0 0-16</inkml:trace>
  <inkml:trace contextRef="#ctx0" brushRef="#br0" timeOffset="163699.88">14069 5020 84 0,'-35'-31'42'0,"10"-1"-37"16,25 23 43-16,-4-1-44 0,1 1 0 15,-4 0 0-15,0 2 1 16,-4 4-7-16,0 6 0 16,-3 4 4-16,0 5 1 15,0 1-3-15,-7-1 0 16,7 1 0-16,-4-1 0 15,-3 1 0-15,-7-1 1 16,0 1 0-16,3-4 1 16,-7 10-1-16,4 3 1 0,3 3-1 15,4 7 1 1,3 5-1-16,8 10 0 0,-1-6-1 16,1 9 0-16,3 4 0 15,0-4 0-15,3-6 0 16,1 3 1-16,-1 3-1 15,8 0 0-15,3 10 0 16,0-1 1-16,7-6-1 16,7 7 0-16,14-3 0 15,-3-7 0-15,0 3 0 16,-1-3 0-16,1-3 0 16,-4-6 0-16,1-7 0 15,-5-2 1-15,1-1 0 16,17-12 0-16,-3-6 0 15,11-17 1-15,2-8-1 16,5-4 0-16,-4 0-1 16,0-2 1-16,-7-4-1 15,-4 0 1-15,-3-3-1 16,-7 3 1-16,-4-16-1 0,-4 4 1 16,-6-10-1-16,0-13 1 15,-8 4-1-15,-3 0 1 16,-3-7 0-16,-4 7 0 15,-4-4 0-15,-3 1 1 16,-3 6-1-16,-4 0 1 16,-4-1-1-16,0 4 1 15,4 10-1-15,4-1 0 0,-1 10-2 16,0 6 1-16,4 0-19 16,0-3 1-16,-14 9-1 15,-21 7 1-15</inkml:trace>
  <inkml:trace contextRef="#ctx0" brushRef="#br0" timeOffset="165007.57">16838 6506 43 0,'-7'-3'21'0,"-25"-12"-2"16,32 8 22-16,0 7-36 16,0 0 1-16,0 0 3 0,0 0 0 15,11 0-11-15,-1-6 1 16,1 3 7-16,0 0 1 15,3-4-4-15,0 1 1 16,3 0-2-16,5 3 1 16,2-3-1-16,15 2 0 15,-7-2 1-15,3 6 0 16,0-3 0-16,8 0 0 16,6 0 1-16,18 0 0 0,18-4-2 15,-22 4 1-15,47-9-2 16,17-1 1-16,14 1-1 15,0-4 0-15,18 6-1 16,6-2 0-16,-13 6 0 16,10-1 1-16,-10 1 0 15,0 0 0-15,-8-4 0 16,8 4 0-16,-4 3 1 16,-3-13 0-16,-14 1-1 15,-19 2 1-15,-2 4-1 16,-15 2 1-16,-14 7-1 15,-17 0 0-15,-15 0-5 16,-7 7 1-16,-13-4-1 16,-12 9 0-16</inkml:trace>
  <inkml:trace contextRef="#ctx0" brushRef="#br0" timeOffset="167884.23">22003 6513 67 0,'-57'0'33'0,"29"3"-27"0,28-3 33 15,0 3-37-15,0-3 0 16,0 0 3-16,11-6 1 0,10 3-7 16,7-1 1-16,0 1 3 15,4 0 1-15,3-3-1 16,15 3 1-16,17 3-2 16,17-3 1-16,8-1 0 15,32 8 0-15,10-8 0 16,17 4 0-1,121-12 0 1,-36 2 0-16,-35 1-1 16,-17 0 0-16,-32-7-1 15,-29 3 1-15,-14 1-1 16,-17 3 0-16,7-1-1 16,0 10 1-16,10-6-1 15,-10 6 1-15,-4 6 0 16,7 7 0-16,-6 5 0 15,-8-2 0-15,0 0 0 16,-14-1 1-16,-10 1-1 16,-4-3 0-16,-8-7 0 0,1 0 0 15,7-6 0-15,7-3 0 16,4 0-1-16,3 3 1 16,-14 0 0-16,-4 3 0 15,-10 0-1-15,-7 0 1 16,-7 4-1-16,-7-1 1 15,-8-3-1-15,1 0 0 16,-4 0-3-16,0 4 1 16,-3-4-17-16,-1-3 0 0,1-7 0 15,-1-18 0-15</inkml:trace>
  <inkml:trace contextRef="#ctx0" brushRef="#br0" timeOffset="169128.12">21883 6566 79 0,'-11'-22'39'0,"15"19"-37"16,-1 3 39-16,8-3-40 16,14 6 1-16,10-3 0 0,4 0 1 15,3 0-4-15,14 3 1 16,22-6 1-16,21 3 1 16,-4 3-1-16,7 3 0 15,25 1 0-15,14-1 0 16,1 0-1-16,27 0 1 15,4-6 0-15,3 4 0 16,25-8 1-16,-3-5 0 16,17 0 1-16,4-4 0 15,-1 0 0-15,1 4 0 0,-21-3-1 16,-8 8 1-16,-24-5-2 16,-4 6 0-16,-24 0-1 15,-25 0 1-15,-21-1-2 16,-18 4 1-16,-18-6 0 15,-10 6 0-15,-14-6 0 16,-18 0 1-16,-14-7 0 16,-28 4 0-16,-22-1-1 15,-31 7 1-15,-14-6 0 16,-36 9 0-16,-35-3-1 16,-17 3 1-16,-25-7-1 15,-11 7 0-15,-14 0 0 16,-7 0 0-16,-7 0 0 15,22 7 0-15,-15-7-1 16,18 3 1-16,13 6 0 16,26 1 0-16,-1-1 0 15,33 0 0-15,24 1 0 16,21-1 0-16,21-6 0 0,18 7 0 16,25-7-1-16,14 6 1 15,17 1 0-15,18-4 0 16,36 0-1-16,31 4 1 15,21-10 0-15,39 0 0 16,28-10 0-16,25 4 1 16,25-10-1-16,7 7 1 0,27-4 0 15,1 1 0 1,14 2-1-16,-17 1 1 16,20 3-1-16,-34-1 1 0,3 4-1 15,-15 3 1-15,-27 0-1 16,-11 3 0-16,-29 1 0 15,-20-1 0-15,-25-3 0 16,-18 3 0-16,-21 0-10 16,-28 3 1-16,-21 0-1 15,-11-12 1-15</inkml:trace>
  <inkml:trace contextRef="#ctx0" brushRef="#br0" timeOffset="172968.48">22013 4813 77 0,'-63'-47'38'0,"10"19"-37"0,42 25 39 15,-3 3-40-15,0 3 0 16,-7 6-1-16,3 4 0 16,4 2 1-16,4-5 1 15,13 2 0-15,1-2 0 16,-1 2 2-16,4 7 0 0,0-3 1 15,0 9 1-15,-3 6 0 16,-4 29 0-16,-4 9-1 16,1 25 1-16,-11 13-2 15,3 18 0-15,11 13-1 16,7-13 0-16,0-2-2 16,4-1 1-16,-4-15-1 15,0-16 0-15,-4-16-5 16,-6-9 0-16,-15-10-13 15,-10-9 0-15,-4-9 0 16,-3-10 1-16</inkml:trace>
  <inkml:trace contextRef="#ctx0" brushRef="#br0" timeOffset="175523.98">21745 4766 91 0,'-53'-85'45'0,"43"67"-54"0,10 18 79 15,7-4-71-15,25 14 1 16,24-16-1-16,29 6 1 15,45-4 0-15,36 4 0 16,35-9-1-16,25-7 0 0,17 7-1 16,18-10 0-16,7-3 0 15,-3 0 0-15,-4 3 1 16,-10 4 0-16,-40-1 1 16,8 3 1-16,-18 4 1 15,-21-7 0-15,3 7 0 16,-6 0 0-16,-15 5 0 15,-21 4 0-15,4 10-2 16,-18 2 0-16,-4 7 0 16,-17 13 0-16,-21-1-1 15,-15 10 1-15,-17 3-1 16,-7 6 1-16,-11 3-1 16,-6 10 1-16,-8 9 0 15,0 22 1-15,-7 6-1 16,0 7 1-16,0-10-1 15,0 19 1-15,0-9-1 16,1-4 1-16,-5-2-2 0,1-14 1 16,-1-11-1-16,1-10 1 15,0-7-1-15,-4 1 1 16,0-7-1-16,-4-3 1 16,-3-9 0-16,-3 0 0 15,-11-7 0-15,-8-2 0 16,-6-7 0-16,-21 0 0 15,-18-16 0-15,-11 4 1 0,-3-7-1 16,-7 0 0 0,-18-3 0-16,-25-3 1 0,1 0-1 15,-18 4 0-15,-22-1 0 16,-6 6 0-16,-22-3 0 16,1 4 0-16,-1-1 0 15,-13 4 0-15,13-4 0 16,-7 7 1-16,-6-4-1 15,6 4 1-15,15 0-1 16,-4-4 1-16,28 13-1 16,0-9 1-16,-10-3-1 15,28 2 0-15,17-2 0 16,8-4 0-16,6 1-1 16,15 2 1-16,17-2 0 15,7-10 0-15,4-4 1 16,11-2 0-16,17-3 0 15,7-4 0-15,11-6 0 16,7-3 0-16,7-9-1 0,3 3 1 16,4-16-1-1,4 0 1-15,3-16-1 0,3-5 0 16,15-8 0-16,-1-2 0 16,-6-22 0-16,0-3 0 15,3-4 0-15,-4 10 1 16,1 0 0-16,-4 0 1 15,0 3-1-15,0 0 1 16,-3 10-1-16,-4 12 0 0,0 6 0 16,-4 3 0-16,4 7-1 15,0 6 0-15,0 0 0 16,-4 12 1-16,4 10-1 16,-3 6 0-16,-1-6 0 15,1 10 1-15,3 2-1 16,0 4 0-16,0-7-1 15,3 10 1-15,4-7 0 16,8 4 0-16,2-1-1 16,4-5 1-16,11-1 0 15,7 0 0-15,0 4-1 16,7-1 1-16,21 4-1 16,14-1 1-16,21 4-1 15,11-3 0-15,28 9 0 16,14 0 0-16,-3 0-1 15,28 6 0-15,-4-6 0 16,11 9 1-16,11-5-1 16,-11-1 1-16,10 0 0 0,8 0 0 15,-15 0 0-15,12 3 1 16,-5-6 0-16,-17 7 1 16,-4-7-1-16,-6 0 0 15,-15-10 0-15,-21 4 1 16,-18 0-1-16,8 3 1 15,-8-7-1-15,1 7 1 16,-18-3-1-16,-15 6 1 16,-10-6-1-16,-10 12 1 0,-11 3-1 15,-7 1 1-15,-15-1-1 16,-2 10 0-16,-8 0 0 16,-4-1 0-16,-3 8 0 15,8-1 0-15,-5 9 0 16,8 4 0-16,-4 6 0 15,-3 25 1-15,-1 3-1 16,-6 12 1-16,-7 1-1 16,-8-3 1-16,-7 9-1 15,1 3 1-15,-1-10-1 16,1 7 1-16,3-6-1 16,3-19 0-16,1 0-1 15,3-7 1-15,0-5 0 16,7 2 0-16,-4-12-1 15,-6 3 1-15,-1-16-1 16,-3 4 1-16,0-10-1 16,-4 3 1-16,-6-9-1 15,-4 0 1-15,-8-4 0 16,-24 4 0-16,-7-6 0 0,-24 2 1 16,-1-2-1-16,-10 3 0 15,-11 2 0-15,-7 1 0 16,-7 0 0-16,11-3 0 15,-22-1 0-15,-13 4 0 16,3-6 0-16,-4 2 0 16,-17 7 0-16,-4-6 0 15,-7 6-1-15,-18-6 1 0,8 3-1 16,-7-1 1-16,-8-2-1 16,22-3 1-16,-1-1-1 15,1-2 1-15,14-4 0 16,20-3 0-16,-2 0 0 15,6-3 1-15,4-3-1 16,11 0 1-16,13-3-1 16,-3-4 1-16,15 1-1 15,13 2 0-15,7-5 0 16,8 3 0-16,6-7 0 16,8 3 1-16,14-6-1 15,10-6 1-15,7-12-1 16,7-4 1-16,4-6-1 15,4-16 1-15,-1 1-1 16,4-11 1-16,0-14-1 16,4-1 1-16,-1-13-1 15,0 11 1-15,4 5-1 16,0 10 0-16,-3-7 0 16,-1 7 1-16,1 0-1 0,-1 6 1 15,-3-10-1-15,0 10 0 16,0 10 0-16,4 8 0 15,-1 8 0-15,1 8 0 32,3 7-1-32,3-4 1 15,4 14-1-15,11-1 1 16,14 3 0-16,10 0 0 0,21 1 0 16,8-1 0-16,10 0 0 15,32-2 0-15,14 2-1 16,0 0 1-16,25 1-1 15,10 5 1-15,-7 1-1 16,25-1 1-16,0 1-1 16,-11 6 1-16,18 0-1 15,0 3 1-15,-3-7 0 16,10 11 0-16,-4-8 0 16,4 1 0-16,-10 0 0 15,-1 9 0-15,-13-9-1 16,2 10 1-16,-6-4-1 15,-25-3 1-15,-24 0 0 16,-18 6 0-16,-15-6 0 16,-6 3 0-16,-1-3 0 15,-10 6 0-15,-7-6 0 16,0 0 1-16,11 0-1 0,-8-3 1 16,-6-3-1-16,-8 6 1 15,-10-3-2-15,-11 3 1 16,1-3-1-16,-12 0 1 15,-3-1-2-15,-3 4 1 16,-4-3-1-16,0 3 0 16,0 0-7-16,0 3 1 15,0 1-1-15,0-1 1 16</inkml:trace>
  <inkml:trace contextRef="#ctx0" brushRef="#br0" timeOffset="177529.99">2822 11436 73 0,'0'-6'36'0,"7"2"-36"0,-3-2 37 16,6 3-38-16,8 0 1 16,10-3 0-16,22-4 1 15,10 1 0-15,10-4 1 16,11 1 1-16,-3-1 1 16,24 1-1-16,15 2 1 15,-8 1-1-15,4 3 1 0,28-1-2 16,14 4 1-16,-3 0-3 15,28-3 1-15,17-13-1 16,15 0 1-16,24 0-1 16,15 4 0-16,10-1 0 15,28 3 1-15,-10 1-1 16,28 6 1-16,-7-1-1 16,7 4 1-16,10 6 0 15,4 0 1-15,28-3-1 16,11 0 0-16,4 0 0 15,17-3 1-15,28-3-1 16,-4-3 0-16,5-7-1 16,-1 3 0-16,14 4 0 15,4-4 1-15,-4 4-1 16,-13 0 1-16,24-1 0 16,17-5 0-16,-3-4-1 15,18 0 0-15,7-6 0 16,10 6 1-16,-14-6-2 0,18 6 1 15,7-9 0-15,0 15 0 16,0-2 0-16,-29 5 0 16,-3-2 0-16,-21 2 0 15,14-8 0-15,8-4 0 16,-12-4 0-16,-3-11 1 16,-10-4-1-16,3 7 1 15,0-1-1-15,-43 7 1 16,-20 3-1-16,-33 6 1 0,-31 3-1 15,-35 4 1-15,-39-4-1 16,-28 7 0-16,-40-1-2 16,-27 10 0-16,-32-6-1 15,3-3 1-15</inkml:trace>
  <inkml:trace contextRef="#ctx0" brushRef="#br0" timeOffset="181827.17">11180 2957 88 0,'3'-25'44'0,"-17"-7"-45"0,10 35 44 0,-3 13-44 16,-7 19 1-16,-10 12-1 15,-15 22 1-15,-14 21 0 16,-25 27 0-16,-3 5-1 16,3 10 0-16,-3 18 0 15,0 7 1-15,0 3-1 16,-14 18 1-16,3 11-1 15,4 11 1-15,-11 29-1 16,0 16 1-16,1 18-1 16,-12-6 1-16,15 4-1 15,14-26 1-15,14 9 0 16,10-18 0 0,15 107 1-16,17-57 0 15,11-38 0-15,11-19 1 16,6-27-1-16,4-23 0 15,4-12-1-15,-1-19 0 16,1-13-1-16,0-15 1 16,-4-19-1-16,3-6 1 15,-3-16 0-15,0-7 1 16,0 1 2-16,4 0 0 16,0-7 0-16,10-3 0 0,-4-2 0 15,1-4 0 1,-7-3-1-16,-1-7 1 0,-3 1-3 15,0-4 1-15,0-2 0 16,0 2 0-16,-7-6-1 16,4 1 1-16,3-4 0 15,-3 6 0-15,3-6 0 16,0 6 0-16,-4 1 0 16,8-7 0-16,-8-3-1 15,1-3 1-15,-4-7-1 16,3 1 0-16,1-10-1 15,-1-9 1-15</inkml:trace>
  <inkml:trace contextRef="#ctx0" brushRef="#br0" timeOffset="186010.02">19262 8905 84 0,'0'0'42'0,"10"10"-39"16,-10-10 42-16,0-3-45 16,0 3 1-16,-7 3 0 15,-10 6 0-15,-8 13-2 16,-14 6 1-16,-14 4 0 15,4 2 0-15,3 1 0 16,7-7 0-16,11-6-1 16,3 0 0-16,4-7 0 15,10-5 0-15,8-7 0 0,6-12 0 16,8 2-1-16,17-8 1 16,0 5 0-16,1-5 1 15,-1 2 0-15,-3-3 0 16,-1 7 0-16,-6 3 1 15,-4 2 1-15,0-2 0 16,-7 3 1-16,-7 0 0 16,-10 6-1-16,-15 3 1 15,-10 1-1-15,-1 2 1 0,1 0-2 16,7 1 1-16,3-1-2 16,0 1 1-16,8-7-1 15,3 3 0-15,7 0-1 16,3 1 1-16,4-7-1 15,11 0 1-15,10 0-1 16,14-7 1-16,4-2-3 16,0-4 0-16,3-5 0 15,0-8 1-15</inkml:trace>
  <inkml:trace contextRef="#ctx0" brushRef="#br0" timeOffset="190192.06">12079 11210 54 0,'-3'3'27'0,"10"-9"-24"0,3 3 28 0,-3 0-31 15,4 0 1-15,3-4 0 16,-3 4 1-16,-1 0-2 16,4 0 0-16,-3 3 2 15,-1 0 0-15,1 0 3 16,-4 0 0-16,0-3 4 16,0 3 0-16,0-3 1 15,0-1 1-15,0 1 0 16,0-3 0-16,4 0-4 15,7-4 1-15,17 1-5 16,4 0 0-16,7-10-2 16,17 0 0-16,-3-3-1 15,-4 0 0-15,1-9-1 16,-4 6 1-16,3-4-1 16,8-2 1-16,-1-3 0 15,1-4 0-15,-8-6 0 16,4 0 0-16,-10 3 0 15,-5-12 0-15,-6 3 0 0,-7 0 1 16,0-4-1-16,-4-2 0 16,-3-7 0-16,-1-6 1 15,1 3-1-15,0 1 1 16,14-1-1-16,-1-6 0 16,-2 3 0-16,-5 0 1 15,1 3-2-15,0-6 1 16,-7 12 0-16,-1 0 0 15,-3 7 0-15,1 3 0 0,2-3 0 16,5 2 0-16,-5 8 0 16,1-8 0-16,-4-5 0 15,4-1 1-15,-4-2-1 16,0 6 0-16,0 6 0 16,-3-4 1-16,-4 4-1 15,0 3 0-15,-3-9 0 16,-1 3 0-16,-3-6 0 15,0-4 1-15,0-3-1 16,1-3 1-16,-1 7-1 16,-4-4 0-16,-3 4 0 15,0-10 1-15,-3-7-1 16,-1-5 0-16,1 5 0 16,-5 4 0-16,1-9 0 15,-3-1 0-15,-1 4 0 16,-3-7 0-16,-7 4 0 15,3-1 0-15,-6 10 0 0,-8 0 0 16,-10 0 0-16,-8 0 0 16,-10 0 0-16,4-4 0 15,-1 4 0-15,4 9 0 16,0 10-1-16,-3 9 1 16,-4 7 0-16,-3 5 0 15,-8 7 0-15,-3 9 0 16,0 16 0-16,3 4 0 15,-10 8 0-15,4 7 0 0,-1 3 0 16,-10 3 0-16,10 0-1 16,11 3 1-16,7 7-1 15,4 2 1-15,6 7 0 16,8 3 0-16,-11 7-1 16,0 15 1-16,4 0 0 15,-1 3 0-15,4-3 0 16,-3 0 0-16,3-3 0 15,7-7 0-15,4-2-1 16,7 12 1-16,3 9 0 16,8 7 0-16,-1-1 0 15,0 7 0-15,1 10 0 16,-1 12 0-16,0 6 0 16,1-3 0-16,-1 9 0 15,0-9 1-15,4-3-1 16,4 0 0-16,-1-13 0 15,1-9 0-15,3 10 0 0,-1-4 0 16,-2-3 0-16,-4 3 0 16,3-6 0-16,-3-3 0 15,4 0 0-15,2 6 1 16,1 3-1-16,4-9 0 16,-1 0 0-16,4-7 0 15,7-9 0-15,-3-3 0 16,3 3 0-16,-3-6 0 15,6-6 0-15,-3-1 0 16,4 4 0-16,-1-7 1 0,1 1-1 16,-4-4 0-16,4 1 0 15,-1-7 0-15,1 0 0 16,3 0 0-16,0-10-1 16,0-2 1-16,4-7-5 15,10-12 0-15,7-7 0 16,4-15 0-16</inkml:trace>
  <inkml:trace contextRef="#ctx0" brushRef="#br0" timeOffset="196858.22">20539 8814 53 0,'10'-3'26'0,"11"-22"-26"0,-10 19 27 16,17 0-28-16,4-1 1 0,7 1 0 16,0-7 0-16,14 4 1 15,-11-3 1-15,-3 2 2 16,-11 1 0-16,-7-1 3 15,-3 4 0-15,-4 0 1 16,0 0 0-16,-7 2-2 16,-14 4 1-16,-14 4-4 15,-4-1 1-15,-3 3-3 16,0 6 0-16,6-5-1 16,5 2 0-16,3-6 0 15,0 4 1-15,10-4-1 16,1-3 0-16,3 0 0 15,7-3 0-15,3-1 0 16,1-2 1-16,-1 3-1 16,4-3 1-16,8-1-1 15,2 1 0-15,1 0 0 0,-4 0 1 16,-3-4-1-16,-1 1 0 16,-2-1 0-16,-5 1 0 15,-3 9 0-15,-7 0 0 16,-3 3-1-16,-18 3 1 15,-11 7-1-15,4 3 0 16,3-1 0-16,0-2 0 16,11-1-1-16,3-2 0 15,11-4 0-15,11-6 0 0,17-3 1 16,1-6 1-16,-1-1 0 16,0 1 0-16,-7-1 1 15,-3 4 1-15,-4 3-1 16,-4-3 1-16,-3 3 0 15,1-4 0-15,-5 4-1 16,-3 3 0-16,0 0-1 16,0 0 1-16,0 0-2 15,0 0 1-15,0 0 0 16,0-3 0-16,0 3 0 16,0 3 0-16,0 3-1 15,-3 1 1-15,-1-1 0 16,-3-3 0-16,3 0-1 15,-3-3 1-15,4 3-5 16,3-9 1-16,3-3-1 16,-3-4 1-16</inkml:trace>
  <inkml:trace contextRef="#ctx0" brushRef="#br0" timeOffset="199775.78">17716 7673 74 0,'-10'-6'37'0,"3"50"-39"0,7-29 39 15,0 10-37-15,3 13 1 16,4 15-1-16,0 13 1 0,4 9-1 15,3 16 0-15,4 7 0 16,-1 11 1-16,8 10-1 16,10 1 0-16,8 2-17 15,6-6 1-15,25-22-1 16,4-25 1-16</inkml:trace>
  <inkml:trace contextRef="#ctx0" brushRef="#br0" timeOffset="200217.7">21833 7776 94 0,'-21'-50'47'0,"4"38"-66"0,17 12 95 0,0 0-77 15,3 6 1-15,1 16-1 16,3 19 0-16,3 18 0 16,1 26 1-16,-4 9-2 15,0 25 1-15,-7 3-2 16,-11 13 0-16,-17-9-10 15,-7 12 1-15,-11-7 0 16,-32-15 0-16</inkml:trace>
  <inkml:trace contextRef="#ctx0" brushRef="#br0" timeOffset="210517.26">4822 16419 69 0,'11'-57'34'0,"0"-49"-20"16,-8 81 35-16,1-13-43 0,-1-6 1 15,4 6 5-15,-7-6 0 16,0 10-14-16,4 6 0 16,3 3 10-16,-7 6 0 15,0 9-3-15,3 17 1 16,-6 21-3-16,-4 22 1 16,-11 32-2-16,-7 24 1 15,-13 7-1-15,6 16 1 0,-7 2-2 16,7 7 0-16,4-9 0 15,7 0 0-15,3-13 0 16,1-13 0-16,6-9-1 16,8-19 0-16,-4-15-5 15,3-16 0-15,4-16 0 16,11-31 0-16</inkml:trace>
  <inkml:trace contextRef="#ctx0" brushRef="#br0" timeOffset="213249.48">5172 13760 76 0,'-46'25'38'0,"21"-16"-29"0,18-6 39 16,7 0-44-16,7 0 0 15,14-6 4-15,22-3 0 16,24-7-10-16,14-5 1 0,14-4 6 16,18 3 0-16,7-9-2 15,0 9 0-15,-14-3-2 16,0 9 1-16,-8 1-2 16,-13 2 1-16,-25 4-1 15,-11 3 0-15,-13 0 0 16,-12 0 1-16,-34 3-1 15,-4 3 1-15,-11 3-1 16,-14 4 1-16,-21 2-1 16,-17 4 0-16,-12 3 0 15,5 9 1-15,-5-3-1 16,-2 3 1-16,13-9-1 16,8 0 0-16,10-7 0 15,21 1 1-15,7-4-1 16,25 1 0-16,28-7 0 15,14-3 0 1,117-22 0-16,-18 0 1 16,21-3-1-1,-17 0 0-15,-7 6 0 0,-33-6 1 16,-9 9-1-16,-22 0 1 16,-15 4-1-16,-9 6 0 15,-15-4 0-15,-17 4 1 16,-8 6-1-16,-24 0 0 15,-18 3 0-15,-24 3 0 16,-18 7-1-16,-29 3 1 0,-10 6-1 16,4-1 1-1,6 5 0-15,1-8 0 0,28-8 0 16,21-1 1-16,14-3-1 16,32 4 0-16,7-1 0 15,25-2 1-15,17-11-2 16,18 4 1-16,17-9-1 15,4 0 1-15,0-4-8 16,-7 4 1-16,-3-4-1 16,7-3 0-16</inkml:trace>
  <inkml:trace contextRef="#ctx0" brushRef="#br0" timeOffset="-213646.72">6107 16296 100 0,'0'-40'50'0,"-11"-1"-46"0,4 28 50 0,0-9-53 16,-4 4 0-16,-3-1 2 16,-14 6 0-16,-4 4-4 15,-24 9 1-15,3 6 1 16,-7 10 1-16,10 18-2 16,-9 10 1-16,-1 6-2 15,0 10 1-15,3 6-1 16,18-4 0-16,4-5-1 15,10-13 1-15,15-3-1 16,10-10 0-16,7-9 1 16,14-6 0-16,7-10 0 15,-7-6 0-15,8-13 1 16,2 1 1-16,-2-1 0 0,-5-3 1 16,1-2 0-16,7-1 0 15,-1-3 0-15,-2 0 1 16,-1-3-1-16,-3 0 0 15,-1-3 0-15,-3-1 0 16,-3 4 0-16,3 6 0 16,-10 1-1-16,3 2 1 15,-7 10-2-15,0-1 1 16,4 7 0-16,-8-3 0 16,4 10-1-16,4-7 0 15,-8 3 0-15,4-3 0 16,4 3 0-16,-4-9 1 0,4 6-1 15,-1-4 1-15,1 4-1 16,-1-3 1-16,-3 0-1 16,4 0 1-16,0 6-2 15,-1-6 1-15,1 3 0 16,-1 0 0-16,1 0 0 16,0-3 0-16,-1 0 0 15,1-7 0-15,-1 13 0 16,1-3 0-16,-4 4 0 15,0 5 0-15,-3 10 0 16,3 6 1-16,-7 13-1 16,-7 5 0-16,3 11 0 15,-10 5 0-15,0 10 0 16,-7 10 0-16,-1-4 0 16,-2-3 0-16,-1 0 0 0,0 3 0 15,4-9 0-15,0-3 1 16,3-3-1-16,4-13 0 15,4-7 0-15,-1-11 0 16,4-4 0-16,4-10 0 16,6-8 0-16,4-7 1 15,7-7-1-15,4-2 0 16,10-7 0-16,4-6 1 16,-4-12-1-16,7-1 0 0,1 1-1 15,-5-1 1-15,-2 7-3 16,-5 6 0-1,-6 7-6-15,0 2 1 0,-8 7-1 16,-10 6 0-16</inkml:trace>
  <inkml:trace contextRef="#ctx0" brushRef="#br0" timeOffset="-212978.92">6703 16121 113 0,'-28'9'56'0,"10"-18"-63"0,11 2 70 15,-4 1-64-15,8 3 1 16,3 3-1-16,3 0 1 16,4 0 0-16,11 9 1 0,3 4-1 15,11 3 0-15,28 3 0 16,17 12 1-16,12 3-1 15,-8-2 0-15,-7 5 0 16,14-2 0-16,-3 2 0 16,-4 4 0-16,-3-9 0 15,-15-4 0-15,-7 0 0 16,-10-6 0-16,-10-3 0 16,-12 0 0-16,1-7 0 15,-14 4 1-15,-4 3 0 16,-14-1 0-16,-4 1 0 15,-17 0 0-15,-4-3 0 16,-17 6 1-16,-1-3-1 16,-6 12 0-16,3-3 0 15,-7-3 1-15,-7 7-2 16,3-1 1-16,1 3 0 16,-8 7 0-16,11-6 0 15,7 5 0-15,8-2-1 16,-1 3 1-16,17-4-1 15,-6-2 0-15,14-4 0 0,0-2 0 16,7-4-1-16,3-3 0 16,8 9-5-16,-1-6 1 15,4-6-1-15,4-13 0 16</inkml:trace>
  <inkml:trace contextRef="#ctx0" brushRef="#br0" timeOffset="-212417.6">8689 16510 99 0,'-14'-4'49'0,"7"8"-46"0,7-4 45 0,0 0-47 15,10 0 0-15,12 0 2 16,6 0 1-16,7-10-4 16,7 1 0-16,4-7 2 15,21 4 1-15,-7-1-2 16,4 0 1-16,-8 4-2 16,-6 0 0-16,-1 6-3 15,-10 3 0-15,0-4-10 16,-11 4 0-16,-4 4 0 15,-2 2 1-15</inkml:trace>
  <inkml:trace contextRef="#ctx0" brushRef="#br0" timeOffset="-212147.75">8904 16751 90 0,'-14'9'45'0,"0"-2"-54"0,14-7 60 16,0 0-50-16,0 3 0 15,3 0 4-15,8-3 0 16,10 0-4-16,4-3 1 16,17-3 3-16,15-4 1 15,6 1-1-15,4-1 1 16,-3 4-3-16,-11 0 0 15,-8 3-6-15,-6 0 1 0,-7 3-2 16,-7 3 0-16</inkml:trace>
  <inkml:trace contextRef="#ctx0" brushRef="#br0" timeOffset="-210378.2">5320 13687 94 0,'-11'-6'47'0,"32"-3"-45"0,-10 9 48 15,3-3-50-15,14 3 1 16,18-10 1-16,7 4 0 16,14-7-2-16,25 10 0 15,14-12 1-15,-4 2 1 16,-3 0-1-16,10 10 1 15,-10 0-2-15,-7 0 0 16,-1-3 0-16,-16 3 0 16,-19-4 0-16,-10 7 0 0,-14 0 0 15,-4 3 1-15,-28-6-1 16,-21 6 0-16,-25 1 0 16,-14 5 0-16,-14 0 0 15,-15 13 0-15,-9-3 0 16,-12 6 0-16,12-3 0 15,6 3 0-15,-3-6 0 16,10 6 1-16,14-6-1 16,22-3 0-16,0-4-1 15,13-2 1-15,12 2 0 16,13 10 0-16,15-3-1 16,17-3 1-16,10-1 0 15,22-5 0-15,22-7 0 16,16-13 0-16,4-2 0 15,-13-1 1-15,-12-2-1 0,-13 8 1 32,-15-5-7-17,-14-1 0-15</inkml:trace>
  <inkml:trace contextRef="#ctx0" brushRef="#br0" timeOffset="-207749.88">5263 13866 88 0,'-31'-22'44'0,"52"10"-49"15,-4 5 45-15,5-5-41 16,16-1 0-16,15-2 0 15,4-1 1-15,3 7 1 16,10 2 0-16,8-2 1 16,3-1 0-16,7 4 1 15,-7 3 1-15,-6 0 0 16,-8-7 1-16,0 4-2 16,-7 6 0-16,-11-6-1 15,-14 6 1-15,-7 6-3 0,-17-6 1 16,-15 3-1-16,-6 0 1 15,-11 4-1-15,-7-4 0 16,-22 0 0-16,-10 0 0 16,-10-3-1-16,-12 0 1 15,8 0 0-15,11 3 1 16,-8-3-1-16,4 3 1 16,11 1-1-16,10-1 1 15,7 0-1-15,14 3 0 0,11-3-1 16,25 0 0-16,10-6 0 15,11 3 0-15,24-6 0 16,15 0 1-16,17-4 0 16,-10-2 0-16,3-1 0 15,-18 4 1-15,-6 3 0 16,-8 6 0-16,-10 0 0 16,-7-4 0-16,-11 4-1 15,7-3 1-15,-24 0-1 16,-1 0 1-16,-10-3-4 15,-11 6 0-15,-20 0 0 16,-33 15 1-16</inkml:trace>
  <inkml:trace contextRef="#ctx0" brushRef="#br0" timeOffset="-203049.18">5479 15936 68 0,'3'0'34'0,"-6"6"-22"0,3-6 34 16,0 0-42-16,3 3 0 0,-3-3 6 15,11 0 0-15,-11 0-12 16,10-6 1-16,4-13 7 16,1-6 0-16,2-3-2 15,-3-7 0-15,4-2-3 16,0-1 1-16,3 7-2 16,0 6 1-16,7 3-1 15,11 3 1-15,0 3-1 16,3 4 1-16,0 2-1 15,15 4 0-15,-4 3 0 16,3 3 1-16,-6 3-1 16,3 3 0-16,14 4 0 15,-15 5 0-15,-2-2 0 16,-8-4 0-16,-7-3 0 0,-6-6 1 16,2-6-2-16,-9-6 0 15,6-17-14-15,-3-5 0 16,10-4-1-16,-7 1 1 15</inkml:trace>
  <inkml:trace contextRef="#ctx0" brushRef="#br0" timeOffset="-201489.51">10693 15581 71 0,'28'-53'35'0,"-14"0"-27"15,-3 40 36-15,-1-2-39 16,-3-7 0-16,4-3 6 16,-4 3 1-16,-7 0-13 15,7 6 0-15,0 3 9 16,0 7 1-16,4 12-3 16,-1 10 0-16,1 12-2 15,-11 19 0-15,-4 7-2 16,-13 24 0-16,-8 7-1 0,0 3 0 15,4 6-1-15,3-13 0 16,1-6-4-16,6 4 1 16,4-7-9-16,7-13 0 15,0-8 0-15,4-7 1 16</inkml:trace>
  <inkml:trace contextRef="#ctx0" brushRef="#br0" timeOffset="-201188.69">10209 16579 108 0,'-91'3'54'0,"62"28"-67"15,29-31 76-15,-3 0-66 16,10-9 0-16,28 9 2 15,22-13 1-15,24 1 3 16,18-10 0-16,38 3-2 16,8 0 1-16,3 0 1 15,4 7 1-15,-8 5-3 16,-20 4 1-16,-18 3-5 16,-18 3 1-16,-14-3-11 15,-14 10 1-15,-11-4-1 16,-13-3 0-16</inkml:trace>
  <inkml:trace contextRef="#ctx0" brushRef="#br0" timeOffset="-200843.89">10308 16789 104 0,'-21'0'52'0,"21"-3"-62"16,7 3 74-16,0 0-65 16,11 0 1-16,13 0-1 15,12-4 1-15,13 1 0 16,22 0 0-16,17 3 0 15,11-3 0-15,0 0-1 16,14-3 1-16,-11-1-1 16,-7 1 0-16,-10 3-6 15,-18 0 1-15,-14 3-13 16,-17 6 1-16,-26 16-1 16,-17 0 1-16</inkml:trace>
  <inkml:trace contextRef="#ctx0" brushRef="#br0" timeOffset="-200396.86">10495 16964 103 0,'-17'-25'51'0,"-5"-9"-72"0,19 24 96 0,-1-12-75 16,1 0 0-16,10 4 0 16,-4 2 0-16,-6 3 0 15,3 4 0-15,3 3 0 16,1 12 1-16,-1 13-1 16,1 15 1-16,-8 20-1 15,-3 5 0-15,-3 23 0 16,3 15 0-16,-4 6 0 15,-3 7 0-15,-11-6 0 16,4-13 0-16,0-4 0 16,-4-2 0-16,-10-25 0 15,0-7 0-15,-1-12 0 16,1-10 0-16,-4-12 0 16,1-16 1-16,-8-9-2 15,3-7 0-15,5-6-12 16,9-6 1-16,15-9-1 15,25-1 0-15</inkml:trace>
  <inkml:trace contextRef="#ctx0" brushRef="#br0" timeOffset="-199775.21">11148 17303 90 0,'0'-3'45'0,"-4"0"-59"0,4-4 61 0,-3 1-47 15,-1-6 1-15,-3 2 5 16,-3-5 1-16,-1 2-7 16,0 0 1-16,-3-2 2 15,-3-1 1-15,-1-3-1 16,4 4 1-16,10-4-3 15,4 3 0-15,4 0-1 16,3 1 0-16,0-1 0 16,4 7 1-16,-1-1-1 15,4 4 0-15,4 3-1 16,0 9 1-16,3 4-1 16,-4 2 1-16,1 7-1 15,-4 3 1-15,-3 12-1 16,-8 4 0-16,-6 15-2 15,-8 4 1-15,-7-4 0 16,-10 0 0-16,-14 1 0 0,0-7 1 16,-1-10 0-16,1-5 0 15,3-4 1-15,-7-12 0 16,14-10 0-16,8-6 0 16,-4-10-1-16,24-8 1 15,4-4 0-15,7-3 0 16,0 3 0-16,7 0 1 15,7-13 1-15,4 7 0 16,14 6 1-16,-7 13 1 0,3-4-1 16,-3 19 0-16,3 4-1 15,-3 5 1-15,-1 7-2 16,1 7 0-16,0 5-1 16,7 4 1-16,-7 9-1 15,-8 0 0-15,-6-3-4 16,3-4 1-16,-7-5-1 15,0-7 1-15</inkml:trace>
  <inkml:trace contextRef="#ctx0" brushRef="#br0" timeOffset="-198561.09">12788 15258 106 0,'-10'-43'53'0,"-19"-23"-59"16,22 50 62-16,-3 0-60 15,-11-3 0-15,-8 1-3 0,-2-4 0 16,-1 9 9-16,-3 1 0 16,3-1-5-16,-3 10 1 15,-1 3 1-15,8 9 1 16,3 7 1-16,1 22 1 15,6 6-1-15,4 15 1 16,0 16-2-16,3 10 1 16,4 22 0-16,-3 21 0 15,3 7-1-15,-1 16 1 0,1-7-1 16,0 6 1-16,4-8-1 16,-4 2 0-16,0-13 0 15,0-2 0-15,-4-16 0 16,1-13 1-16,-1-12 0 15,0-19 0-15,4-13 1 16,0-8 1-16,4-14 0 16,3-6 1-16,3-6-1 15,8-6 0-15,6-4-1 16,26-8 0-16,10-8-5 16,21-11 1-16,0-4-21 15,0-3 0-15,-4-13-1 16,8 7 1-16</inkml:trace>
  <inkml:trace contextRef="#ctx0" brushRef="#br0" timeOffset="-198185.19">12993 15600 110 0,'-18'-15'55'0,"-7"-17"-76"0,25 32 104 0,0-6-84 15,0 9 1-15,0 6-1 16,11 10 1-16,-4 22 0 15,4 19 1-15,-4 18-1 16,0 16 0-16,-7 16 0 16,-4 0 1-16,-3 6-1 15,-7-7 1-15,0-5-2 16,3-16 0-16,4-1-5 16,4-2 1-16,6-13-15 15,11-12 1-15,8-13-1 16,2-13 1-16</inkml:trace>
  <inkml:trace contextRef="#ctx0" brushRef="#br0" timeOffset="-197045.72">13349 13518 91 0,'-18'-3'45'0,"15"-35"-55"16,10 38 72-16,7-6-64 16,25-3 0-16,17-1 0 15,26 1 1-15,-1-4 3 16,14 1 0-16,11 2-2 16,10-2 1-16,-10 2 0 15,-11 4 1-15,-10 3-1 0,-15 3 1 16,-13 0-2-16,-11 0 1 31,-18-3 0-31,-14 3 0 16,-24 0 0-16,-19 3 0 15,-27 0-1-15,-25 3 1 16,-7 4-1-16,-15 9 0 16,-3-4 0-16,-10 7 0 0,17-6 0 15,22 0 1-15,13-4-1 16,18-6 1-16,14 7-1 15,18-7 1-15,28-3-1 16,18-3 1-16,28-9-1 16,7 9 1-16,4-16-1 15,-15 4 1-15,47 2 0 16,2 1 1-16,-13-1-1 16,-14 1 0-16,-11 3 0 15,-11 0 0-15,-6-1-11 16,-12 4 0-16,-2-3 0 15,-22 3 1-15</inkml:trace>
  <inkml:trace contextRef="#ctx0" brushRef="#br0" timeOffset="-195228.98">13829 16058 64 0,'0'0'32'0,"0"-28"-17"15,0 18 32-15,0-2-42 16,0-1 1-16,-4 1 5 16,-6 2 0-16,-4-5-13 15,0 2 1-15,-4 4 8 16,0-4 0-16,-3 7-3 15,-4 12 0-15,-3 4-3 16,4-4 0-16,-19 19-2 16,4 9 0-16,4 4 0 15,7 3 0-15,10 3-1 16,4 9 1-16,11-6 0 16,20-3 1-16,4-6-1 15,4-4 0-15,3-3 0 16,4-2 0-16,-4-14 1 15,11 1 0-15,-7-10-1 0,0-3 1 16,-4-3 1-16,0-6 0 16,0-6 0-16,0-1 0 15,1-3 0-15,-5-12 1 16,-2 9-1-16,-1-6 1 16,-11 3-1-16,-3 0 0 15,-3 0 0-15,-8-6 0 16,-3 0 0-16,0-3 1 15,-3-1-2-15,-4 1 1 16,-1 0-9-16,1 6 1 0,0-1-1 16,-14 1 0-16</inkml:trace>
  <inkml:trace contextRef="#ctx0" brushRef="#br0" timeOffset="-194533.38">13899 15600 110 0,'-3'-6'55'0,"17"-25"-64"0,-7 24 73 0,7 1-65 16,0-3 0-1,0-1 0-15,15 10 0 0,-1 0 2 16,0 7 0-16,4 5-1 16,7 4 0-16,14 3 1 15,-4 6 0-15,7 6-1 16,1 3 1-16,17-5-1 15,4 2 0-15,-8 0 0 16,8 4 0-16,-8-7 0 16,-10 0 0-16,-10-6 0 15,-8 0 0-15,-7 0 0 16,-3-6 1-16,-4 3-1 16,-7-4 1-16,-3-2 0 15,-4-1 0-15,-3-5 0 16,-4-1 0-16,-4 3 0 15,-3-2 0-15,-3 2 0 16,-4 1 0-16,-7-1 0 0,-4 10 0 16,-14 6 0-1,-10 3 1-15,-8 19-1 0,-17 10 0 16,-3 15 0 0,-4 3 0-16,-7 10 0 0,3-7 0 15,-7 3-1-15,8-5 1 16,13-10-5-16,8-13 1 15,10-15 0-15,7-10 0 16</inkml:trace>
  <inkml:trace contextRef="#ctx0" brushRef="#br0" timeOffset="-191311.29">11984 9956 67 0,'0'0'33'0,"10"-16"-28"16,-6 10 33-16,0 0-38 16,3-1 1-16,-4-2-3 15,-3 3 1-15,7-1 0 0,-7 7 0 16,0 0-1-16,0 0 0 15,0-6 0-15,0 6 1 16,4-6 1-16,-4 6 0 16,7-3 3-16,0 0 1 15,0-4 0-15,0 4 0 16,0-3 0-16,0-4 1 16,0 4-1-16,4 3 0 0,-11 3-2 15,0 0 0-15,0 0 0 16,3-6 1-16,-6 3-1 15,-1 3 0-15,4 3-1 16,-3 0 1-16,-1 0-2 16,4 3 1-16,-3 4-3 15,3-1 0-15,0-3-17 16,3 1 0-16,-6-4 0 16,-8-13 1-16</inkml:trace>
  <inkml:trace contextRef="#ctx0" brushRef="#br0" timeOffset="-188078.9">28688 8096 101 0,'0'-15'50'0,"3"21"-40"16,-3-6 50-16,0 0-59 15,0 0 1-15,0 3 2 16,-7 10 0-16,-7 8-5 15,-21 23 1-15,-11 16 2 16,-24 31 1-16,-5 16-2 16,8-1 1-16,7-9-5 15,4 1 0-15,0-20-6 16,13-9 0-16,8-9-11 0,3-20 1 16,8-15-1-16,2-22 1 15</inkml:trace>
  <inkml:trace contextRef="#ctx0" brushRef="#br0" timeOffset="-187815.28">27915 8545 82 0,'-10'-76'41'0,"-8"20"-32"0,22 40 61 15,3-3-66-15,0-2 1 0,7-11 1 16,11-2 1-16,13-4-9 16,1 7 1-16,3-1 5 15,4 14 1-15,7 11-4 16,11 10 0-16,-1 19 0 15,15 19 0-15,-11 16-2 16,0 21 0-16,-11 10 0 16,-3 9 1-16,-3 0 0 15,-4-3 0-15,10 0-10 16,0-22 1-16,1-9 0 16,10-25 0-16</inkml:trace>
  <inkml:trace contextRef="#ctx0" brushRef="#br0" timeOffset="-186504.38">29111 8520 63 0,'0'-4'31'0,"21"-5"-11"16,-10 0 31-16,0-4-44 16,-1 7 1-16,1-4 2 15,-1 1 1-15,1 0-15 0,3-1 1 16,4 1 9-16,6-4 0 16,5 4-4-16,9-1 0 15,15 1-2-15,0 3 0 16,11-1-1-16,-4 1 0 15,-7 3-6-15,-8 0 0 16,-6 3-9-16,-7 3 0 16,-7 0-1-16,-8 0 1 15</inkml:trace>
  <inkml:trace contextRef="#ctx0" brushRef="#br0" timeOffset="-186220.16">29231 8736 74 0,'-7'12'37'0,"4"1"-28"16,3-10 53-16,0-3-57 16,0 0 1-16,0 0 1 15,7-6 1-15,3-4-11 16,11-2 1-16,8-1 5 15,16-2 1-15,5 5-4 16,3 4 0-16,-4-3-3 16,8 6 0-16,-12 3-5 15,-6 0 1-15,-7 3-17 16,-4 0 1-16,0 3 1 0,-3-6 0 16</inkml:trace>
  <inkml:trace contextRef="#ctx0" brushRef="#br0" timeOffset="-185500.58">28095 9507 91 0,'0'-3'45'0,"43"-3"-57"16,-19 3 90-16,36-3-77 15,35-7 1-15,8-3-1 16,10 1 0-16,3-1-4 15,-10 0 1-15,-4 1-6 16,-17 2 1-16,-11 1-14 16,-14 2 0-16,-14 1 0 15,-14 6 0-15</inkml:trace>
  <inkml:trace contextRef="#ctx0" brushRef="#br0" timeOffset="-185187.76">28208 9532 90 0,'-25'0'45'0,"25"4"-57"16,0-4 85 0,11 0-71-16,3 6 1 0,18-6 0 15,24 0 0-15,22-3-5 16,3-4 1-16,4-2 2 15,10 3 1-15,-10 3-3 16,-11 3 0-16,-18 0-4 16,-10 0 1-16,-7 0-6 15,-7 0 0-15,-11 0-13 16,-7 0 0-16,-4-4 0 16,1 1 1-16</inkml:trace>
  <inkml:trace contextRef="#ctx0" brushRef="#br0" timeOffset="-184612.35">30649 7899 79 0,'-17'-54'39'0,"-43"-8"-47"0,46 37 78 0,-4-13-64 15,-3 3 0-15,0-5 2 16,-1 2 0-16,-2 7-11 16,6 6 1-16,4 6 6 15,3 6 1-15,1 16-4 16,3 16 1-16,3 16-2 15,1 15 1-15,-1 19-2 16,1 25 1-16,-1 13 0 16,-3 2 0-16,0 14 0 15,0-7 0-15,0-7 0 16,0-2 0-16,3-13 0 16,1-6 1-16,-1-16-1 15,4 0 0-15,4-12 0 16,-1-7 0-16,4-9 0 0,0-6 0 15,4-10-1-15,0-6 0 16,6-10-5-16,4-5 1 16,22-7-17-16,6-16 1 15,4-3 0-15,-7-15 0 16</inkml:trace>
  <inkml:trace contextRef="#ctx0" brushRef="#br0" timeOffset="-184146.62">30907 8269 85 0,'14'-19'42'0,"0"-19"-40"16,-10 26 74-16,-1 2-74 15,-3 4 1-15,-3 0 0 16,-4 6 1-16,-4 6-5 16,-3 7 0-16,-14 5 3 15,-8 11 0-15,5 5-2 16,-1 19 0-16,7 1-1 0,11 8 1 15,11-8-1-15,10-4 0 16,21-6-1-16,4-3 1 16,6-16-1-16,1-10 1 15,11-15 0-15,2-3 1 16,-2-12 1-16,-8-7 0 16,-10-22 1-16,-14-3 0 15,-11-4-1-15,-21 1 1 16,-8 0-3-16,-2 6 1 15,-1-3-12-15,4 13 0 16,3 5 0-16,8 8 0 0</inkml:trace>
  <inkml:trace contextRef="#ctx0" brushRef="#br0" timeOffset="-183089.23">32484 8350 62 0,'-25'-3'31'0,"29"3"-9"0,6-3 22 15,-10-3-40-15,7-7 0 16,0-6 0-16,4 1 0 16,-1-4-5-16,5 0 0 15,-1-7 5-15,0 7 1 16,0 4-1-16,-3-1 1 16,-1 3 0-16,-3 0 0 15,-3 4-1-15,-1-4 1 16,1 4-3-16,-4-1 1 15,3 7-2-15,-3-4 1 16,0 10-2-16,0 0 1 0,0 0-1 16,0 4 0-16,0 11-1 15,-3 10 1-15,-1 10 0 16,1 3 0-16,-4 5 0 16,3 11 0-16,1 8 0 15,3 7 0-15,0-3 0 16,3-6 0-16,-3-4-1 15,0 1 1-15,0-16-1 16,-3-1 1-16,-1-8-1 16,-3-4 1-16,0-3-1 15,0-6 1-15,0-4 0 16,0-2 0-16,0-7 0 16,0 1 1-16,0-1-1 15,3-9 0-15,1 3 0 16,3 3 1-16,3-3-1 15,8 0 0-15,6 0 0 0,8 0 1 16,3 3-3 0,-3-3 1-16,-4-3-7 0,4 3 1 15,-8 3-14-15,1-6 0 16,-4 0 0-16,11-4 0 16</inkml:trace>
  <inkml:trace contextRef="#ctx0" brushRef="#br0" timeOffset="-182239.54">33105 7758 67 0,'3'6'33'0,"4"-16"-22"0,-7 10 51 0,4-9-56 15,-1 0 0-15,4-4 3 16,0 1 0-16,0-4-11 15,4 0 0-15,3 1 7 16,0 2 1-16,0 4-4 16,0 9 1-16,8 0-2 15,-5 3 0-15,4 6-2 16,1 4 1-16,-5-7 0 16,-3 10 0-16,4-1 0 15,-4 1 1-15,4 9-1 16,-1 0 1-16,1 10 0 15,0 12 0-15,-1 12-1 16,-3 4 0-16,-7 9 0 0,4-3 1 16,-4 16-1-16,-3 3 0 15,-1 12 0-15,-3 3 0 16,-3-5 0-16,3-7 0 16,3-7 0-16,-3-12 0 15,4-9 0-15,-4-10 0 31,-4-9 0-31,-6-12 1 16,-12-10-4-16,-16-4 0 16,-5-5 0-16,-10-7 0 15</inkml:trace>
  <inkml:trace contextRef="#ctx0" brushRef="#br0" timeOffset="-181714.47">30582 8146 80 0,'-31'-25'40'0,"-8"7"-13"0,35 14 23 0,-3-2-48 15,0 9 1-15,0 0 0 16,0 10 1-16,0 12-6 15,3 16 1-15,4 3 3 16,0 18 1-16,4 17-3 16,3-1 0-16,0 4-7 15,7-7 1-15,11-3-18 16,-7-15 1-16,3-10-1 16,0-10 1-16</inkml:trace>
  <inkml:trace contextRef="#ctx0" brushRef="#br0" timeOffset="-181296.73">31217 8140 89 0,'0'-34'44'0,"7"40"-49"0,-7-6 85 0,0 0-79 15,0 0 1-15,0 0 0 16,4 6 0-16,-1 0-3 15,8 10 0-15,7 9 2 16,13 7 0-16,1 2-2 16,0 4 1-16,0 2 0 15,-4 20 0-15,-3-7 0 16,-8 1 1-16,-10-1 0 16,-10-3 0-16,-8-6-1 15,-17-3 0-15,-11-4-7 16,-3-5 1-16,-8-10-1 15,1-3 0-15</inkml:trace>
  <inkml:trace contextRef="#ctx0" brushRef="#br0" timeOffset="-180769.57">32508 8347 79 0,'-14'-44'39'0,"-28"19"-19"15,35 19 32-15,-7-4-48 16,-4 4 0-16,-3-10 2 16,-4 10 0-16,-6 0-8 0,-5 3 1 15,8 6 4 1,3 6 0-16,8 10-2 0,6 6 0 16,11 7-1-16,18 33 1 15,3 8-2-15,4 2 1 16,-1 0-7-16,8-6 0 15,0-6-18-15,-4-10 0 16,0 7 0-16,1-7 0 16</inkml:trace>
  <inkml:trace contextRef="#ctx0" brushRef="#br0" timeOffset="-180296.84">32939 8237 95 0,'-7'-15'47'0,"14"15"-58"16,-7 0 94-16,0 0-81 15,0 0 0-15,7 0 1 16,11 3 0-16,6 0-5 16,-3 9 1-16,4 1 2 0,3 6 1 15,1 0-3-15,-1 6 1 16,0 6 0-16,-3 4 0 15,-4-7-1-15,-4 3 1 16,-2-3 0-16,-5-3 0 16,-3 1 0-16,-3-1 0 15,-4-7 0-15,-7 4 1 16,-7 0-1-16,-8 10 1 16,-2-4-4-16,-4 6 1 0,-15-2-15 15,4 2 0-15,4-12 0 16,3 3 1-16</inkml:trace>
  <inkml:trace contextRef="#ctx0" brushRef="#br0" timeOffset="-179478.61">32346 8172 83 0,'-7'-35'41'0,"-7"7"-31"0,7 22 56 16,-4-1-62-16,4 4 0 15,-10 3 1-15,-8 6 0 16,0 7-7-16,4 12 0 16,4 10 4-16,2 5 1 15,5 7-2-15,6 19 0 16,4 6-2-16,11 0 1 16,7-3-2-16,-1-3 0 15,-3 0-1-15,-3-16 1 16,-4-6-1-16,0-9 0 0,-4-10 1 15,1-10 0-15,-4-2 1 16,0-13 0-16,4-16 1 16,-1-6 0-16,-3-12 1 15,0-10 0-15,-11-16 0 16,1-5 1-16,3 8 0 16,0 7 0-16,3 3 1 15,1 6 0-15,10 3 0 16,-11 10 1-16,1 3-2 15,-1 9 0-15,1 1-1 16,3 12 1-16,-7 9-1 16,0 13 0-16,10 22-2 15,1 12 1-15,10 6-1 16,-4 10 1-16,4-9-2 16,1 6 0-16,-1-13-1 0,3-12 0 15,-6-7 0-15,-4-9 0 16,0-9 1-16,4-13 0 15,-11-9 2-15,0-10 0 16,-7-15 1-16,-1-16 0 16,-2-22 0-16,-18-3 1 15,3-3 0-15,4 15 0 16,7 0 0-16,3 23 0 16,1 2-1-16,2 10 1 15,1 16-1-15,4 15 1 16,-1 10-1-16,4 12 1 15,0 16-1-15,0 9 0 0,0 10 0 16,0-4 0-16,0-2-3 16,0-1 0-16,7-9-10 15,0-3 0-15,1-6-1 16,6 6 1-16</inkml:trace>
  <inkml:trace contextRef="#ctx0" brushRef="#br0" timeOffset="-178815.3">30857 8959 76 0,'-17'3'38'0,"-8"-6"-21"0,18 3 34 0,0 0-45 16,7 0 1-16,7-4 2 16,7 1 1-16,11-3-14 15,14 0 1-15,24 0 8 16,11-1 0-16,7 4-4 15,-14 3 0-15,-7 0-2 16,-10 3 1-16,-8 4-2 16,-10-1 1-16,-11 3 0 15,-10 4 0-15,-8 6 0 16,-24 2 0-16,-11-5 0 16,-24 0 0-16,-4 0 1 15,0-4 0-15,3-3 0 0,8 1 1 16,7-1-1-16,6-2 1 15,5-1 0-15,10-3 0 16,6 0 0-16,5-3 0 16,10 0-1-1,14-6 0-15,14-7-1 0,-7 4 1 16,46-7-3-16,-3 4 1 16,3-4-8-16,-14 10 0 15,-11 9 0-15,-14 9 0 16</inkml:trace>
  <inkml:trace contextRef="#ctx0" brushRef="#br0" timeOffset="-178301.07">30614 9388 97 0,'7'-22'48'0,"14"32"-45"16,-10-7 62-16,3 0-64 15,4 9 0-15,-1 7 0 16,-3 6 1-16,-7 10-3 16,-3 6 1-16,-4 9 0 15,-7-6 1-15,-4-4-2 16,1-2 1-16,-1-10-2 0,1 1 0 15,3-11 0-15,3-5 0 16,4-10 0-16,7-3 0 16,7-22 1-16,11 0 0 15,7-15 1-15,-1-1 1 16,5 3 0-16,-5 1 0 16,1 3 1-16,-4-1 0 15,-3 7 0-15,-4 3 0 16,0 3 0-16,-7 7 1 15,-3 2-1-15,-4 4 0 0,0 3-1 16,-3 9 1-16,-4 7-1 16,0 6 0-16,-4 15 0 15,1 4 1-15,-1-1-4 16,1 4 0-16,-1-3-6 16,1-10 1-16,-1 0-19 15,0-9 1-15,4-3-2 16,0-4 1-16</inkml:trace>
  <inkml:trace contextRef="#ctx0" brushRef="#br0" timeOffset="-178020.23">31433 9746 89 0,'-8'-10'44'0,"1"10"-50"0,4 3 84 15,-15-3-78-15,-3 13 1 16,-4 3-2-16,4 2 1 16,0 8-3-16,7-1 0 15,7 0-4-15,10-6 1 16,22-4-1-16,0-5 0 16,7-7 1-16,-4-3 1 15,0-10 6-15,-7 1 0 16,0-4 4-16,-10-2 1 15,-8-7-4-15,-6-10 0 16,-8 7-2-16,-6-3 1 16</inkml:trace>
  <inkml:trace contextRef="#ctx0" brushRef="#br0" timeOffset="-177362.47">32484 9369 95 0,'14'-3'47'0,"-11"0"-41"0,-3 3 53 16,4 3-57-16,-1 0 0 16,-3-3 0-16,4 7 0 15,0 5-3-15,-1 7 0 16,1 6 2-16,-4 10 1 15,3 5-2-15,1 7 0 16,-1-3 0-16,-3-3 0 0,0-6-1 16,0-7 0-1,0-3-1-15,4-3 1 0,-4-7-2 16,0-8 1-16,0-14-2 16,0-2 1-16,0-13 0 15,3-3 1-15,4-13 1 16,4 4 0-16,-1-1 2 15,8 1 0-15,0 3 1 16,3-4 1-16,7 4 0 16,4 9 1-16,-4 0 0 15,-7 6 0-15,-3 0-1 16,-4 7 0-16,-3 3-1 16,-4 6 0-16,-11 3 0 15,-6 9 0-15,-1 7-1 16,0 3 0-16,1 3-1 15,6 10 0-15,11 9-4 16,11 0 0-16,3-10-10 0,7 1 0 16,4-7 0-16,7-6 0 15</inkml:trace>
  <inkml:trace contextRef="#ctx0" brushRef="#br0" timeOffset="-177176.58">33189 9689 90 0,'7'-25'45'0,"0"13"-36"0,-7 5 59 16,0 7-64-16,0 0 1 0,0 0 1 15,4 10 0-15,3 9-9 16,-3 3 1-16,-4 18 1 16,0 7 0-16,-4 0-20 15,0-3 0-15,1 3-1 16,-1 19 0-16</inkml:trace>
  <inkml:trace contextRef="#ctx0" brushRef="#br0" timeOffset="-176234.05">30854 10266 97 0,'-4'-9'48'0,"11"15"-56"0,-3-12 81 15,10 0-72-15,7 2 0 16,15-2 0-16,27-3 1 16,1 6-3-16,6-4 1 15,-10 7 0-15,-11-3 1 0,-10 0-2 16,-7 3 1-16,-7 0 0 16,-11-3 0-16,-18 6 0 15,-13-3 1-15,-19 6-1 16,-20 1 1-16,-4 2 0 15,-4 7 0-15,1-1-1 16,-1 1 1-16,5-3-1 16,13-7 1-16,10 0-1 15,19 0 1-15,27-9-1 16,15-3 0-16,17-3-1 16,36-4 1-16,7 0-1 15,-8 4 1-15,-13 0 0 16,-15-1 0-16,-10 7 0 15,-14-3 1-15,-25 6 0 16,-22 6 0-16,-27 7 0 16,-7-1 0-16,-4 4 0 15,3 0 0-15,11-1-1 0,8-5 0 16,9-1-1-16</inkml:trace>
  <inkml:trace contextRef="#ctx0" brushRef="#br0" timeOffset="-174467.1">32621 10373 74 0,'-7'-13'37'0,"4"13"-23"15,3 0 38-15,0 0-46 16,0 0 1-16,0 0 1 16,0 0 1-16,14-6-12 15,25 0 0-15,21-4 7 0,17 1 1 16,1-4-4 0,-4 7 1-16,-3 0-2 0,6-4 0 15,-13 7 0-15,-11 0 1 16,-15 3-2-16,-16 6 1 15,-26 4 0-15,-14-1 0 16,-13 7 0-16,-26 0 0 16,-10 2 0-16,-14-2 0 15,7 0 0-15,17-1 0 16,12-5-1-16,9 2 1 16,15-8 0-16,32-1 0 15,21 0 0-15,20-6 0 0,5-10 0 16,6 1 0-1,-10-1-1-15,-10 7 1 0,-8 3-2 16,-10 0 1-16,-11-4-11 16,-14 7 0-16,-11-3 0 15,-7 0 0-15</inkml:trace>
  <inkml:trace contextRef="#ctx0" brushRef="#br0" timeOffset="-171628.65">12852 17203 90 0,'-4'6'45'0,"4"3"-34"16,0-9 45-16,0 3-56 15,7-6 1-15,4-6-1 16,21 9 1-16,10-6-1 16,18-4 0-16,7 1 0 15,7-1 1-15,21-5-1 16,8 8 0-16,9 1 0 16,-13 3 0-16,-14 3 0 15,-11 3 0-15,-3 0 0 16,-4-3 0-16,-15 3 0 15,-2 1 1-15,-18-1-1 16,-8 0 1-16,-3-6-7 0,-3-4 0 16,0-5 0-16,-4-13 1 15</inkml:trace>
  <inkml:trace contextRef="#ctx0" brushRef="#br0" timeOffset="-169900.4">15921 13584 104 0,'-50'25'52'0,"33"-12"-54"15,17-10 52-15,0-3-54 16,10-7 1-16,22-5-4 16,18-10 0-16,2-9 8 15,26 2 0-15,0 1-5 0,10-3 0 16,-10 12 1 0,-11 3 1-16,-15 7 2 15,-13 3 0-15,-18 2 3 0,-14 8 0 16,-21 2 1-16,-10 13 1 15,-33-4 0-15,1 1 0 16,-1 3 0-16,4 3 0 16,8-10-3-16,9 4 1 15,8-7-4-15,14-2 1 16,10-4-2-16,15-3 0 0,17-6-3 16,15-1 1-16,6-12-2 15,0 4 0-15,-3-1-14 16,-7 4 0-16,-7-4 1 15,-18-22 0-15</inkml:trace>
  <inkml:trace contextRef="#ctx0" brushRef="#br0" timeOffset="-168684.79">15864 16146 104 0,'0'-3'52'0,"29"-10"-49"0,-8 7 53 0,11-4-56 16,3-2 1-1,11-1 0-15,24-2 0 0,11 2-2 16,15 4 1-16,-5-4 1 16,-2 4 0-16,6-1-2 15,-14 1 1-15,-7 3-4 16,-14-1 1-16,-14-2-18 16,-7-3 1-16,-11-4-1 15,-10 0 1-15</inkml:trace>
  <inkml:trace contextRef="#ctx0" brushRef="#br0" timeOffset="-168410.83">16351 15600 119 0,'-3'0'59'0,"6"0"-83"16,-3 3 111-16,7 4-87 15,4 8 0-15,-1 17 0 0,8 5 0 16,7 17 0-16,7 15 1 16,-8 6 0-16,-6 13 0 15,-4 9 0-15,-3 13 1 16,-11-7-1-16,-11 4 0 16,-3-1-1-16,0-5 1 15,-4-4-3-15,4-12 1 16,3-23-10-16,4-8 0 0,4-17 0 15,3-18 0-15</inkml:trace>
  <inkml:trace contextRef="#ctx0" brushRef="#br0" timeOffset="-167027.16">18013 16183 95 0,'-11'-3'47'0,"15"3"-47"16,-4 0 48-16,10 0-49 0,4 3 1 15,4 1 0-15,7-1 1 16,7 0 0-16,-1 0 1 16,1 0 0-16,3 0 0 15,1 0 1-15,-1-3 0 16,18-3 0-16,-4-3 0 16,1-3-1-16,6-10 0 15,-7 0-1-15,-3-3 1 16,-7-6-2-16,-7 0 1 15,-7 3 0-15,-8 3 0 16,-3-4 0-16,-10 5 0 0,-15 2 0 16,-6 0 0-16,-8 0 0 15,-10 7 0-15,-15 8-1 16,-3 4 0-16,0 4 0 16,-3 8 0-16,-11 4 0 15,0 9 0 1,-32 31 0-1,18 10 0-15,14 6 1 16,14 4 0-16,14 2-1 16,11 7 1-16,14-7 0 15,28-9 0-15,18 3 0 16,7-9 0-16,13-7 0 16,5-21 0-16,3-16-2 15,17-16 1-15,1-6-4 16,-4-7 0-16,-7-2-24 15,-7-4 0-15,-10-15-1 0,-26-7 1 16</inkml:trace>
  <inkml:trace contextRef="#ctx0" brushRef="#br0" timeOffset="-166504.35">18969 15243 108 0,'-18'0'54'0,"18"6"-78"0,0-3 108 16,-3 0-85-16,3 7 0 16,-4 2-2-16,1 10 1 15,-1 3 2-15,-3 7 0 16,4 15-2-16,-1 3 0 15,-3 0-4-15,0 6 1 16,3-2-16-16,1-13 0 0,-1-7-1 16,1-12 1-16</inkml:trace>
  <inkml:trace contextRef="#ctx0" brushRef="#br0" timeOffset="-166140.56">18919 14797 105 0,'-7'-18'52'0,"0"-7"-73"16,7 15 99-16,-3 4-78 15,-4 3 0-15,0 3-2 16,0 6 0-16,0 3 1 0,3 7 0 16,4 3-2-16,4 0 1 15,3-4-1-15,0 1 0 16,3-3 1-16,1-4 1 16,-1-3 0-16,8-6 1 15,-11-6 0-15,4 3 1 16,-4 0-14-16,0-4 1 15,0 1-1-15,11 3 1 32</inkml:trace>
  <inkml:trace contextRef="#ctx0" brushRef="#br0" timeOffset="-165919.14">19265 15199 111 0,'-3'6'55'0,"20"16"-74"15,-13-16 92-15,-1 4-75 16,1 2 0-16,-1 7-2 16,1 6 0-16,-4 7 5 15,0 2 0-15,-7 1-9 16,-7 12 1-16,0 0 0 15,0-3 0-15</inkml:trace>
  <inkml:trace contextRef="#ctx0" brushRef="#br0" timeOffset="-165484.85">19329 15030 102 0,'-29'43'51'0,"1"-39"-53"0,25-4 64 0,-4 3-63 15,7 0 1-15,7 0-1 16,0 0 0-16,10-3 1 15,8 0 0-15,3 0-1 16,11 0 0-16,14 3 0 16,-4 3 1-16,-3 4 0 15,-3 6 1-15,-8 2 0 16,-7 4 0-16,-7 3 0 16,-7 7 0-16,-7-4 0 15,-7 7 0-15,-3 5 0 16,-8 4 0-16,1 3-1 15,-4 0 1-15,-4 0-2 16,4 7 0-16,0-4-3 16,14-6 1-16,0-10-16 15,7-6 1-15,3-6-1 0,12-12 1 16</inkml:trace>
  <inkml:trace contextRef="#ctx0" brushRef="#br0" timeOffset="-163653.98">20341 15287 79 0,'21'-7'39'0,"4"-27"-40"0,-18 21 58 0,-3-12-55 15,-1-6 0-15,1 3 3 16,-1-1 0-16,-3-2-5 16,0 3 0-16,-10 9 4 15,-12 3 0-15,-6 4-1 16,-7 6 0-16,-22 15-2 16,1 7 0-16,3 9-1 15,7 15 1-15,4-2-3 16,10 3 1-16,7 0-1 15,8-10 0-15,6 0-1 16,8-12 0-16,3-6 0 16,3-7 0-16,4-6 2 15,4-3 1-15,-1-7 2 16,12 1 0-16,6-7 1 16,11-2 0-16,0-14 0 0,10 4 0 15,0 0-2-15,-3 3 1 16,-4 0-2-16,-6 6 1 15,-8 3-1-15,-7 0 1 16,-3 10-1-16,-4 0 1 16,-4 3 0-16,-6 6 0 15,0 3 0-15,-4 4 1 16,-4 5-1-16,-3 13 0 16,-4 1-1-16,4 11 0 15,-3 4 0-15,-8 3 1 0,-3 0-1 16,0 7 0-16,-4-1-1 15,0-6 1-15,4 0 0 16,4 3 0 0,-5-3-1-1,8-12 1-15,0-7 0 16,11-6 0-16,6-6 0 16,4-19 1-16,11-7 0 15,14-2 0-15,-1-4-1 16,5-3 1-16,2-6-10 15,-2-3 1-15,3 0-1 16,-11-7 0-16</inkml:trace>
  <inkml:trace contextRef="#ctx0" brushRef="#br0" timeOffset="-163324.17">19756 14697 104 0,'-15'3'52'0,"15"0"-57"0,0 1 68 0,0-1-64 16,4 9 1-16,3 13 0 15,14 10 0-15,-10 21 0 16,3 16 0-16,-4 16-1 16,1 6 1-16,-11 16-2 15,0-10 0-15,7 13-6 16,0-9 1-16,7-13-9 16,4-10 0-16,3-12 0 15,7-12 0-15</inkml:trace>
  <inkml:trace contextRef="#ctx0" brushRef="#br0" timeOffset="-162976.36">20666 14954 98 0,'-28'-15'49'0,"28"-4"-63"0,3 12 83 16,-3 7-69-16,18-3 1 15,-1 0-1-15,1 9 1 0,0 4-1 16,3 15 0-16,-7 16 1 15,0 18 0 1,-11 13-1-16,-10 13 1 0,-24 3-2 16,-12 3 0-16,-6 3-11 15,0 0 0-15,-8-9-1 16,-3-19 1-16</inkml:trace>
  <inkml:trace contextRef="#ctx0" brushRef="#br0" timeOffset="-162030.91">19960 14647 76 0,'0'0'38'15,"-3"12"-33"-15,3-5 39 0,-4 2-43 16,1 1 1-16,-1 2 1 16,1 4 0-16,-1-1-3 15,-3 11 0-15,0-1 3 16,3 6 1-16,-3 3-1 15,0 7 1-15,-3 6-2 16,-8 10 0-16,-7-4 0 16,4 10 0-16,7-4-1 15,3 7 0-15,15 0-1 16,7 0 1-16,3 0-1 16,0 15 1-16,0-5-1 15,0-4 0-15,0-6 0 16,-3-10 0-16,-1-3-5 15,1-12 0-15,7-13-1 0,-4-15 1 16</inkml:trace>
  <inkml:trace contextRef="#ctx0" brushRef="#br0" timeOffset="-161238.37">21403 15813 101 0,'-11'-12'50'0,"19"-4"-51"16,-8 10 63-16,0 6-62 15,3 3 1-15,-3 0 0 16,-3 10 1-16,-1 12-2 16,-3 16 0-16,0 15 2 15,-4 10 1-15,1 25-2 16,-8 12 1-16,-3-5 0 15,-14 2 1-15,6-3-2 16,5-6 0-16,3-16-4 0,3-3 1 16,4-15-12-1,3-10 1-15,4-9-1 0,4-13 1 16</inkml:trace>
  <inkml:trace contextRef="#ctx0" brushRef="#br0" timeOffset="-160397.75">19830 13653 90 0,'-53'16'45'0,"49"-7"-51"16,15-9 57-16,6-3-52 15,5 0 1-15,6-10 0 16,11 1 1-16,35-4 0 16,7-3 0-16,7-9 1 15,0 0 0-15,-3 6-1 16,7 3 1-16,-8 19-1 15,-13 0 0-15,-15-6-1 16,-10 12 0-16,-18 0-1 16,-14 7 1-16,-14-1-1 0,-21 1 1 15,-7-1 0-15,-11 4 0 16,-3-7 0-16,-18 7 0 16,-4 0 1-16,5-4 0 15,-1 1 0-15,14-7 0 16,21 4-2-16,7-7 1 15,18-10-9-15,14 1 0 16,25-10-1-16,11-2 0 16</inkml:trace>
  <inkml:trace contextRef="#ctx0" brushRef="#br0" timeOffset="-159911.02">22080 16033 109 0,'0'0'54'0,"0"3"-69"0,0-3 84 16,0 0-70-16,4 3 0 15,-1 4 0-15,-3 11 0 0,-3 14 1 16,-4 15 1-16,-7 12-1 16,-7 10 0-16,-4-3-1 15,7 3 1-15,1-6-7 16,-1-10 0-16,7-9 0 15,4-9 0-15</inkml:trace>
  <inkml:trace contextRef="#ctx0" brushRef="#br0" timeOffset="-159553.95">22299 15933 104 0,'-56'3'52'0,"38"0"-54"0,18-3 65 16,0 0-63-16,14 3 1 16,11 0-1-16,10 7 1 15,4-1-1-15,17 7 0 16,4 2 0-16,0 14 0 15,-3 5 0-15,6 7 0 16,1 10-1-16,-8 8 1 16,-14-2 0-16,-13 6 0 15,-22-3 0-15,-14-1 1 0,-11-5-1 16,-10-7 1-16,-4-6-5 16,-14-3 0-16,-7-4-14 15,0-9 1-15,-21 4-1 16,7-10 0-16</inkml:trace>
  <inkml:trace contextRef="#ctx0" brushRef="#br0" timeOffset="-159058.24">23241 15644 106 0,'-32'-6'53'0,"11"-10"-70"0,18 10 90 16,3-4-74-16,7 1 0 15,7-3-1-15,7-4 1 16,7 10 1-16,18-1 0 16,3 4-1-16,4 9 0 15,7 7 0-15,-7 6 1 0,-7 6-1 16,-7 19 1-16,-7 9 1 16,-8 7 0-16,-3 12 0 15,-3 6 0-15,-4 13 0 16,0 3 0-16,0 3 0 15,-3 7 0-15,0-4-1 16,-1 4 1-16,-3-4-1 16,-3-3 0-16,-4-9 1 15,-7-10 1-15,-7-15-1 16,-15-3 1-16,-6-16 0 16,-4-16 0-16,0-19-5 15,-6-9 0-15,-5-15-2 16,1-10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08:39:36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4364 2966 102 0,'60'-85'51'0,"-46"132"-50"0,-7-34 52 15,-3 18-52-15,-1 23 0 16,-3 18 2-16,-3 19 0 16,-8 34-4-16,-3 19 1 15,-4 32 2-15,-3 6 0 16,0-7-2-16,3-2 1 15,8-16-6-15,-12-10 0 16,5-18-1-16,-1-20 0 0</inkml:trace>
  <inkml:trace contextRef="#ctx0" brushRef="#br0" timeOffset="615.94">5592 3615 90 0,'10'-63'45'0,"8"-31"-29"15,-15 76 42-15,-3-8-56 16,-3-2 1-16,-8 0 1 0,-10 6 0 15,-25 6-6 1,-7 16 1-16,-17 16 3 0,-4 22 0 16,3 24-2-16,8 11 0 15,13 5-2-15,11-6 1 16,11-9-3-16,25-10 1 16,6-18-1-16,29-13 1 15,21-16 0-15,17-22 0 16,1-3 2-16,-8-9 0 15,-3-6 3-15,-14-10 0 16,-7 6 2-16,-7-6 0 0,-4 0-1 16,-14 4 1-16,4 8 0 15,-8 7 1-15,1 3-2 16,-4 6 0-16,4 7-2 16,-8 9 1-16,-3 25 0 15,0 25 0-15,-3 22-2 16,-15 13 0-16,4 25 0 15,-4 12 1-15,-3-3-1 16,-7-6 0-16,7 0 0 16,-8-13 0-16,12-9-1 15,3-19 1-15,0-9-1 16,6-16 0-16,5-12 0 16,10-10 1-16,11-16-1 15,6-15 0-15,12-16-2 16,13-19 1-16,22-6-8 15,3-9 1-15,10-13-1 16,-13 0 1-16</inkml:trace>
  <inkml:trace contextRef="#ctx0" brushRef="#br0" timeOffset="1067.38">5348 2838 79 0,'-7'3'39'0,"-25"3"-23"0,25-6 31 0,-7 0-43 15,-4 0 1-15,8-6 1 16,-1-4 1-16,22-5-10 16,-1-4 1-16,8-3 5 15,14 6 1-15,-4 0-3 16,14 7 0-16,-3 15-1 16,-3 4 1-16,-1 2-1 15,4 10 1-15,-4-3-1 16,11 9 0-16,7-3 0 15,3-9 0-15,-3-13-1 16,3-9 1-16,-3-7 0 0,4-2 0 16,-18-4 0-1,-15 3 0-15,-3-3-1 0,-3 10 1 16,0 6-8-16,-11 0 1 16,7 3-1-16,4 6 0 15</inkml:trace>
  <inkml:trace contextRef="#ctx0" brushRef="#br0" timeOffset="1517.84">6795 3035 94 0,'-22'-63'47'0,"-2"19"-41"16,24 35 57-16,-4 0-61 16,-6-1 1-16,2 1 0 15,5 3 0-15,3 6-5 16,3 6 1-16,15 13 2 15,10 9 1-15,18 16-2 16,14 0 1-16,14 12-1 0,-10 4 0 16,-4-7 0-16,-4 0 0 15,-3 4 0-15,-7 2 0 16,-11-5 0-16,-10 2 1 16,-14 7 0-16,-19 9 1 15,-13-3-1-15,-28-6 1 16,-25 9-2-16,-11 6 1 15,8-6-5-15,6 0 1 16,-3-9-13-16,7-6 1 16,14-7 0-16,14-16 0 15</inkml:trace>
  <inkml:trace contextRef="#ctx0" brushRef="#br0" timeOffset="1818.6">8072 3703 83 0,'-22'-22'41'0,"22"3"-32"15,4 19 52-15,3-3-57 16,11-6 1-16,6-1 2 15,22 4 0-15,4-3-9 16,6-1 0-16,18 1 5 0,14-1 1 16,-14 4-4-16,0 0 0 15,-3 0-8-15,-22 2 1 16,-6 11-16-16,-12-1 0 16,-9 7 0-16,-22 12 1 15</inkml:trace>
  <inkml:trace contextRef="#ctx0" brushRef="#br0" timeOffset="2012.48">7768 4170 99 0,'-7'0'49'0,"57"-15"-65"0,-26 5 93 0,50-9-77 15,18-3 1-15,14-3-1 16,17-3 0-16,-6 9-2 15,-4 4 0-15,-25 5-9 16,-18 4 1-16,-13 3-1 16,-15 0 0-16</inkml:trace>
  <inkml:trace contextRef="#ctx0" brushRef="#br0" timeOffset="2372.81">10876 2593 97 0,'-35'-53'48'0,"28"34"-52"0,7 25 67 16,-4 0-61-16,4 13 0 0,0 3 0 16,-3 19 1-16,-4 6-5 15,3 25 1-15,1 10-2 16,6 15 0-1,1 9-20-15,3 7 0 0,3 6-1 16,1-3 1-16</inkml:trace>
  <inkml:trace contextRef="#ctx0" brushRef="#br0" timeOffset="2673.64">10051 4242 105 0,'-11'0'52'0,"36"7"-72"0,-8-7 102 16,33-7-81-16,34-5 1 15,22-4 0-15,46-3 0 16,3-12-3-16,0 0 0 16,15 9 1-16,-15 3 0 15,-21-3-8-15,-18 6 1 16,-17 7-1-16,-25-1 0 16</inkml:trace>
  <inkml:trace contextRef="#ctx0" brushRef="#br0" timeOffset="8183.53">6996 2195 89 0,'-22'-22'44'0,"-38"-7"-31"16,39 14 45-16,-10-7-57 15,-8-13 0-15,-28 7 0 16,-25-6 1-16,-17-4-3 16,-18 7 0-16,-36-16 0 15,8 9 1-15,-14 13-1 16,-15 0 0-16,15 25-1 16,-7 25 1-16,-11 0 0 15,17 28 1-15,8 13-1 0,0 6 1 16,-4 25-1-16,25 16 1 15,10-9 0-15,15 12 0 16,3 16 0-16,14 9 1 16,-10 0-1-16,21 16 1 15,17 3-1-15,11-1 1 16,11 5-1-16,10 5 0 16,7-3 0-16,11-6 1 15,14 3-1-15,0-6 1 16,7-10-1-16,7-6 1 15,11-6 0-15,13-9 0 16,8-4 0-16,4-9 0 0,-1-10 0 16,14-12 0-16,-6 3 0 15,-8-9 1-15,4-16-2 16,3-3 1-16,15-10-1 16,3-2 1-16,3-20-1 15,8-3 0-15,-4-12 0 16,4 0 1-16,-1-10 0 15,15-5 0-15,7-4 0 16,0-7 0-16,-11 1 0 16,7-3 0-16,14-1-1 15,1-9 1-15,-4-6-1 16,-8-3 1-16,-2 3-1 16,9-3 0-16,5 0 0 15,-1-7 0-15,-17-3 0 16,0 7 0-16,-15-7 0 15,1 4 0-15,-1-4 0 0,-3-2 1 16,-3-4 0-16,0-16 0 16,3 4-1-16,-14 2 1 15,-7-2-1-15,3-10 1 16,-10-6-1-16,14 0 1 16,3-7 0-16,1-2 0 15,-4-1 0-15,7 10 0 16,-7 0 0-16,-4-6 0 15,-3-7-2-15,0 0 1 16,-7 1 0-16,7-1 1 16,3 0-1-16,-3 1 0 0,4-10 0 15,-8 0 1-15,-7-1 1 16,4 11 0-16,-3-13-2 16,-12 2 1-16,-2 5-1 15,-8-8 1-15,-7 14-1 16,0-7 1-16,-14 3-1 15,0-9 1-15,-14 3-1 16,-4-10 0 0,-35-21 0-1,-7 18 0-15,4 10 0 16,-1 6 1-16,5 16-1 16,-8 9 0-16,-7 3-1 15,-11 13 1-15,-10 3 0 16,3 9 0-16,4 4 0 15,-7 6 0-15,-8 6 0 0,-6 3 0 32,-57 25 0-32,8 4 0 15,3 5 0-15,17 7 0 16,0 13 0-16,-6 2 1 16,3 7-1-16,3 6 0 15,11-3 0-15,7 0 0 16,-6 4 0-16,-1 2 0 15,10 0 0-15,11 1 0 16,8 8 0-16,3 1 0 0,-1 0 0 16,-2-1 0-1,-8 4 0-15,11 9 1 0,6 7-2 16,12 3 1-16,10 9 0 16,0-3 0-16,0 3 0 15,4 9 0-15,3 1 0 16,-7 2 0-16,-4-2 0 15,11-7 0-15,0 16 0 16,15-6 0-16,-1-7 0 16,7 0 0-16,4-6 0 15,7-3 0-15,3 6 0 16,7 4 0-16,4-10 0 16,7 3 0-16,7-13 0 15,-3 1 0-15,3 3 0 16,11-16 0-16,13 15 0 15,1-9 0-15,7-6 0 16,0-3 0-16,10 0 0 16,1-3 0-16,-1-13 0 0,-7-3 0 15,8 0 0-15,-1-6 0 16,11 6 0-16,-11-3 0 16,11-7 0-16,-7-5 0 15,14-7 0-15,-14-3 0 16,4-3 0-16,3-4 0 15,7 1 0-15,3-7 0 16,1 1 0-16,10-10 0 16,-4-3 0-16,-2-4 0 0,2 1 0 15,11-10 0-15,1 1-1 16,6-17 1-16,0 1 0 16,-7 0 1-16,4-1-1 15,7 1 0-15,0-3 0 16,-1-4 0-16,-6-3 0 15,-4 0 0-15,0-9 0 16,15-3 0-16,-4-7 0 16,-1 4 0-16,-2-4 0 15,-8 7 1-15,11 3-1 16,-8-7 0-16,5 4 0 16,-15 6 0-16,0-3 0 15,-14 3 0-15,-14 0 0 16,-4-16 0-16,-3 0 0 15,-11 1 0-15,4-11 0 16,-4 1 0-16,11-6 0 16,-14-16 1-16,3 9-1 15,1-3 0-15,-5 7 0 16,-10-13 0-16,1-3 0 0,-5-4 1 16,4 10-1-16,-3 0 0 15,3-12 0-15,-3 3 0 16,3-4 0-16,-7 1 0 15,-3 15 0-15,-4-6 0 16,-7 9 0-16,-7 13 0 16,-7-6 0-16,-8 5 0 15,5 1 0-15,-4 0 0 16,-11 9 0-16,4 1 1 0,-8-4-2 16,5 0 1-16,-1 3 0 15,-3 1 0-15,3 8 0 16,-3-5 0-16,-15 12-1 15,-6 9 1-15,-85-31 0 16,63 50 0 0,4 4 0-16,-14 5 0 15,-8-2 0-15,-6 5 0 16,3 1 0-16,1 9-1 16,-5 0 1-16,-6 7 0 15,0 5 0-15,-1 4 0 16,15 6 0-16,-11 7 0 15,4-7 0-15,0 3 0 16,10 6 0-16,4-5 0 16,6 5 0-16,12-6 0 15,-4 4 0-15,0-1 0 16,-4 4 0-16,-3 5 0 0,-7 1 0 16,14 9 0-16,7-3 0 15,-4 4 0-15,1 2 0 16,-8 0 0-16,-14 0 0 15,15-6 0-15,6 10 0 16,4 9 0-16,14 0 0 16,4 6 0-16,3 6 0 15,0-3 0-15,7 1 0 16,0-4 0-16,-6 3 0 16,9 3 0-16,-3 4 0 0,1-4 0 15,-5 10 0-15,5-13 0 16,-1 10 0-16,11 6 0 15,6 0 1-15,5 3-2 16,6-3 1-16,8-6 0 16,-4 2 0-16,3 4 0 15,15 0 0-15,-1-3-1 16,4-9 1-16,4-4 0 16,3-3 1-16,7-9-1 15,1-7 0-15,2 10 0 16,8 9 0-16,0-15 0 15,-4 6 0-15,0-7 0 16,4 4 0-16,-7 0 0 16,-4-7 0-16,8-6 0 15,9-3 0-15,-2 7 0 16,3-17 0-16,3 10 0 16,4-6 0-16,3-3 0 0,-10-7 0 15,4-6 0-15,6-3 0 16,4-6 0-16,0-1 0 15,7-5 0-15,4-7 0 16,-1-3 0-16,-10-9 0 16,7 2 0-16,-7 1 0 15,21 0 0-15,0-4 0 16,-3-2 0-16,10-10 0 16,4-3 0-16,0-3 0 0,10-1 0 15,4 1 0-15,-8-3-1 16,-6-1 1-16,-4 1 0 15,-14 0 0-15,15-1 0 16,-5 1 0-16,-3 0 0 16,1-16 0-16,-5 9 0 15,-6-15 1-15,-11-1-1 16,3 1 0-16,11-10 0 16,0 1 0-16,-3-11 0 15,3-2 0-15,-3-3 0 16,-11-1 0-16,-11 4 0 15,-3 6 0-15,-7 0 0 16,-4 3 1-16,-10 0-1 16,-1 1 0-16,1-1 0 15,-4-13 1-15,11 4-1 16,3-10 0-16,4 4 0 0,-7 2 0 16,0-2 0-16,-8 9 1 15,-10 3-1-15,-3 3 0 16,-4 10 0-16,-7-4 0 15,0 4 0-15,0-1 0 16,7-6 0-16,-3-2 0 16,6-4 0-16,-3-4 1 15,4 4-1-15,-1 10 0 16,-3-7 0-16,-7 10 1 16,-7 9-1-16,-3-4 0 15,-1 7-1-15,-13-3 1 0,-8-3 0 16,4-3 0-16,3-7-1 15,-7 4 1-15,4 6 0 16,-11-4 0-16,7 1-4 16,-3 0 1-16,-14-1-27 15,-8 1 1-15</inkml:trace>
  <inkml:trace contextRef="#ctx0" brushRef="#br0" timeOffset="8965.09">10643 4819 87 0,'-10'-34'43'0,"-11"-29"-27"0,13 54 44 16,1-7-56-16,-3 3 0 15,3 7 1-15,-4 9 0 16,1 13-7-16,3 19 1 16,0 18 4-16,-4 3 0 15,4 23-2-15,-4 12 1 0,-3 12 0 16,0-3 0-16,0-9-1 15,-4 0 0-15,1-9 0 16,-4-10 0-16,-8 0-2 16,-2-9 1-16,-15-7-2 15,0-9 1-15,-4-3-2 16,1-3 1-16,-4-10-4 16,0-2 1-16,0-8-9 15,11-21 0-15,7-12 1 16,21-26 0-16</inkml:trace>
  <inkml:trace contextRef="#ctx0" brushRef="#br0" timeOffset="9235.93">10717 4797 88 0,'-67'7'44'0,"57"-17"-38"0,10 10 57 16,7-6-61-16,21-13 1 15,18-6 1-15,28-3 0 16,4-13-6-16,6 3 1 16,19 7 0-16,-1 3 1 15,0 3-7-15,-14 6 1 0,-6 10-11 16,-15 5 1-16,-11 11-1 15,-10 8 1-15</inkml:trace>
  <inkml:trace contextRef="#ctx0" brushRef="#br0" timeOffset="9627.41">11123 5180 90 0,'-25'-63'45'0,"43"7"-49"15,-7 34 73-15,10-6-67 16,21-4 0-16,8 1 1 16,6 6 1-16,-7 9-5 0,4 10 0 15,-7 15 3-15,-14 16 0 16,-11 7-2-16,-21 18 1 15,-14 9-1-15,-18 4 0 16,-28 9-1-16,-3 4 0 16,-4-4 0-16,-7-3 1 15,7-7-1-15,17-8 0 16,11-20 0-16,29-2 0 16,20-26 0-16,19-6 0 15,31-10 0-15,21-5 1 16,10-7-4-16,1-6 0 15,-4-4-10-15,11 4 0 0,-4-3 0 16,-6 2 1-16</inkml:trace>
  <inkml:trace contextRef="#ctx0" brushRef="#br0" timeOffset="10098.15">13236 2245 98 0,'-53'-94'49'0,"7"9"-62"0,32 63 79 15,-10-19-67-15,-8 10 1 16,-7-3 0-16,7 5 0 16,8 4 0-16,2 28 0 15,1 19-1-15,0 25 1 16,3 25 0-16,4 51 1 16,-3 21 1-16,-4 28 0 15,-1 13 1-15,-6 29 0 16,0-1 0-16,-11-3 0 15,7-6 0-15,4-7 0 0,3-21-1 16,11-25 0 0,7-17-2-16,7-8 1 0,14-23-1 15,8-18 0-15,6-16-1 16,7-22 0-16,11-19-5 16,25-15 0-16,6-16 0 15,11-19 0-15</inkml:trace>
  <inkml:trace contextRef="#ctx0" brushRef="#br0" timeOffset="10676.81">13434 2709 105 0,'-11'-28'52'0,"11"47"-52"0,0-10 59 16,-7 13-58-16,4 16 0 15,-1 18 0 1,1 19 0-16,-4 13-2 0,-4 3 0 16,-3 12-1-16,3 4 0 15,1-13-9-15,-1-3 1 16,0-13-1-16,1-5 0 16</inkml:trace>
  <inkml:trace contextRef="#ctx0" brushRef="#br0" timeOffset="11069.35">13963 3120 96 0,'11'-41'48'0,"-4"6"-52"0,-4 26 62 0,-3-7-56 16,-3 7 1-16,-1-4 0 15,-7 7 1-15,-6 16-6 16,-8 8 1-16,-10 11 3 16,-7 11 0-16,-1-5-2 15,1 12 0-15,7 0 0 16,6 16 0-16,15-10-2 16,18 0 1-16,24-9-1 15,11-9 1-15,10-17-1 16,25-2 0-16,7-16 1 15,4-6 0-15,-14-16 2 0,-15-3 0 16,-10-3 1-16,-11-4 1 16,-10-8 0-16,-14-4 0 15,-22 0-3-15,-7 12 0 16,-10 1-15-16,-4-4 0 16,-3 7-2-16,7 9 1 15</inkml:trace>
  <inkml:trace contextRef="#ctx0" brushRef="#br0" timeOffset="11382.16">14513 2740 102 0,'-3'-28'51'0,"3"19"-60"0,3 2 80 0,1 1-71 15,-1 3 1-15,11 3-1 16,1 3 1-16,9 3-1 16,12 13 0-16,2 6 0 15,15 29 0-15,0-1-1 16,0 19 1-16,-4 0 0 16,-6 7 0-16,-4-4 1 15,-18 13 0-15,-18 3 0 16,-17-4 1-16,-35-5-1 15,-29-1 1-15,1-12-10 0,3-9 1 16,6-13-2-16,9-12 1 16</inkml:trace>
  <inkml:trace contextRef="#ctx0" brushRef="#br0" timeOffset="11680.99">15833 3483 104 0,'-7'-3'52'0,"14"-15"-56"0,3 14 64 0,18-5-60 16,11 0 1-16,11-4-1 15,3 4 1-15,17-1-2 16,4 1 0-16,-7 3-1 15,4-1 1-15,-11-2-7 16,-7 6 1-16,-4-7-15 16,-10 4 0-16,-7-6 1 15,-8-4 0-15</inkml:trace>
  <inkml:trace contextRef="#ctx0" brushRef="#br0" timeOffset="11878.87">16090 2875 101 0,'-10'-19'50'0,"13"19"-67"0,1 10 98 15,3 2-79-15,0 20 0 16,3 12 1-16,1 18 1 16,0 1-5-16,-4 9 0 15,-4 6 2-15,1 13 1 16,-4 0-6-16,0-3 0 15,0-9-20-15,3-4 1 16,1-6-1-16,-1-3 0 0</inkml:trace>
  <inkml:trace contextRef="#ctx0" brushRef="#br0" timeOffset="12283.69">17716 3320 106 0,'-10'10'53'16,"17"-1"-78"-16,0-6 99 0,0 4-74 16,7-4 1-16,4-3-1 15,21 0 0-15,3-6-1 16,4-10 0-16,3 6 1 15,1-15 0 1,-5-12 1 0,-16 2 1-16,-15 1 0 0,-11 5 1 15,-10-5-1-15,-10 6 0 16,-22 9 0 0,-4 13 0-16,-9 12-3 0,-1 19 1 15,-14 13-2-15,0 15 1 16,0 22 0-16,7 7 0 15,17 6 0-15,19-1 1 16,27 1 0-16,29-19 0 16,17-12-5-16,32-13 0 15,29-16-1-15,-1-19 1 16</inkml:trace>
  <inkml:trace contextRef="#ctx0" brushRef="#br0" timeOffset="12571.52">18546 2141 99 0,'0'-9'49'0,"10"18"-47"16,-3 1 53-16,-7 2-54 16,0 7 1-16,0 6 0 15,-7 19 1-15,4 6-5 0,-4 4 1 16,-4 2-5-16,-14-3 0 16,11-6-1-16,-4-3 1 15</inkml:trace>
  <inkml:trace contextRef="#ctx0" brushRef="#br0" timeOffset="12928.34">18754 1696 95 0,'-4'-19'47'0,"-49"-15"-47"16,36 24 53-16,-8-5-54 16,0 12 0-16,1-7-7 15,-15 20 0-15,7 8 6 16,11 1 1-16,17-3-5 15,11 3 0-15,7-1 2 16,4-5 1-16,3 3-1 16,7-1 0-16,-3-15 2 0,3 4 1 15</inkml:trace>
  <inkml:trace contextRef="#ctx0" brushRef="#br0" timeOffset="13163.2">18969 2151 101 0,'32'-7'50'0,"10"17"-57"0,-39-10 73 16,-3 6-66-16,-7 4 1 0,-7 2-1 15,-3 10 1-15,-5-3-2 16,-2 25 0-16,-1 0-4 15,-3 0 1-15,10 6-11 16,1-6 0-16,6-4 0 16,8-8 0-16</inkml:trace>
  <inkml:trace contextRef="#ctx0" brushRef="#br0" timeOffset="13471.09">19099 2063 80 0,'-14'-6'40'0,"25"3"-32"0,-11 3 57 15,3-10-62-15,8 10 1 16,10-9 1-16,14 9 1 15,8-7-8-15,3 7 1 16,3 7 4-16,-3 5 1 16,-4 7-3-16,-7 16 0 15,-13-1-1-15,-19 10 1 16,-10 12-1-16,-14 4 0 16,0 0-4-16,3-4 1 15,1-3-13-15,6-15 1 0,11-10-1 16,14-6 0-16</inkml:trace>
  <inkml:trace contextRef="#ctx0" brushRef="#br0" timeOffset="13726.1">20193 1972 85 0,'11'-16'42'0,"6"7"-38"16,-13 15 60-16,-8 4-60 15,-10 2 1-15,-18 7 1 0,-3 15 1 16,-4 7-10 0,0 9 1-16,8 10 3 15,6 6 1-15,7-7-13 0,15-2 0 16,17-4-1-16,21-9 0 15</inkml:trace>
  <inkml:trace contextRef="#ctx0" brushRef="#br0" timeOffset="14005.94">20553 1966 96 0,'-4'-13'48'0,"4"7"-48"0,0 9 64 0,0 3-62 16,-3 10 0-16,-1 3 1 15,-3 15 1-15,0 7-5 16,0 9 0-16,0 7 1 16,3 5 1-16,4 4-6 15,0 0 0-15,0 3-14 16,0-16 1-16,0-6 0 15,0-3 0-15</inkml:trace>
  <inkml:trace contextRef="#ctx0" brushRef="#br0" timeOffset="14266.79">21050 2116 86 0,'46'-19'43'0,"25"32"-43"0,-50-13 67 15,-4 6-65-15,1-6 0 16,-11-6 1-16,-21 12 0 16,-11 1-5-16,-10 2 1 15,-7 0 1-15,-22 10 1 16,-10 0-2-16,-10-3 1 16,13-7-1-16,14 10 0 15,12-7 0-15,13 20 0 0,11-13 0 16,21 15 0-16,21-6 0 15,14 7 0-15,18-4-8 16,-4-6 0-16,1 0 0 16,-4-9 1-16</inkml:trace>
  <inkml:trace contextRef="#ctx0" brushRef="#br0" timeOffset="14568.79">21544 1985 81 0,'-7'-38'40'0,"11"-6"-33"16,-1 41 46-16,1-13-45 16,-1 7-2-16,4 9 0 15,4 9-7-15,6 16 1 16,1 16 5-16,0 16 0 15,-4 24-2-15,-4 4 1 16,-6 9-3-16,-8-3 1 16,-10 0-8-16,-3-13 0 15,-8 0-1-15,-14-21 1 16</inkml:trace>
  <inkml:trace contextRef="#ctx0" brushRef="#br0" timeOffset="15617.37">21029 2242 63 0,'18'-10'31'0,"6"1"2"16,-17-1 10-16,1 1-37 15,-8 0 1-15,-4-1 3 16,-7 4 1-16,-10 0-14 15,-21 6 0-15,-18 6 9 16,-18 10 0-16,4 2-4 16,4 4 1-16,6 13-3 15,8 6 1 1,6 9-3 0,19 0 1-16,9-15-1 15,19-10 0-15,10-7 0 0,14-8 0 16,18-10 0-1,7-10 1-15,3-15 1 0,15-3 1 16,-8-6 0-16,1-4 1 16,-4 13-1-16,-4-3 1 15,-10 12 0-15,-8-3 0 16,-6 10 0-16,-4-1 0 16,-10 10-1-16,-8 10 1 15,-6 9-1-15,-8 15 0 16,-3 7-1-16,-3 9 1 15,2 3-1-15,-6-9 0 0,-3 0 0 16,6 0 1-16,0-6-2 16,4-4 1-16,4 1-1 15,3-7 1-15,0 0-1 16,-1-3 0-16,5-3 0 16,-1 0 0-16,-3-3 0 15,4-7 1-15,-4 4 0 16,3-3 1-16,1-1 0 15,3-12 0-15,0 0 0 16,0 10 1-16,0-10 0 16,14-7 0-16,3-2 0 15,5-4 1-15,13 1-2 16,4-1 1-16,10-5-1 16,11-4 1-16,0 0-2 15,-7 0 1-15,-11 3-2 16,-6 6 0-16,-15 7-8 15,-7 3 0-15,-11-7 0 0,-10 10 1 16</inkml:trace>
  <inkml:trace contextRef="#ctx0" brushRef="#br0" timeOffset="16191.38">22207 2875 100 0,'-7'-56'50'0,"7"62"-46"0,0-3 54 15,0 7-55-15,-3 11 0 16,-4 30 1-16,-4 11 1 15,1 17-7-15,-1 2 0 0,0 23 4 16,1 2 0-16,3-2-5 16,0-7 0-16,3-9-20 15,1 3 0-15,-1-10 0 16,1-12 0-16</inkml:trace>
  <inkml:trace contextRef="#ctx0" brushRef="#br0" timeOffset="16427.24">22796 3248 102 0,'0'-53'51'0,"29"31"-64"15,-22 13 93-15,-4-1-78 16,-3 7 1-16,-3-6-1 0,3 12 1 15,-7 12-5 1,0 20 1-16,-7 6 2 0,-8 21 0 16,1 7-3-16,0 4 0 15,3-1-6-15,1 0 0 16,6-16 0-16,8-2 0 16</inkml:trace>
  <inkml:trace contextRef="#ctx0" brushRef="#br0" timeOffset="16815.13">23312 2994 87 0,'7'-31'43'0,"-7"12"-27"16,0 19 41-16,0-12-54 16,0 12 1-16,0-10 1 15,0 7 0-15,0 3-7 16,3 9 0-16,8 1 5 16,17 15 0-16,7 13-3 15,18 9 1-15,4 6-1 16,-8 6 0-16,-7-2 0 15,-10 12 0-15,-11 3 0 0,-10 0 0 16,-22-3 0-16,-17-6 1 16,-18 0-1-16,-10-20 0 15,-1-5-2-15,-3-3 0 16,14-10-14-16,8-6 1 16,9-10-1-16,15-6 0 15</inkml:trace>
  <inkml:trace contextRef="#ctx0" brushRef="#br0" timeOffset="17253.32">24081 2286 104 0,'-11'-47'52'0,"43"40"-64"15,-11 10 80-15,11 4-68 16,10 8 0-16,4 14 0 16,3 15 1-16,8 18-2 15,-8 1 1-15,-10 0 0 16,-11 9 1-16,-24 25-1 15,-8 10 1-15,-6 9-1 0,-12 12 1 16,-2 16 0-16,-1 7 0 16,4-10-1-16,0 10 1 15,3-1-1-15,-7-12 1 16,-6-19 0-16,-5-18 0 16,-6-17 1-16,-18-18 0 15,0-16 0-15,0-15 0 16,4-13-2-16,-1-10 0 15,8-12-13-15,-4-9 1 16,3-7-2-16,8-3 1 16</inkml:trace>
  <inkml:trace contextRef="#ctx0" brushRef="#br0" timeOffset="18754.11">5405 5076 95 0,'-4'-12'47'0,"8"12"-37"16,-4 0 47-16,0 0-55 0,-4 6 1 15,-7 13 0-15,1 25 0 16,-1 19-4-16,1 18 0 16,-1 10 2-16,-3 19 1 15,0 6-2-15,-7 0 1 16,-4-16-4-16,4-9 0 15,0 0-7-15,0-22 0 16,3-16-1-16,0-12 1 16</inkml:trace>
  <inkml:trace contextRef="#ctx0" brushRef="#br0" timeOffset="19084.91">5750 5218 97 0,'-17'-63'48'0,"3"-3"-45"15,14 53 62-15,0 1-62 16,-8-1 1-16,5 4 2 16,3 6 0-16,-7 6-8 15,0 19 1-15,0 22 5 16,-7 25 0-16,0 15-2 15,-11 17 0-15,-7 12-1 16,0 12 0-16,1 4-1 16,2-20 1-16,1-8-1 15,11-17 1-15,6-15-1 0,7-15 0 16,4-13-1 0,-7-13 1-16,4-3-4 0,3-13 0 15,0-8 0-15,0-1 0 16</inkml:trace>
  <inkml:trace contextRef="#ctx0" brushRef="#br0" timeOffset="20452.16">13730 5525 102 0,'-92'-13'51'0,"54"23"-50"0,34-10 51 16,1 3-53-16,6 0 0 16,18 6 0-16,32 4 0 15,46-4 1-15,63-2 1 16,75-14 0-16,69-2 0 16,65-7 1-16,73-18 0 15,71-10 1-15,39-6 1 16,35-7 0-16,15-9 0 0,34 4-1 15,-3 8 0-15,-10 11-2 16,-4 5 0-16,-61 0-1 16,-27 10 0-16,-53 3-2 15,-39 3 1-15,-64 3-3 16,-52 10 1-16,-75-1-6 16,-70 4 1-16,-56 6-1 15,-71 6 1-15</inkml:trace>
  <inkml:trace contextRef="#ctx0" brushRef="#br0" timeOffset="20856.93">13204 6350 102 0,'-42'-16'51'0,"120"41"-55"0,-39-28 62 16,56-7-58-16,-21 1 1 15,155-25-1-15,53-1 1 16,54-3-1-16,66-9 0 15,49-6 1-15,61-10 0 0,45-12 0 16,57-16 1-16,32 10 0 16,45-1 1-16,25 10-1 15,-14 3 0-15,-3 6 0 16,-36 13 1-16,-46 3-2 16,-52 9 1-16,-64 1-5 15,-60 2 1-15,-99 10 0 16,-85 3 0-16</inkml:trace>
  <inkml:trace contextRef="#ctx0" brushRef="#br0" timeOffset="22748.75">4477 7961 75 0,'0'-15'37'0,"0"-20"-16"16,-4 26 37-16,-3-4-54 15,-10 1 0-15,-8-1 2 16,-14 1 1-16,-3 5-9 16,-18 11 0-16,3 8 5 15,1 16 1-15,10 13-4 16,0 9 1-16,14 4-3 16,1 5 0-16,13-6-2 15,7-9 1-15,11-9-2 16,11-16 0-16,28-16 2 15,21-16 1-15,10-15 2 0,1-6 1 16,-4-14 2-16,-7-8 0 16,-11 3 2-16,-10 12 1 15,-7 10-1-15,-8 6 0 16,-9 9-1-16,-5 6 0 16,-10 17-3-16,-10 18 1 15,-1 12-2-15,-14 23 1 16,-6 12-1-16,-1 0 0 15,-7 19-1-15,7 3 0 16,-3 0 0-16,-4 0 1 16,4-9-1-16,7-7 1 15,-4-15-1-15,14-16 1 0,11-12 0 16,14-7 0-16,11-16 1 16,14-15 1-16,10-9-1 15,4-10 1-15,3-6-4 16,1-4 1-16,-4-2-20 15,3-1 0-15,7 4-2 16,-13 3 1-16</inkml:trace>
  <inkml:trace contextRef="#ctx0" brushRef="#br0" timeOffset="23019.58">5144 8140 102 0,'7'-28'51'0,"21"34"-62"0,-7-12 87 15,4-7-75-15,10 4 0 16,-7 0-1-16,14-4 0 15,-10 4-5-15,14 2 1 16,-4 10-9-16,-3-3 0 16,-7 7-1-16,0 2 1 0</inkml:trace>
  <inkml:trace contextRef="#ctx0" brushRef="#br0" timeOffset="23266.22">5020 8485 86 0,'-11'-16'43'0,"22"13"-38"16,0 3 56-16,10 0-59 16,7 0 1-16,36-9 0 15,6 9 0-15,8-10-10 16,-1-2 1-16,-6-1-14 15,-1 1 0-15,1-1-1 16,0-6 0-16</inkml:trace>
  <inkml:trace contextRef="#ctx0" brushRef="#br0" timeOffset="23768.47">6593 7949 94 0,'-28'-13'47'0,"4"-27"-61"0,9 33 88 15,-6 4-73-15,-28 13 0 0,-1-1 1 16,-2 16 0-16,6 16-3 16,3 3 1-16,5 9 1 15,6 7 1-15,7-4-2 16,15-6 1-16,10 7-2 15,10-7 1-15,15-25-1 16,28-6 1-16,14-16-1 16,7-13 1-16,0-11 1 15,-11-17 0-15,-10 0 1 16,-14-9 1-16,-11-3 1 16,-10 0 0-16,-14 0 0 15,-8 6 0-15,-17 9-2 16,-7 10 1-16,-8 16-3 15,1-1 0-15,7 14-2 16,0 2 1-16,10 3-2 16,4 1 0-16,7-1 0 0,7 0 1 15,7-5 1-15,-4-1 0 16,4-3 1-16,0 3 0 16,-3-3 1-16,-4 0 1 15,0 0 0-15,-4-6 0 16,1 2-1-16,-1 1 0 15,1-3-2-15,-1 3 1 16,1 3-7-16,3 0 1 16,0 0-1-16,3-3 1 15</inkml:trace>
  <inkml:trace contextRef="#ctx0" brushRef="#br0" timeOffset="25193.9">6710 10555 55 0,'0'-16'27'0,"0"10"9"0,-4 6-2 15,1-3-27-15,-4-1 0 16,-4 1 5-16,-17 3 1 15,-4 0-15-15,-3 7 0 16,-18 5 10-16,0 4 1 16,4 6-4-16,-1 15 1 15,4 14-3-15,8 5 0 16,6 0-3-16,7 1 1 16,8-4-2-16,6-3 0 0,0-9-1 15,15-9 1-15,6-11-1 16,8-14 1-16,21-7 0 15,-7-7 0-15,6-11 1 16,1-1 0-16,0-6 1 16,3 3 0-16,-3 0 0 15,-7-3 0-15,0 3 0 16,-4 0 0 0,4-6 0-1,-4-1 0-15,0 1-1 16,-14 0 1-16,0 0 0 15,-3 3 0-15,0 0-1 16,-1 3 0-16,1 0 0 16,-4 3 1-16,3 3-2 15,-6 7 1-15,3-1-2 16,-7 10 1-16,0 4-11 0,0-1 1 16,0 3-1-16,-7 0 1 15</inkml:trace>
  <inkml:trace contextRef="#ctx0" brushRef="#br0" timeOffset="25600.99">6248 10235 98 0,'-18'-13'49'0,"25"4"-49"15,-7 0 64-15,4-13-63 16,6-4 0-16,25-2 0 16,4-6 0-16,7-1-2 15,18 7 1-15,-4 6 0 16,-11 16 1-16,0 12-2 15,-3 10 1-15,-7 18 0 16,0 7 0-16,7 9-1 16,3-9 1-16,1-10 0 15,10-15 0-15,3-13 0 16,-3-15 0-16,-4-20 0 16,-3-2 0-16,-7-13-2 0,-3 12 0 15,-19 4-21-15,1 3 1 16,-22 12 0-16,-3 0 0 15</inkml:trace>
  <inkml:trace contextRef="#ctx0" brushRef="#br0" timeOffset="25974.94">5581 10175 111 0,'-4'-31'55'0,"4"47"-78"15,0-13 106-15,4 12-83 16,-4 20 0-16,-4 21 0 0,-13 13 1 16,-4 22-3-16,-8 10 0 15,1 8-10-15,0 1 1 16,3-10-1-16,4 4 0 15</inkml:trace>
  <inkml:trace contextRef="#ctx0" brushRef="#br0" timeOffset="26490.42">7775 10015 94 0,'-21'-9'47'0,"7"-13"-43"16,14 16 58-16,-14 6-59 15,14 0 1-15,0 0 1 16,3 3 0-16,8 3-7 0,-8 4 0 16,12 2 4-16,6 4 1 15,11 12-2-15,20 3 0 16,15 4-2-16,0 6 1 15,4-4-1-15,-11-2 1 16,0-4-1-16,-18 0 1 16,-3-5 0-16,-11 2 0 15,-14 3 0-15,-14 10 1 16,-28 9 0-16,-21 6 0 16,-25 17-1-16,-7 5 0 15,-11 0-3-15,0-2 0 0,0-4-11 16,1-9 0-16,13-13 0 15,15 0 0-15</inkml:trace>
  <inkml:trace contextRef="#ctx0" brushRef="#br0" timeOffset="27190.77">5542 10266 95 0,'21'-41'47'0,"8"4"-46"16,-22 31 65-16,-4-1-65 15,4 17 1-15,-3 21 1 16,-4 22 0-16,-4 19-3 0,-13 26 0 15,-15 11 2 1,-4 17 0-16,-6-1-1 0,-11 1 1 16,-3-10-2-16,13-16 0 15,12-21-7-15,6-14 1 16,11-14-21-16,-4-14 1 16,36-24-1-16,-4-13 0 15</inkml:trace>
  <inkml:trace contextRef="#ctx0" brushRef="#br0" timeOffset="27611.88">9144 10445 106 0,'0'-9'53'0,"21"15"-74"0,-3-12 109 16,14-10-87-16,17-6 0 15,0-3 0-15,11 0 0 16,21 3-3-16,1 3 1 16,-8 6-1-16,0 4 0 15,-11 6-6-15,-13 3 1 16,-12 6-21-16,-9 7 1 15,-26 6 0-15,-17-4 1 16</inkml:trace>
  <inkml:trace contextRef="#ctx0" brushRef="#br0" timeOffset="27736.82">9320 10765 88 0,'85'-19'44'0,"77"-41"-69"16,-95 48 86-16,18-7-61 15,0-6 0-15</inkml:trace>
  <inkml:trace contextRef="#ctx0" brushRef="#br0" timeOffset="29368.15">11162 9429 106 0,'3'-44'53'0,"1"41"-49"16,-4 6 53-16,3 10-55 16,-3 5 0-16,0 23 0 15,-3 16 0-15,-1 15-5 16,1 9 1-16,-1-2-5 15,4-1 1-15,4 22-2 16,-1 1 1-16</inkml:trace>
  <inkml:trace contextRef="#ctx0" brushRef="#br0" timeOffset="29603.73">10615 10856 102 0,'-11'-10'51'0,"8"-12"-54"0,10 19 60 16,7-9-57-16,32-1 0 15,18-15-1-15,27 0 1 16,36-4-1-16,18 7 1 0,-4 3-7 16,0 4 0-1,11-8-1-15,-8 14 1 0</inkml:trace>
  <inkml:trace contextRef="#ctx0" brushRef="#br0" timeOffset="29834.49">10679 11088 102 0,'-11'-3'51'0,"71"12"-57"16,-28-12 66-16,31-6-60 0,11-1 0 15,29-12-1-15,9 0 1 16,8-9-2-16,-10 9 0 16,-8-6-9-16,0 6 1 15,-13 3-1-15,-19 3 1 16</inkml:trace>
  <inkml:trace contextRef="#ctx0" brushRef="#br0" timeOffset="30179.57">10799 11276 84 0,'-18'-25'42'0,"-21"0"-33"16,39 19 52-16,-3 2-58 15,3 8 0-15,0-4 1 16,10 15 0-16,-3 4-6 16,0 15 1-16,0 17 3 15,-3 5 0-15,-1 7-1 16,-3 0 0-16,-7 9-1 15,-7 3 0-15,0-12 0 16,0-10 0-16,-4-6 0 16,-6-6 0-16,-8-7 0 15,-7 1 0-15,-14-13-5 16,-3-13 0-16,6-6-1 0,1-12 1 16</inkml:trace>
  <inkml:trace contextRef="#ctx0" brushRef="#br0" timeOffset="30690.5">11656 11455 87 0,'7'3'43'0,"-7"-6"-33"0,0 9 40 0,-4-3-49 16,-3 3 0-16,-7-2 1 15,-7 2 0-15,-11-3-2 16,0 0 0-16,1-6 2 16,6 0 0-16,0-13 1 15,4-3 0-15,7-6-1 16,11-9 1-16,13-4 0 16,18-3 0-16,4 10-2 15,3 6 1-15,4 6-2 16,0 13 1-16,-4 12-2 15,-3 19 1-15,-7 16-1 16,-11 15 0-16,-11-2 0 16,-10 5 0-16,-10 1-1 15,-12 9 1-15,-13-6-2 16,-11-10 1-16,-21-9-3 16,7-7 1-16,-4-2-3 0,8-13 1 15,3-7-2-15,-3-5 0 16,10-4 2-16,14-3 0 15,11-6 5-15,13 0 0 16,23 3 5-16,6 3 0 16,14 7 4-16,14 5 0 15,22 10-1-15,3 4 0 16,7-1-11-16,0 3 1 16,-4-6-3-16,-10-12 0 15</inkml:trace>
  <inkml:trace contextRef="#ctx0" brushRef="#br0" timeOffset="31143.24">13127 9551 103 0,'-4'-128'51'0,"-24"15"-57"16,21 88 68-16,-4 0-62 0,-6-10 1 16,-15 10-1-16,4 3 0 15,0 13-1-15,3 12 1 16,4 9-1-16,0 23 0 15,3 21 0-15,0 23 1 16,4 27 1-16,0 23 0 16,0 6 0-16,0 22 0 15,-4 2 1-15,-3 5 0 16,3-20-1-16,4-9 1 16,7-13-2-16,4-19 1 15,3-15-2-15,7-19 1 16,10-22-5-16,5-12 0 0,6-16 0 15,14-10 0-15</inkml:trace>
  <inkml:trace contextRef="#ctx0" brushRef="#br0" timeOffset="31350.09">13335 9711 104 0,'-7'-44'52'0,"7"22"-47"16,0 22 58-16,0 3-62 15,0 13 0-15,0 25-1 16,0 18 1-16,0 14-1 16,3 14 0-16,1 20-2 0,3 0 1 15,0-4-8-15,0-9 0 16,0 3 0-16,-3-18 1 15</inkml:trace>
  <inkml:trace contextRef="#ctx0" brushRef="#br0" timeOffset="31725.98">13907 10216 91 0,'7'-25'45'0,"3"12"-41"0,-10 13 48 0,-7-15-50 16,0-1 0-16,-4 4 2 16,-3-1 0-16,-7 7-5 15,-7 9 1-15,-7 9 2 16,3 1 1-16,4 6-1 16,3 9 0-16,7 3-2 15,11 10 1-15,7-3-2 16,18 6 0-16,10 0-1 15,11-4 0-15,10-8 0 16,22-7 0-16,7-16 0 16,6-9 1-16,-13-9 1 15,-11-7 1-15,-14-9 1 16,-18-10 0-16,-14-5 0 0,-25-17 1 16,-17 7-4-16,-21 6 0 15,-1 7-14-15,1 5 0 16,7 4-1-16,10 0 0 15</inkml:trace>
  <inkml:trace contextRef="#ctx0" brushRef="#br0" timeOffset="32037.2">14340 9812 99 0,'-28'-13'49'0,"-14"-3"-56"0,38 10 78 0,1 6-71 16,3 0 1 0,14 6 0-16,7 7 1 0,7 6-3 15,4 9 1-15,7 3 1 16,10 4 0-16,8 6-1 16,-4 15 1-16,-4-3-1 15,-10 10 1-15,-14 0-1 16,-18-1 1-16,-25-2-1 15,-10-4 1-15,-4-9-3 16,-3 1 1-16,3-11-14 16,0-6 1-16,4-9-2 15,3-6 1-15</inkml:trace>
  <inkml:trace contextRef="#ctx0" brushRef="#br0" timeOffset="32280.09">15236 10216 108 0,'-10'3'54'0,"10"-9"-67"0,7 6 84 16,11 3-70-16,10-6 1 16,18 0 0-16,14-7 0 15,28 4-3-15,7-13 0 0,7 0 0 16,-6 7 1-1,-8-1-4-15,-7 1 1 16,-21 6-7-16,-11-1 1 0,-13 4-11 16,-8-3 1-16,-11-4 0 15,-13 4 1-15</inkml:trace>
  <inkml:trace contextRef="#ctx0" brushRef="#br0" timeOffset="32490.97">15685 9696 97 0,'-46'-7'48'0,"42"26"-55"16,8-10 85-16,-1 4-74 15,11 9 1-15,11 12 2 16,3 17 0-16,-3 5-9 16,3 22 0-16,-7 10 5 15,-7 6 0-15,-7 4-7 16,-3-4 1-16,-4 3-14 15,0-16 0-15,0-12 0 0,4-12 0 16</inkml:trace>
  <inkml:trace contextRef="#ctx0" brushRef="#br0" timeOffset="33541.43">17699 4346 80 0,'-28'-6'40'0,"31"-1"-31"15,4 7 41-15,7-3-46 16,15-3 1-16,34-4 1 16,36-2 1-16,31-13-9 15,54-3 1-15,31-10 5 16,28 3 0-16,26-18-3 16,2 9 1-16,4 4-2 15,-24 2 1-15,-36 10-1 16,-17 3 0-16,-43 6-1 0,-35 6 1 15,-29 7-1-15,-38 6 1 16,-42 0-2-16,-29 6 1 16,-45 7-1-16,-54 21 0 15,-34 4 0-15,-43 9 1 16,-22 3 0-16,-16 10 0 16,-1-4 1-16,-4-6 1 15,26-3 1-15,20-6 0 16,25-6-1-16,8-10 1 15,31-7-1-15,31-2 1 16,22 0-1-16,21-7 1 0,39-6-1 16,32-3 0-16,31-9-1 15,47-10 0-15,41-6 0 16,36-6 1-16,32-10-1 16,24-6 0-16,18 3 0 15,-4 3 0-15,4-3 0 16,-31 4 1-16,-8 5-1 15,-36 7 1-15,-30 12-1 16,-26 4 0-16,-28-1 0 16,-31 13 0-1,-43 10-3 1,-25-4 0-16</inkml:trace>
  <inkml:trace contextRef="#ctx0" brushRef="#br0" timeOffset="34999.15">20909 1204 84 0,'-3'-16'42'0,"17"32"-42"0,-7-7 43 0,0 10-43 15,0 15 0-15,-4 4-2 16,-3 0 1-16,0 12-5 15,-17 3 1-15,-1 1-1 16,1-1 0-16</inkml:trace>
  <inkml:trace contextRef="#ctx0" brushRef="#br0" timeOffset="35241.01">21114 1150 87 0,'14'-22'43'0,"4"10"-41"0,-15 12 58 16,-3 0-60-16,11 0 0 16,-4 9-1-16,-7 10 1 15,-4 19-2-15,-3 6 0 16,-3 9-9-16,-5-3 1 15,-2 3 0-15,-4 1 0 16</inkml:trace>
  <inkml:trace contextRef="#ctx0" brushRef="#br0" timeOffset="35600.04">21262 439 91 0,'-21'-35'45'0,"-18"23"-50"16,28 5 65-16,-3 4-60 15,-3 6 0-15,-5 7-4 16,1 5 0-16,0 7 3 15,7 0 0-15,3 0-2 16,8 3 0-16,10-9 1 16,11-3 0-16,27-7 2 15,15-6 1-15,7-6 1 0,-3 2 1 16,-11-14 1-16,-11 2 0 16,-7-12-1-16,-17 9 1 15,-11-12-6-15,-32 9 1 16,-17 6-3-16,-21 6 1 15</inkml:trace>
  <inkml:trace contextRef="#ctx0" brushRef="#br0" timeOffset="36480.89">17134 4901 82 0,'25'-22'41'0,"32"-6"-35"0,-29 21 41 15,25-8-46-15,28-4 1 16,14-12 1-16,39-7 1 15,32-12-5-15,42 0 0 16,18-4 2-16,45 4 1 16,-2-6-1-16,20-4 0 15,-32 4-1-15,4 2 1 16,-31 1 0-16,-33 12 1 0,-17 4-1 16,-28 8 0-16,-25 11-5 15,-32-4 0-15,-28 6-1 16,-24 10 0-16</inkml:trace>
  <inkml:trace contextRef="#ctx0" brushRef="#br0" timeOffset="37704.47">16870 9633 80 0,'-11'-38'40'0,"-20"41"-23"0,34 4 40 16,-10-7-54-16,3 0 1 0,-6 6 2 15,-1 13 1-15,1 12-8 16,-4 19 0-16,3 7 5 16,0 12 1-16,4 15-3 15,0 1 0-15,4 0-5 16,-1 6 1-16,4-16-12 16,4-6 0-16,-1-10 0 15,8-5 0-15</inkml:trace>
  <inkml:trace contextRef="#ctx0" brushRef="#br0" timeOffset="37945.32">17283 9837 106 0,'-4'-16'53'0,"4"10"-60"0,0 6 79 15,0 0-72-15,4 6 0 16,-4 16 0-16,0 9 1 16,-4 10-1-16,-3 6 0 15,0 16-2-15,0 6 1 16,0 0-9-16,3 0 0 16,1-13 0-16,3-6 0 15</inkml:trace>
  <inkml:trace contextRef="#ctx0" brushRef="#br0" timeOffset="38318.11">17766 9768 96 0,'-11'-22'48'0,"4"-19"-41"16,7 32 58-16,0-1-63 15,0 4 0-15,0 0 1 16,7 6 0-16,4 6-5 16,7 10 1-16,20 9 2 15,8 9 0-15,4 10-2 16,10 12 0-16,-11 4 0 0,-7 18 0 15,-6 7 0-15,-12 12 0 16,-27-3 0 0,-15-9 1-16,-10 3 0 0,-22-13 1 15,5-3-3-15,-1-12 1 16,0-13-11-16,7-13 0 16,0-12 0-16,0-6 0 15</inkml:trace>
  <inkml:trace contextRef="#ctx0" brushRef="#br0" timeOffset="38690.9">18634 9485 107 0,'0'-28'53'0,"60"13"-62"16,-46 8 78-16,7 1-69 15,7 9 0-15,4 10 0 16,3 9 0-16,4 28 0 16,-11 22 0-16,-7 6 1 15,-14 13 0-15,-14 28 1 16,-14 19 0-16,-7 3 0 15,-14 7 1-15,-8 2-1 0,4-12 1 16,1-12-2-16,-5-20 1 16,11-21-3-16,-3-16 0 15,7-16-4-15,7-15 0 16,3-16-17-16,7-13 1 16,1-18-1-16,34-16 1 15</inkml:trace>
  <inkml:trace contextRef="#ctx0" brushRef="#br0" timeOffset="38933.8">19752 10204 113 0,'7'3'56'0,"60"-3"-76"0,-49-3 100 0,10-1-80 15,11-5 0-15,24-4-1 16,8-2 0-16,10-4-1 16,-7 3 1-16,-3 1-4 15,-8 2 0-15,-10 4-7 16,-11 2 1-16,-6 4 0 16,-15 3 0-16</inkml:trace>
  <inkml:trace contextRef="#ctx0" brushRef="#br0" timeOffset="39114.69">19717 10608 101 0,'3'6'50'0,"71"-18"-55"0,-45 2 69 15,9-2-64-15,29-10 0 16,18 0-15-16,7-3 1 15,0-3 13-15,-4 3 1 16</inkml:trace>
  <inkml:trace contextRef="#ctx0" brushRef="#br0" timeOffset="39367.54">21890 9708 97 0,'-14'-38'48'0,"14"38"-43"16,0 4 57-16,0 2-59 15,0 10 1-15,0 18 2 16,-4 13 0-16,-3 16-8 16,-3 12 1-16,3 19 4 15,-1 6 0-15,5-5-6 16,6-5 1-16,5-5-15 15,6-3 1-15,10-13-1 16,19-16 0-16</inkml:trace>
  <inkml:trace contextRef="#ctx0" brushRef="#br0" timeOffset="39577.42">22539 10313 110 0,'-21'0'55'0,"77"-3"-68"0,-38 0 86 16,10 0-73-16,14-7 1 0,33-2-6 15,16 9 0-15,-6-10 0 16,0-2 1-16,-15-1-9 16,-10 6 1-16,-10 4-1 15,-15-13 1-15</inkml:trace>
  <inkml:trace contextRef="#ctx0" brushRef="#br0" timeOffset="39790.3">22768 9758 106 0,'-14'0'53'0,"25"35"-58"16,-4-16 81-16,0 15-74 15,10 10 0-15,8 19 0 0,-4 9 0 16,-3 9-6-16,-4 7 1 16,0-6-5-16,-10-4 1 15,-1-3-2-15,-3-6 1 16</inkml:trace>
  <inkml:trace contextRef="#ctx0" brushRef="#br0" timeOffset="40223.43">23495 9730 104 0,'-35'-34'52'0,"28"-4"-48"0,7 28 60 0,0 4-61 16,0 0 0-16,-11 3 1 16,18-7 0-16,-3 14-6 15,3-11 0-15,7 14 4 16,3 2 0-16,8 3-2 16,14 7 1-16,3 6-3 15,8 4 1-15,6 2 1 16,25 10 0-16,15 12 0 15,-1-3 0-15,-7 4 0 16,-7 11 0-16,-10 7 2 0,-15 1 0 16,-17-1-2-16,-18 0 0 15,-21-3 0-15,-18-3 1 16,-31 3 0-16,-25-16 0 16,-4 0-1-16,1-9 1 15,6 0-6-15,-6-6 0 16,10-7-1-16,10-6 1 15</inkml:trace>
  <inkml:trace contextRef="#ctx0" brushRef="#br0" timeOffset="41182.87">4893 9946 105 0,'0'0'52'0,"-11"-15"-48"0,1 8 53 16,3 4-56-16,-4 10 0 0,-6 2 0 15,2 16 0-15,-2 22-2 16,3 25 1-16,7 32 0 15,0 21 1-15,3 26-1 16,-7 18 1-16,-10 25-1 16,-14 7 1-16,3-19-3 15,-6 3 0-15,6-28-10 16,4-13 1-16,6-31-1 16,5-25 1-16</inkml:trace>
  <inkml:trace contextRef="#ctx0" brushRef="#br0" timeOffset="42101.05">4964 10204 100 0,'-53'-10'50'0,"-4"-40"-53"0,47 37 68 0,-1-2-64 16,0 2 1-16,15-3-1 15,21-5 0-15,24-5-2 16,25-8 0-16,43-7 1 15,17-3 1-15,35 4-2 16,18-4 1-16,10-3 0 16,26 6 0-16,-19-3 0 15,26 3 0-15,-22 7 0 16,3 5 0-16,-9 4 0 16,-15-3 0-16,-8-3 0 15,1 9 0-15,-10 0 0 16,-15 0 1-16,-3 0-1 15,-22 6 0-15,-6 7 0 16,-11 9 1-16,-22 0-1 16,-20 3 0-16,-15 10 0 15,-13-1 0-15,-12 7 0 0,-6 3 1 16,-4 9 0-16,-7 7 0 16,-7 6 0-16,4 9 0 15,-1 7 0-15,1 5 1 16,0 11-2-16,-1 18 1 15,1 12-1-15,-1 10 1 16,-3 0-2-16,1 26 1 16,2 8-1-16,1-6 1 15,-1 16-1-15,-3-3 1 16,0-10-1-16,0-15 0 16,-3 3 0-16,-4-16 1 15,-7-9 0-15,-7-19 0 0,-11-16 0 16,-7-12 1-16,-10-13-1 15,-18-15 1-15,-10-7-1 16,-5-6 0-16,-13-7 0 16,-25-2 0-16,-14-1-1 15,-3-5 0-15,-18-1 0 16,-22 0 1-16,-6 1-1 16,-22-4 1-16,15 3 0 15,-15-3 0-15,-3 0 1 16,18 0 0-16,6-3 0 15,-2 0 0-15,16-3 0 16,29-3 0-16,-3 3 0 16,10-3 0-16,3-1-1 15,4-2 1-15,11-1-1 0,-1 4 1 16,5 3-1-16,-5-6 0 16,-3 9-1-16,11-10 1 15,14 1-5-15,17 6 0 16,8 0 0-16,3-4 0 15</inkml:trace>
  <inkml:trace contextRef="#ctx0" brushRef="#br0" timeOffset="45960.07">22948 8865 81 0,'-10'-7'40'0,"-12"-18"-32"16,19 19 40-16,3 0-45 15,-4-1 1-15,-6-2 2 16,10 9 0-16,3-6-7 16,8 3 0-16,3-1 5 15,11 8 1-15,-4 2-3 16,7 3 1-16,4 10-1 15,-7 3 0-15,-4 9-1 16,-14 10 0-16,-11 12-1 16,-13 1 1-16,-8 2 0 15,-24-3 0-15,-8-2 0 0,-3 2 0 16,-7-12 0-16,-7-10 1 16,-4-9-4-16,1-3 1 15,6-10-1-15,4-15 0 16</inkml:trace>
  <inkml:trace contextRef="#ctx0" brushRef="#br0" timeOffset="47804.55">7814 9476 72 0,'-14'-13'36'0,"3"13"-30"15,4-6 37-15,7-6-42 16,0 2 1-16,0 1 0 16,7-1 0-16,-3-2-3 15,10-1 1-15,11-5 3 16,28-1 0-16,24-6 0 16,18-13 0-16,36-6 1 0,24-25 0 15,11 3-1-15,53-3 1 16,7-6-2-16,35-3 1 15,21-1-2-15,4 4 0 16,24-7-1-16,4 10 1 16,18 10-1-16,6 11 0 15,-10 1-1-15,36 9 1 16,6 7 0-16,8 6 0 16,-1 9 0-16,32 6 1 0,-10 4-1 15,17 0 0-15,-3 2 0 16,21 10 1-16,10 1-1 15,-10 11 0-15,-3 7 0 16,-12 0 0-16,8 10 0 16,-14 15 0-16,-25-4-1 15,14 14 1-15,-10-4-1 16,-1 4 1-16,-20 5 0 16,-18-2 0-16,-15-4 0 15,-13 10 1-15,-29-6 0 16,-21 9 0-16,-24-16 0 15,-40-6 0-15,-41 0-1 16,-15-6 1-16,-21-7-12 16,-21-2 1-16,-18-17-1 15,-28-18 1-15</inkml:trace>
  <inkml:trace contextRef="#ctx0" brushRef="#br0" timeOffset="48863.93">5613 13647 108 0,'-21'-7'54'0,"17"-2"-51"0,4 9 54 0,0 9-57 15,0 7 0-15,0 12-1 16,0 26 1-16,4 21 0 16,3 22 0-16,-7 19 0 15,-7 3 0-15,3 19 0 16,-7 6 0-16,-13-2-1 16,-8-14 1-16,0-2-8 15,4-17 0-15,-4-21 1 16,4-16 0-16</inkml:trace>
  <inkml:trace contextRef="#ctx0" brushRef="#br0" timeOffset="49471.48">6773 14217 98 0,'-17'-9'49'0,"6"12"-46"16,11-9 56-16,0 3-58 0,-7 3 1 15,4 6-1 1,3 3 1-16,-11 10-3 0,4 16 1 16,-4 12 1-16,-6 3 0 15,-8 19 0-15,-3-3 0 16,-4 3-2-16,4 3 0 16,0-16-5-16,-1-6 0 15,8-12-13-15,4-10 1 16,2-6-1-16,8-6 0 0</inkml:trace>
  <inkml:trace contextRef="#ctx0" brushRef="#br0" timeOffset="50072">7161 13985 98 0,'-28'-22'49'0,"18"10"-60"0,10 2 85 15,0 10-74-15,0 0 0 16,0 0 0-16,0 0 0 15,17 4-1-15,8 2 1 0,7 3-1 16,3 19 1-16,18 7-1 16,3 3 1-16,8 2-1 15,-4 1 1-15,7 0 0 16,-4 3 0-16,-6 0 0 16,-4-7 0-16,-7 1 0 15,-8-10 1-15,-13 3 0 16,-4 1 0-16,-7-1 0 15,-14 4 0-15,-10 5 0 16,-8 1 1-16,-14 6-2 16,-17-3 1-16,-22-3-2 15,1-3 0-15,-1-1-7 16,4 1 1-16,-21-4-18 16,0 10 1-16,-14-3-1 15,3-3 1-15</inkml:trace>
  <inkml:trace contextRef="#ctx0" brushRef="#br0" timeOffset="51950.04">6138 13647 81 0,'-10'-13'40'0,"10"-40"-25"0,3 31 40 16,4-6-52-16,11-4 0 15,-4-5 1-15,0 5 1 0,29-2-7 16,-1 18 0-16,0 0 4 16,4 13 1-16,7 6-3 15,0 7 0-15,-7 5-1 16,0 20 1-16,-8-4-1 15,8-6 1-15,0-9 0 16,14-3 0-16,-3-20 0 16,-15 1 1-16,25-19-1 15,-4-6 1-15,-10 2-2 16,-7-5 0-16,-7-1-14 16,-11 4 0-16,4-3 0 15,-7 2 1-15</inkml:trace>
  <inkml:trace contextRef="#ctx0" brushRef="#br0" timeOffset="52386.78">8894 14249 107 0,'0'-10'53'0,"0"13"-70"16,0-3 87-16,7-6-71 16,10 0 1-16,4-7-1 15,25 4 0-15,14-4 1 16,14 7 0-16,4 3-5 15,-8 0 1-15,-3 3-16 16,-3 6 1-16,0-3 0 16,-29 13 0-16</inkml:trace>
  <inkml:trace contextRef="#ctx0" brushRef="#br0" timeOffset="52578.67">8925 14628 100 0,'0'19'50'0,"50"-13"-68"0,-29-3 89 15,18-9-73-15,14 9 1 16,17-9-7-16,1-10 0 0,-1 4-1 16,18-1 0-16,8-3-4 15,9 1 0 1</inkml:trace>
  <inkml:trace contextRef="#ctx0" brushRef="#br0" timeOffset="52869.5">11070 13311 98 0,'4'-19'49'0,"6"13"-62"16,-10 6 79-16,4-3-63 15,-4 3 1-15,3 9 2 16,-3 10 1-16,0 9-9 0,0 19 1 16,0 19 5-16,0 13 0 15,0 2-4-15,4 4 1 16,-1 15-12-16,4 0 0 15,-3-5-1-15,-1-5 0 16</inkml:trace>
  <inkml:trace contextRef="#ctx0" brushRef="#br0" timeOffset="53132.36">10407 14688 112 0,'-11'0'56'0,"71"9"-66"0,-38-9 79 0,16 0-69 16,29 0 1-16,29 0-1 16,9-6 1-16,1 0-5 15,28 2 1-15,0 1-8 16,-14-12 1-16,-10 2-1 15,-8 1 1-15</inkml:trace>
  <inkml:trace contextRef="#ctx0" brushRef="#br0" timeOffset="53410.19">10527 15067 102 0,'-25'10'51'0,"29"-14"-56"0,3 1 66 16,10 0-60-16,19-6 0 16,27-4 0-16,29-2 1 15,7-4-3-15,10 0 1 0,11 0 0 16,7 3 1-16,-18 1-8 15,-10 2 1-15,-11 7-1 16,-21 0 1-16</inkml:trace>
  <inkml:trace contextRef="#ctx0" brushRef="#br0" timeOffset="53737">10439 15089 97 0,'-39'0'48'0,"39"13"-44"0,3 5 54 16,8 11-58-16,10 5 0 15,0 19 0-15,1 10 1 16,-1 12-2-16,-4 20 0 16,-3 11 0-16,-7-2 0 15,-7-1 0-15,-3-6 0 16,-18-6 0-16,-7-3 0 16,-15-16 1-16,-24-9 0 15,4-16 0-15,-1-13 0 0,4-21-10 16,-10-22 1-16,3-13-1 15,17-22 1-15</inkml:trace>
  <inkml:trace contextRef="#ctx0" brushRef="#br0" timeOffset="54278.75">11613 15569 97 0,'4'28'48'0,"-1"-9"-63"16,-3-16 67-16,-3 0-51 15,-4 0 1-15,-11-3 1 16,1-6 0-16,-8-3-3 16,0-7 0-16,-3-3 3 15,7 3 1-15,0-5-2 16,3-1 1-16,11 0-1 15,3 0 0-15,8 0-1 0,3 0 0 16,4 9-1-16,3 4 0 16,3-1-1-16,8 14 0 15,-4 5-1-15,-3 7 1 16,-4 12 0-16,-3 3 0 16,-4 10 0-16,-14 12 0 15,-15 1 0-15,-6 5 1 0,-18-6-1 16,-10 1 1-16,-8-4-2 15,4-9 1-15,-14-7-2 16,-3-6 1-16,3-12-2 16,-7-3 1-16,13-10-1 15,8 0 1-15,15-6 0 16,13-3 1-16,14-1 3 16,25 1 1-16,14 9 2 15,15 3 1-15,17 7 0 16,7 9 1-16,0 3-1 15,3 6 1-15,11 7-5 16,0 0 1-16,4 9-19 16,-4-10 0-16,-3-5-1 15,-11-10 0-15</inkml:trace>
  <inkml:trace contextRef="#ctx0" brushRef="#br0" timeOffset="54695.86">13060 13358 111 0,'-14'-69'55'0,"-11"6"-76"0,11 45 96 0,0-4-77 16,-4 6 0-16,4 0-1 16,3 1 0-16,1 8 3 15,-1 14 0-15,1 15-2 16,-4 18 1-16,-1 29 0 16,-2 25 1-16,-4 16 1 15,-4 9 0-15,0 32 1 16,1-1 0-16,-1 1-1 15,4 6 1-15,10-7-1 16,8-6 1-16,6-15-1 16,4-19 0-16,7-16-1 15,4-10 0-15,3-11-1 16,0-14 0-16,8-15-14 16,6-19 1-16,-3-12-1 15,10-20 1-15</inkml:trace>
  <inkml:trace contextRef="#ctx0" brushRef="#br0" timeOffset="54967.69">13374 13825 110 0,'-7'-6'55'0,"14"0"-69"0,-4 0 86 0,4 9-72 16,4 6 0-16,3 13 1 16,7 9 1-16,4 26-2 15,0 9 0-15,-4 18 1 16,-7 4 0-16,0-3-3 16,-3 21 0-16,-1-11-11 15,-3-1 1-15,-7-10-1 16,4-15 0-16</inkml:trace>
  <inkml:trace contextRef="#ctx0" brushRef="#br0" timeOffset="55371.46">13938 14158 102 0,'-14'-13'51'0,"4"19"-60"0,10-2 70 16,-4-4-61-16,1 12 0 15,-5 1 0-15,1 12 0 16,0 3 0-16,0 10 0 16,4 6 0-16,3-1 0 15,7 1 0-15,3 13 0 16,8-7-1-16,7 10 0 0,14-4-1 15,6-6 0-15,5-9 1 16,17-7 0-16,-7-12 1 16,0-9 0-16,-4-16 2 15,-6-7 0-15,-8-15 0 16,-3-15 1-16,-15-1-1 16,-9 0 1-16,-8-6-2 15,-11 3 1-15,-7 0-7 16,-6 7 1-16,-11 2-20 15,-11 4 0-15,-4 2 0 16,1 4 0-16</inkml:trace>
  <inkml:trace contextRef="#ctx0" brushRef="#br0" timeOffset="55744.95">14499 13731 104 0,'-32'25'52'0,"-3"-28"-73"0,28 13 102 16,0-1-81-16,4 0 1 15,6 4 0-15,11 3 1 16,4 6-3-16,21 0 1 15,14 0 0-15,6-1 1 0,16 5-1 16,-1 5 0-16,0 3-1 16,7 1 1-16,0 6-1 15,-10-1 1-15,-11-2-1 16,-11 3 1-16,-14 6 0 16,-14 0 0-16,-17 3 0 15,-18 0 0-15,-14 10-3 16,-4-1 1-16,-7-5-14 15,0-1 0-15,0-12 0 16,-6-10 0-16</inkml:trace>
  <inkml:trace contextRef="#ctx0" brushRef="#br0" timeOffset="56048.78">13868 14280 100 0,'-4'-12'50'0,"18"-4"-64"0,-3 10 79 16,7-4-67-16,13 4 0 0,8-4-10 16,0 7 0-1,7 6 3-15,0 1 0 0,-1 5-7 16,5 4 1-16</inkml:trace>
  <inkml:trace contextRef="#ctx0" brushRef="#br0" timeOffset="56392.66">15977 14242 114 0,'53'41'57'0,"-46"-38"-83"0,0 0 106 16,4-3-82-16,10 0 1 15,14-3-1-15,22 0 0 16,10 0 2-16,14-3 1 15,-3 0-8-15,6-4 1 16,8 1-17-16,-4-4 1 16,-7-3-1-16,-7 1 1 0</inkml:trace>
  <inkml:trace contextRef="#ctx0" brushRef="#br0" timeOffset="56673.51">17279 13437 121 0,'-25'122'60'0,"25"-110"-91"16,4-2 121-16,3 9-91 15,4 9 1-15,17 13-1 16,0 21 1-16,7 10 0 15,1 10 0-15,-1 6-2 16,4 9 0-16,-8-3-4 16,-6-9 1-16,-7 9-15 0,-11-16 1 15,-7-9-1-15,-7-19 1 16</inkml:trace>
  <inkml:trace contextRef="#ctx0" brushRef="#br0" timeOffset="56909.39">17939 13756 111 0,'0'0'55'0,"-14"-15"-72"0,10 18 94 0,1 3-77 15,-1 7 0-15,11 5 0 16,0 14 0-16,4 2 0 15,3 16 0-15,3 10-1 16,5 6 0-16,2 3-8 16,8-10 1-16,7 1-1 15,-4-10 1-15</inkml:trace>
  <inkml:trace contextRef="#ctx0" brushRef="#br0" timeOffset="57331.24">18136 13553 107 0,'-35'-7'53'0,"28"10"-56"0,7-3 68 15,14-6-65-15,14 6 0 16,8 0 0-16,6 3 1 16,18 0-2-16,10 10 1 0,15 6-1 15,0 0 1-15,-4 6-1 16,-7 6 0-16,0 0-1 16,0 13 0-16,-14 3 1 15,-14 7 0-15,-14 8 0 16,-32 7 1-16,-11 3 0 15,-21 4 1-15,-10-7 0 16,-14 0 0-16,-4-7-4 16,-14-11 1-16,10-8-11 15,11-8 1-15,7-10-1 16,11-9 0-16</inkml:trace>
  <inkml:trace contextRef="#ctx0" brushRef="#br0" timeOffset="57700.15">19417 13342 106 0,'7'-25'53'0,"42"-15"-66"0,-20 36 81 16,9-5-68-16,5 9 0 15,6-6-1-15,4 18 1 0,-7 10 0 16,-7 10 1-16,-8 27-1 16,-6 29 1-16,-7 19-1 15,-11 27 1-15,-4 14 0 16,-6 9 0-16,-15 6-1 15,4-3 1-15,0-16-1 16,3-12 1-16,1-29-1 16,3-21 0-16,-4-20-1 15,-3-12 1-15,3-15-2 16,-6-29 0-16,-18-9-7 16,-8-16 0-16,4-12 0 15,4-16 1-15</inkml:trace>
  <inkml:trace contextRef="#ctx0" brushRef="#br0" timeOffset="57941.01">20539 14111 113 0,'17'0'56'0,"1"15"-65"0,-7-18 78 15,20 6-67-15,12 4 0 16,24-1-2-16,0-9 0 16,3 3-2-16,11-3 1 15,1-4-4-15,-5 4 1 16,-10-3-8-16,4 0 0 16,-11-4 0-16,-18 4 1 0</inkml:trace>
  <inkml:trace contextRef="#ctx0" brushRef="#br0" timeOffset="58144.9">20479 14487 108 0,'0'16'54'0,"49"3"-66"15,-21-19 77-15,22 0-72 16,27-7 1-16,4-5-15 15,4-7 0-15,10-6 24 16,-10 6 1-16</inkml:trace>
  <inkml:trace contextRef="#ctx0" brushRef="#br0" timeOffset="58626.93">22486 13330 110 0,'0'-38'55'0,"18"32"-65"15,-4 6 81-15,7 9-71 16,4 13 0-16,-1 19 0 16,1 22 1-16,-4 18-2 0,-3 13 1 15,-8 16-1-15,1 9 1 16,-7 4-4-16,-1 2 0 15,-3-6-9-15,-3 0 1 16,-1-12-1-16,4-16 1 16</inkml:trace>
  <inkml:trace contextRef="#ctx0" brushRef="#br0" timeOffset="58928.78">23276 14086 118 0,'-10'9'59'16,"-1"4"-76"-16,11-10 93 0,7 6-79 16,4-6 1-16,6 4-3 15,26-1 0-15,3-3 5 16,14-3 1-16,7 3-5 15,-11-3 0-15,-3 0 0 16,-4 3 1-16,-3-9-5 16,0-3 0-16,10-4 0 15,-6 4 1-15</inkml:trace>
  <inkml:trace contextRef="#ctx0" brushRef="#br0" timeOffset="59334.92">23834 13549 104 0,'-14'-31'52'0,"3"-19"-53"0,11 34 68 0,0 1-67 16,7 2 1-16,7 4-1 15,14 2 0-15,25 1-1 16,25 12 1-16,-1 1-1 16,1 15 1-16,14 9-1 15,-4 3 0-15,-3 4 0 16,6 3 1-16,-17 0-1 15,-10-4 1-15,-15-2 0 16,-10-4 0-16,-11 0 0 16,-10-2 1-16,-18-11-1 15,-25 7 1-15,-17 1-1 16,-21-4 1-16,-8-4-1 16,-14 1 1-16,-3-3-7 15,3 12 0-15,1 0-1 0,13 4 1 16</inkml:trace>
  <inkml:trace contextRef="#ctx0" brushRef="#br0" timeOffset="59682.73">22154 15004 112 0,'-42'32'56'0,"56"-54"-62"0,7 9 70 0,32-2-66 16,46-7 1-1,18-3-2-15,59-7 1 16,138-9 2-1,-46 13 0-15,-32 3-4 16,-24 13 1-16,-50-1-10 16,-35 1 0-16,-28 8 0 15,-35 1 0-15</inkml:trace>
  <inkml:trace contextRef="#ctx0" brushRef="#br0" timeOffset="59893.61">21830 15174 111 0,'-81'31'55'0,"84"-34"-71"0,15 0 86 16,21-16-72-16,35-3 1 16,42 0-1-16,36 0 1 15,24 0 1-15,32 3 1 16,4-3-1-16,28 7 0 0,-18 2 0 15,8 13 1-15,-15 0-7 16,-32 3 1-16,-35 1-1 16,-38-14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08:43:07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4586 2054 110 0,'0'0'55'0,"-14"159"-56"0,7-115 55 0,3 10-69 16,1-4 1-16,3 6 0 16,0-15 0-16</inkml:trace>
  <inkml:trace contextRef="#ctx0" brushRef="#br0" timeOffset="357.82">4533 2257 90 0,'11'-31'45'0,"52"-35"-40"15,-24 41 45-15,7-13-50 16,14-5 0-16,3-20 0 16,-3 3 1-16,7 4-1 0,-17-4 0 15,3 4 1-15,7 6 1 16,-14 9 1-16,-15 6 0 15,-2 1 0-15,-8 6 1 16,-4 9-1-16,-6-3 1 16,-1 9-1-16,-10 7 1 15,0 12-1-15,-10 13 0 16,-8 6-1-16,8 13 1 16,-8 25-1-16,4 15 0 15,-7 4 0-15,3 5 0 16,1-5-4-16,-1-1 0 15,4 7-8-15,-4-13 1 0,8 1 0 16,6-4 0-16</inkml:trace>
  <inkml:trace contextRef="#ctx0" brushRef="#br0" timeOffset="733.61">4533 1188 97 0,'0'-16'48'0,"0"26"-41"0,0 5 53 16,0 14-58-16,0 11 1 16,0 14 1-16,-10 21 0 15,10 16-6-15,-11 12 1 16,4 13 0-16,0 4 1 15,3-14-11-15,-6 7 0 0,10-3-1 16,0-7 1-16</inkml:trace>
  <inkml:trace contextRef="#ctx0" brushRef="#br0" timeOffset="1125.39">6445 1467 88 0,'-7'-22'44'0,"-3"-12"-36"0,3 34 52 16,-29-10-58-16,1 10 0 16,-7 3 0-16,-1 13 1 15,-6-6-5-15,3 15 0 16,11 3 0-16,7 6 1 16,21-5-3-16,14-11 0 15,14-2 0-15,7-7 0 16,7-5 0-16,11-8 1 15,3-5 1-15,-10 0 1 16,-18-10-15-16,1 6 1 0,-5 1 0 16,-17 2 0-16</inkml:trace>
  <inkml:trace contextRef="#ctx0" brushRef="#br0" timeOffset="1409.77">6276 2213 102 0,'-7'-6'51'0,"-4"-6"-69"16,8 15 93-16,-8 3-78 16,-3 3 1-16,0 10-8 15,-4 0 1-15,8 9 9 16,6-6 0-16,4 7-5 0,7-11 1 15,4-5 3 1,3 9 0-16,-3-19 5 0,-1 3 0 16,-6-15 1-16,3-7 1 15,-7-3-8-15,0-9 1 16,-4-3-4-16,11-7 1 16</inkml:trace>
  <inkml:trace contextRef="#ctx0" brushRef="#br0" timeOffset="1711.59">9677 1025 100 0,'-46'-53'50'0,"14"31"-48"0,21 19 60 0,1-4-60 15,-4 14 0-15,0 5 0 16,-4 20 0-16,-3 11-3 16,0 23 0-16,3 25 1 15,0 6 1-15,1 7-8 16,3 15 0-16,3 6 0 15,-3 7 0-15</inkml:trace>
  <inkml:trace contextRef="#ctx0" brushRef="#br0" timeOffset="1950.45">8894 2615 100 0,'-25'9'50'0,"21"10"-48"0,4-19 57 16,7 0-57-16,18-6 1 0,42-4 0 16,35-12 0-16,15-9-5 15,27-3 1-15,12 2 2 16,-15-12 0-16,-4 16-5 16,-6 6 1-16,-15 10-10 15,-13 2 0-15,-26 20 0 16,-17 5 0-16</inkml:trace>
  <inkml:trace contextRef="#ctx0" brushRef="#br0" timeOffset="2220.3">8964 3066 99 0,'-18'-6'49'0,"22"3"-53"0,3 0 71 16,11-3-65-16,31-4 0 15,32-2 0-15,11-7 1 16,24 0-5-16,4 3 1 16,0-2 1-16,-10-4 1 15,-15 12-5-15,-11 16 1 16,-6-6-13-16,-7 10 1 15,-15 6 0-15,-17 12 1 16</inkml:trace>
  <inkml:trace contextRef="#ctx0" brushRef="#br0" timeOffset="2552.11">9038 3248 82 0,'-21'-6'41'0,"25"-10"-39"16,-4 16 55-16,0 0-51 15,3 3 0-15,-3 4 2 16,0 15 1-16,0 18-12 16,-3 26 1-16,-1 16 6 15,-3 9 1-15,0 6-4 16,0 13 1-16,0 3-2 15,3-7 0-15,-6-12-1 16,-4-9 0-16,-4-10 1 16,-7-15 1-16,-14-10-1 0,-17-9 1 15,-11-10-1-15,-11-12 1 16,8-10-8-16,6-24 0 16,15-20-1-16,10-21 0 15</inkml:trace>
  <inkml:trace contextRef="#ctx0" brushRef="#br0" timeOffset="2983.86">9807 3625 104 0,'25'12'52'0,"-11"-9"-56"0,-14-3 64 0,-7 3-59 15,-4-6 0-15,-13-3-1 16,-19-3 1-16,-2-1-2 15,-12-15 1-15,4 3 0 16,-3-3 0-16,3-3 0 16,14 6 0-16,14 0 0 15,22 3 0-15,17 3 0 16,18-2 1-16,24 8 0 16,15 7 0-1,6 6-1-15,-6 16 1 0,-15 6-1 16,-10 13 1-16,-14-4-1 15,-15 13 1-15,-24 0-2 16,-17 3 0-16,-33 4-1 16,-6-7 1-16,-8 9-2 0,-6 4 0 15,3-4 0-15,10-9 0 16,18-9 0-16,11-13 1 16,24-3 1-16,18-6 1 15,15-13 0-15,13 3 1 16,11-3 0-16,7-3 0 15,-1 3-11-15,-2-3 0 32</inkml:trace>
  <inkml:trace contextRef="#ctx0" brushRef="#br0" timeOffset="3434.93">11194 1179 111 0,'-32'-44'55'0,"-7"6"-63"15,25 19 74-15,-14 4-66 16,-8 8 0-16,-2-2 0 16,-1 15 1-16,0 4-2 0,-3 15 1 15,10 37 0-15,18 29 1 16,7 16 0-16,3 18 1 16,11 26-1-16,-3-1 1 15,-4 26 0-15,-7 3 0 16,-14-13 0-16,-15 13 1 15,-2-10-2-15,-5-6 0 16,8-25-1-16,0-3 1 16,10-28-1-16,4-16 0 15,14-32-6-15,10-21 0 16,15-29-17-16,28-18 0 16,21-32-1-16,25-12 1 0</inkml:trace>
  <inkml:trace contextRef="#ctx0" brushRef="#br0" timeOffset="3660.8">11561 2185 77 0,'-39'-78'38'0,"28"-4"-36"16,8 64 58-16,-1-4-53 16,1 3 0-16,-1 3 4 15,4 4 0-15,-3 12-14 16,3 9 0-16,-4 25 10 15,0 13 1-15,8 32-4 16,-4 9 0-16,4 12-2 16,-1 7 1-16,4-7-6 15,0 7 0-15,7-7-13 0,0-6 1 16,4-16-1 0,0-15 0-16</inkml:trace>
  <inkml:trace contextRef="#ctx0" brushRef="#br0" timeOffset="4020.6">12203 2351 82 0,'3'-40'41'0,"-3"24"-29"0,0 7 51 0,-3 2-60 16,-4 4 1-16,-11 3 2 15,-10 3 0-15,-8 7-8 16,1 12 0-16,0 6 5 16,-4 6 1-16,14 13-3 15,8 4 0-15,24 43-2 16,14-50 0 0,18-7 1-16,7-2-1 15,3-13 0-15,-3-4 1 16,10-8 0-16,-3-16 0 15,-10-7 1-15,-12-9 0 16,-20-12 0-16,-15-13 0 16,-10-10 0-16,-7 4-7 15,-7 0 0-15,3 12-1 16,4 3 1-16</inkml:trace>
  <inkml:trace contextRef="#ctx0" brushRef="#br0" timeOffset="4334.41">12626 2063 89 0,'-42'-28'44'0,"13"18"-29"0,26 10 41 0,-1-9-53 15,4 3 1-15,7 3 0 16,18 3 0-16,7 12-5 15,3 13 0-15,11 10 3 16,3 9 1-16,15 18-2 16,3 20 0-16,-7-1 0 15,-14 7 0-15,-25-3 0 16,-18-7 1-16,-27 10-1 16,-15-16 1-16,-11-6-4 15,-13-3 1-15,3-16-12 16,7-16 0-16,11-9-1 15,17-22 0-15</inkml:trace>
  <inkml:trace contextRef="#ctx0" brushRef="#br0" timeOffset="4578.28">13963 2527 103 0,'-14'9'51'0,"17"17"-57"0,1-23 71 16,6-3-63-16,26 0 1 16,24-3 0-16,21-7 1 15,4-2-6-15,13-1 0 16,5 4 2-16,-5-10 0 16,-16 0-4-16,-15 13 0 15,-18-10-13-15,-10 7 1 0,-7-4 0 16,-29 7 0-16</inkml:trace>
  <inkml:trace contextRef="#ctx0" brushRef="#br0" timeOffset="4786.16">14266 2097 101 0,'0'0'50'0,"32"10"-55"16,-18 6 79-16,4 12-72 15,3 3 1-15,4 32 1 16,-4 12 0-16,-3 0-6 16,-4 7 1-16,-7 3-2 15,-7 2 0-15,0 4-22 16,0-9 1-16,7-10-1 0,3-12 0 16</inkml:trace>
  <inkml:trace contextRef="#ctx0" brushRef="#br0" timeOffset="5355.83">16136 2605 105 0,'-21'4'52'0,"10"-8"-71"16,11 8 99-16,0-4-80 15,7 6 1-15,7-6 0 16,15-6 0-16,17 2-2 16,10-8 1-16,11-1 0 15,-7-2 0-15,-4 2 0 16,-10-6 0-16,-10 4 1 16,-12-4 0-16,-6-3 1 15,-11 0 0-15,-11 3 0 16,-17-3 1-16,-10 13-1 0,-15-4 0 15,-11 7-2-15,1 12 1 16,3 13-1-16,3 9 0 16,5 22 0-16,6 7 0 15,7 12-1-15,11 12 0 16,14 7 1-16,17-3 0 16,19 0-1-16,24-13 1 15,17-19-3-15,11-12 1 16,7-19-6-16,18-19 0 15,0-13-19-15,0-18 0 0,-14-19 0 16,-11-6 1-16</inkml:trace>
  <inkml:trace contextRef="#ctx0" brushRef="#br0" timeOffset="5629.48">17258 1869 97 0,'-14'0'48'0,"0"21"-61"15,7-11 95-15,0 12-81 0,-1 6 1 16,5 13 0-16,-1-4 1 15,4 4-5-15,4 6 0 16,3-9-4-16,0 3 0 16,0 3-2-16,0-7 1 15</inkml:trace>
  <inkml:trace contextRef="#ctx0" brushRef="#br0" timeOffset="5961.69">17251 1589 101 0,'-4'0'50'0,"-13"-28"-48"15,10 19 58-15,-8 3-61 16,-2 2 1-16,-8 4-3 16,4 10 1-16,-4-1 0 15,15 1 1-15,6-1-4 16,8 4 1-16,6-1-1 16,8-2 1-16,3-1 0 15,0-6 1-15,0 3-12 0,-3-6 0 16,0 0 1-16,-8-6 1 15</inkml:trace>
  <inkml:trace contextRef="#ctx0" brushRef="#br0" timeOffset="6224.54">17575 1856 99 0,'4'-25'49'0,"45"0"-57"0,-42 22 85 0,-3-4-76 16,-1 14 1-16,1 12 0 15,-4 6 0-15,-4 6-3 16,1 10 0-16,-8 3 1 16,1 3 1-16,3 0-7 15,3 3 0-15,15-6-20 16,-1-10 1-16,4 4 0 15,1 0 0-15</inkml:trace>
  <inkml:trace contextRef="#ctx0" brushRef="#br0" timeOffset="6529.37">17671 1875 81 0,'-11'-16'40'0,"11"-9"-38"0,0 25 74 16,4-19-73-16,6 0 0 16,4 7 1-16,7-4 0 15,8 7-6-15,6 9 1 16,7 15 3-16,1 23 0 15,-8 6-1-15,-10 9 0 16,-8 1-1-16,-13 8 0 0,-4-8-2 16,-11-1 1-16,-3-3-10 15,7-9 1-15,18-7-1 16,10-24 1-16</inkml:trace>
  <inkml:trace contextRef="#ctx0" brushRef="#br0" timeOffset="7518.33">18606 1793 56 0,'-8'-34'28'0,"5"24"4"16,3 10 12-16,-4 0-36 15,-3 10 0-15,-10-7 4 16,-15 19 0-16,-3-10-15 16,-8 7 0-16,-3 6 10 15,8 4 0-15,2 2-5 16,8-3 1-16,7-9-3 15,7 6 0-15,7-12-2 16,10 2 1-16,11-8-1 0,8-1 1 16,9-9-1-16,15-4 1 15,-3-5 1 1,2 2 1-16,-9-8 0 0,-5 2 1 16,-6-9 0-16,-4-3 1 15,-3 9 0-15,-7-9 0 16,-1 6 0-16,1 9 1 15,-8-3-2-15,1 23 1 16,-8 2-2-16,1 10 1 16,-4 15-2-16,0 10 1 0,0 10-1 15,0-4 0-15,-1 0 0 16,5 3 0-16,-1 1 0 16,1-11 0-16,3 1 0 15,-4-12 0-15,1-1 0 16,-1-9 0-16,1-3 0 15,-1-3 0-15,-3-7 0 16,0-3 0-16,4-3 0 16,-1-6 1-16,1 3-1 15,3-9 1-15,-4 9-1 16,8-16 1-16,-1 7-1 16,8-1 1-16,3 1-1 15,7 0 0-15,11-1 0 16,-1 1 0-16,1-7 0 15,0 7 0-15,-4-7 0 16,-3 3 0-16,-4 1-2 0,-3 6 0 16,-4-1-7-1,-4 1 1-15,-3-3-1 0,-3-1 0 16</inkml:trace>
  <inkml:trace contextRef="#ctx0" brushRef="#br0" timeOffset="8569.41">19209 2232 72 0,'-11'-19'36'0,"-3"-9"-6"0,11 22 20 0,-1-3-45 15,-3 2 0-15,-4 4 1 16,1 3 1-16,3 10-10 16,0-1 0-16,0 10 5 15,0 9 1-15,7 13-6 16,3 3 0-16,4 6-10 16,4 6 0-16,6-9 0 15,15-3 1-15</inkml:trace>
  <inkml:trace contextRef="#ctx0" brushRef="#br0" timeOffset="9006.39">20048 2116 107 0,'0'-15'53'0,"-3"21"-62"16,3-3 83-16,0 13-73 15,0 18 1-15,0 19 0 16,3 20 0-16,8 8-3 15,10 10 1-15,4 13-2 16,0 2 1-16,-1-12-7 16,-6-6 0-16,-1-10 0 15,-2-5 0-15</inkml:trace>
  <inkml:trace contextRef="#ctx0" brushRef="#br0" timeOffset="9264.42">20606 2518 101 0,'3'-29'50'0,"11"29"-45"0,-14-9 57 16,7 9-61-16,-7 3 0 0,4 13 0 15,3 12 0-15,-3 7-2 16,-4 12 1-16,3 3 0 15,8 16 0-15,-1 3-6 16,4-4 0-16,0-5-20 16,4-4 0-16,3-15-1 15,4-13 1-15</inkml:trace>
  <inkml:trace contextRef="#ctx0" brushRef="#br0" timeOffset="9499.28">21061 2464 90 0,'-7'-15'45'0,"3"12"-53"16,4 3 88-16,-3-10-77 0,3 4 1 16,0 6 0-16,0-3 1 15,0 12-7-15,0 10 0 16,0 9 3-16,3 16 1 15,4 0-5-15,0 9 1 16,0 13-11-16,4 3 1 16,-4-3-1-16,0 0 1 15</inkml:trace>
  <inkml:trace contextRef="#ctx0" brushRef="#br0" timeOffset="10130.27">21004 2298 74 0,'-28'-9'37'0,"-14"6"-22"0,24 3 37 15,-3-7-46-15,3 4 1 16,1 3 2-16,3 0 1 16,0 0-13-16,6 0 0 15,5 0 8-15,10 10 0 0,0 5-3 16,18 7 0-16,-1 10-2 15,5 8 1-15,6 1-1 16,0 6 0-16,0-3 0 16,15 3 1-16,-1-3-1 15,-6-6 0-15,-8 2 0 16,-7 7 0-16,-14 4 0 16,-10 2 0-16,-22 0 0 15,-7 1 0-15,-6-4 0 16,-1-3 1-16,4-6-3 15,3-1 1-15,4-12-8 16,3-2 0-16,8-4-1 16,3-4 1-16</inkml:trace>
  <inkml:trace contextRef="#ctx0" brushRef="#br0" timeOffset="10595.38">21717 1894 73 0,'-18'-38'36'0,"11"-12"-21"16,7 37 29-16,-3-12-37 15,-1 10 1-15,4 2 2 16,0-3 0-16,7 7-14 16,18-1 1-16,7 14 8 15,7 18 1-15,3 15-5 16,7 26 1-16,-6 6-1 15,-5 6 0-15,-6 22 0 16,-4 26 0-16,-3-14 0 16,-4 14 0-16,0 12 0 15,-3-1 0-15,-4-8-1 16,0-7 0-16,-7-12 0 0,-7-4 1 16,-10-18 0-16,-8-10 1 15,-17-12 0-15,-15-10 0 16,-10-22-2-16,-3-9 0 15,7-12-1-15,3-26 0 16</inkml:trace>
  <inkml:trace contextRef="#ctx0" brushRef="#br0" timeOffset="11578.03">3598 5954 97 0,'-67'-21'48'0,"53"36"-43"0,14 7 49 0,-7 6-52 16,4 4 1-16,-4 27 1 16,0 17 1-16,3 18-7 15,-7 3 1-15,4 0 0 16,4 13 0-16,-4-4-9 16,3-8 0-16,4-4-1 15,0-13 0-15</inkml:trace>
  <inkml:trace contextRef="#ctx0" brushRef="#br0" timeOffset="11977.97">3507 5864 90 0,'21'-95'45'0,"109"-14"-44"0,-91 84 56 15,14-4-55-15,3 4 0 16,4 0 0-16,15 13 1 16,-8 15-4-16,-7 6 0 15,-11 13 2-15,-7 25 0 16,-14 13-1-16,-6 9 0 16,-22-3 0-16,-14 0 0 15,-22-4-1-15,1 1 1 16,-4-7-2-16,-10 1 1 15,-1-10 0-15,-10-6 0 16,11-10 1-16,10-6 0 0,7-9 0 16,22-4 1-16,-1-5 1 15,22-1 0-15,14 0 1 16,3 7 0-16,11 15 0 16,10 10 0-16,11 9-2 15,7 12 1-15,-7 7-5 16,3 9 1-16,4 7-14 15,-14 6 0-15,-3-4 0 16,6-2 0-16</inkml:trace>
  <inkml:trace contextRef="#ctx0" brushRef="#br0" timeOffset="12377.96">5200 6864 73 0,'-18'-69'36'0,"-20"-22"-16"0,23 72 46 16,-2 10-63-16,-4-1 1 16,-15 4 1-16,-6 9 0 15,0 10-7-15,-8 6 1 16,-10 15 4-16,11 13 0 15,10 6-2-15,18 13 0 16,24-9-2-16,26-1 1 0,9-15-1 16,15-3 0-16,14-13 0 15,22-13 0-15,6-9 0 16,4-9 1-16,-15-13 0 16,-10-12 0-16,-7-7 0 15,-28-6 1-15,-11-12-3 16,-13 3 1-16,-26-1-11 15,-10 10 0-15,-11 7 0 16,-7 8 0-16</inkml:trace>
  <inkml:trace contextRef="#ctx0" brushRef="#br0" timeOffset="12593.88">5122 6372 89 0,'-10'-82'44'0,"20"32"-36"0,-10 50 57 16,0-6-63 0,0 2 0-16,0 4 1 15,4 16 1-15,-1 28-5 0,-3 19 1 16,-3 15 2-16,-1 13 1 16,-3 22-2-16,4 3 1 15,3 0-5-15,3 3 1 16,4-15-15-16,4-1 1 15,10-18-1-15,18-7 1 16</inkml:trace>
  <inkml:trace contextRef="#ctx0" brushRef="#br0" timeOffset="12942.68">5648 7221 82 0,'-11'-31'41'0,"22"-7"-30"15,-11 32 55-15,11-3-62 16,-1 2 0-16,1 7 1 16,6 4 1-16,8 11-8 15,0 4 0-15,-4 6 5 16,-7 16 0-16,-18 15-3 15,-13 10 0-15,-8 6-1 0,-3 4 0 16,0-7-1-16,-18 3 1 16,11-10-2-16,6-5 0 15,12-23 0-15,24-5 1 16,3-17 0-16,19-12 0 16,24-9-4-16,17-10 1 15,15-6 0-15,-1-13 0 16</inkml:trace>
  <inkml:trace contextRef="#ctx0" brushRef="#br0" timeOffset="13279.13">7073 6450 100 0,'-10'-63'50'0,"-36"44"-48"15,32 13 60-15,-18 0-62 16,4 18 0-16,-4 4-2 16,0 12 0-16,11 4 1 15,7 5 0-15,14-2-2 16,18 2 0-16,13-5 0 15,8-10 1-15,0-3 0 16,-4-10 0-16,0-6-1 0,-3-3 1 16,-11-6-12-16,-10 3 0 15,-11-7 0-15,-4 1 1 16</inkml:trace>
  <inkml:trace contextRef="#ctx0" brushRef="#br0" timeOffset="13539.98">7024 7203 90 0,'3'-10'45'0,"1"32"-57"0,-4-22 70 0,3 3-59 16,4 0 0-16,4 0-1 15,3 1 1-15,7 2 2 16,8 0 0-16,-1-3 2 15,0 0 0-15,-7 1 1 16,-7-4 1-16,0 0 1 16,-3-4 0-16,-11-5-1 15,-7 0 0-15,-4-1-12 16,-3-9 1-16,0 1-2 16,11 2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08:43:49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27309 545 72 0,'-8'-44'36'0,"-59"29"-23"0,53 12 37 0,-7-7-46 15,-7 1 1-15,-7 9 3 16,-18 9 0-16,-4 1-10 15,1 8 0-15,-15 7 6 16,15 22 0-16,10-3-2 16,11 10 0-16,14-10-3 15,24-1 0-15,8-8-1 16,6-7 0-16,4-6 0 16,8-6 0-16,10-10 0 15,-4-3 1-15,0-12 1 16,4-10 1-16,-7-9 1 15,-8 9 1-15,5-31 0 16,-1 6 1-16,-4-3 0 16,-2 9 0-16,-5 4-1 15,-3 15 1-15,-3-3-2 0,-4 9 1 16,-3 4-1-16,-4 9 0 16,-8 9-2-16,1 1 1 15,-3 15-1-15,3 13 1 16,-4 5-2-16,4 11 1 15,0 8 0-15,4-5 0 16,-4 2 0-16,3-5 1 16,-3-10-1-16,0 3 0 15,0-10 0-15,0 4 0 0,-4-3 0 16,4-4 0-16,0-9 0 16,4-3 0-16,-1-6 0 15,8-7 0-15,3 1 0 16,7-20 0-16,7 1 0 15,7-10 1-15,14 0 0 16,1-3 0-16,-4 0 0 16,-4 7 0-16,-3-4-3 15,-8 3 0-15,-6 4-11 16,-4-4 0-16,0 7-1 16,-3-1 0-16</inkml:trace>
  <inkml:trace contextRef="#ctx0" brushRef="#br0" timeOffset="197.45">27661 1088 95 0,'11'-25'47'0,"3"15"-44"0,-14 10 59 16,7 0-59-16,0 0 1 16,0 3 0-16,-3 13 1 15,-1 0-7-15,-6 12 1 16,-4 16 0-16,-4 3 1 15,-3 3-12-15,0-9 1 16,3 0-2-16,4-7 1 16</inkml:trace>
  <inkml:trace contextRef="#ctx0" brushRef="#br0" timeOffset="628.89">26409 561 79 0,'-42'-41'39'0,"24"38"-21"0,18 3 41 15,0-9-54-15,0 9 0 16,0 0 1-16,4 3 1 15,-1 12-9-15,11 14 0 16,0 24 6-16,0 16 1 16,0 12-3-16,-6 1 0 15,-1 6-4-15,-4 9 0 16,1-6-9-16,-1-10 1 16,-6-2-1-16,6-16 0 0</inkml:trace>
  <inkml:trace contextRef="#ctx0" brushRef="#br0" timeOffset="1172.74">27725 382 88 0,'-21'-25'44'0,"10"16"-34"0,8 12 50 15,-1-6-58-15,0 6 0 16,4 3 1-16,4 3 0 16,3 10-4-16,7 6 0 0,29 4 2 15,6-1 1-15,18 6-2 16,-4 10 1-16,4 3-1 15,-3 7 0-15,3-4 0 16,0 6 0-16,-11-2 0 16,-13-4 1-16,-19-3 0 15,-24-3 0-15,-14-10 0 16,-17 4 0-16,-22-4-3 16,-14 10 1-16,-18-13-19 15,11 1 0-15,3-1-1 16,18-9 0-16</inkml:trace>
  <inkml:trace contextRef="#ctx0" brushRef="#br0" timeOffset="1530.16">26592 1869 99 0,'-21'-22'49'0,"0"15"-60"0,18 4 85 0,-5 3-73 15,5 0 0-15,6 3 0 16,15 4 0-16,35-7-2 15,39 0 1-15,21 0 1 16,60-7 0-16,-11 1-1 16,11-13 0-16,3 7 0 15,-21-7 1-15,-21 3-2 16,-21 7 0-16,-14-1-7 16,-7 4 1-16,-25 3-18 15,-32-6 1-15,-14 9-1 16,-21 0 0-16</inkml:trace>
  <inkml:trace contextRef="#ctx0" brushRef="#br0" timeOffset="1837.69">26402 2116 88 0,'-39'3'44'0,"43"-6"-52"15,6 6 86-15,8-6-75 0,10-3 0 16,21 3 2-16,36-7 0 16,28 1-7-16,10 0 1 15,33-4 4-15,6 1 0 32,88-7-2-32,-45 0 1 15,-39 3-1-15,-32-3 0 0,-21 10-1 16,-29 3 1-16,-9 3-1 15,-19-7 0-15,-21 4-6 16,-17 0 0-16,-7-4-1 16,-11 1 1-16</inkml:trace>
  <inkml:trace contextRef="#ctx0" brushRef="#br0" timeOffset="3480.29">28977 404 88 0,'-32'-47'44'0,"-38"-6"-31"0,49 34 38 15,-15-6-49-15,-24-3 0 16,-17-16 1-16,-22 6 0 16,-3-3-4-16,-22 4 0 15,-20 9 2-15,3 2 1 0,-22 8-2 16,-13-1 0-16,3 19 0 15,-25 9 0-15,1 4 0 16,3 21 0-16,-14 1 0 16,28-1 0-16,18 13 0 15,10 7 1-15,14 8-1 16,1 7 1-16,17-6-1 16,17 22 1-16,22 9-1 15,18 6 0-15,13-3 0 16,15 0 0-16,17 13 0 15,15-3 0-15,14-4 0 16,31-2 1-16,21-10-1 16,8-10 1-16,14 4 0 15,20-10 0-15,26-6-1 16,-8-12 1-16,19-4-1 16,13-12 1-16,-4-13-1 15,1 0 1-15,14-9-1 0,3-10 1 16,-10-9 0-16,14-3 0 15,0-16 0-15,-11-3 1 16,4-9-1-16,7-3 1 16,-25-4-1-16,-14-6 1 15,-7 0-1-15,-7-9 0 16,-11-7 0-16,-6-6 0 16,-15-6 0-16,-14 0 0 15,-18 6-1-15,-6 4 1 16,-12-1 0-16,-6-12 0 0,-11 12-1 15,-7-9 1-15,-6-4 0 16,-5 11 0-16,-3 2-1 16,-11 3 1-16,-13 7-1 15,-4 6 0-15,-8 0 0 16,-17 3 0-16,0 0 0 16,-3 10 0-16,3 5 0 15,-3 4 0-15,-8 6 0 16,-6 4 0-16,-8 2 0 15,-3-2 0-15,3 5 0 16,-3-5 0-16,-4 2 0 16,-3-6 0-16,-14 3 0 15,3-2 0-15,4 2 0 16,3 3 0-16,-7 7 0 16,-3 0 0-16,0 3-1 0,3 3 1 15,11 3 0-15,-7-3 0 16,-1 6 0-16,-13 0 0 15,3-2 0-15,7 5 0 16,8 7 0-16,-12 2 0 16,5 8 0-16,-8 5 0 15,18 0 0-15,3 7 0 16,11-4 0-16,3 1 0 16,1 3 0-16,3 5 0 15,0 1 0-15,-11 10 0 16,11-1-1-16,3 3 1 15,12 4 0-15,2-10 0 0,8 10 0 16,7-16 0-16,6 9 0 16,8-9 0-16,7 12 0 15,7-2 0-15,7 5 0 16,11 4 0-16,3-10-1 16,3 0 1-16,22 1 0 15,7-1 0-15,7-6 0 16,7-3 0-16,0 9 0 15,7-9 1-15,-4 0-1 16,29 3 0-16,3 0 0 16,-3-6 0-16,-4 3 0 15,-3-6 0-15,14-4 0 16,3-6 0-16,4 0 0 16,-11-2 0-1,60-17 0 1,-3-3 1-16,-21-3-1 0,-15-6 0 15,-14 0 0-15,15 0 0 16,-15-6 0-16,4-7 1 16,-11-3-1-16,-10-6 1 15,-1 3-1-15,-2-12 0 16,6 5 0-16,-7-11 0 16,11 2 0-16,-15 3 0 15,-6-8 0-15,-15 8 0 16,-3-3 0-16,-7 1 1 0,-4-7-1 15,-6 0 0-15,-5-3 0 16,5-13 0-16,6 4 0 16,-3-4 1-16,0 13-1 15,-1-6 1-15,-2 9-1 16,-5-9 0-16,-6 6 1 16,-7 3 0-16,-1 0-1 15,-6 0 1-15,-4 0-1 16,-3 0 0-16,-4 7 0 15,0-1 1-15,-8-3-1 16,-6 7 0-16,-7 5-2 16,-18 1 0-16,-10 3-8 15,-4-3 1-15,-7-10-1 16,-10-2 0-16</inkml:trace>
  <inkml:trace contextRef="#ctx0" brushRef="#br0" timeOffset="9038.4">2942 4547 72 0,'-17'-13'36'0,"13"4"-32"15,4 9 37-15,0 0-41 16,0 0 1-16,0 0 0 16,4 3 1-16,3 3-1 15,3 3 0-15,18 7 2 0,11 0 0 16,0-4 2-1,14 7 0-15,7-9-1 0,-4 5 1 16,8 4-2-16,17 0 1 16,7-4-2-16,18 7 0 15,-11-6-2-15,11 3 1 16,25 0 0-16,6-4 0 16,-6 1 0-16,17 3 1 15,11-10 0-15,-4 1 0 16,14-7-1-16,18 3 1 15,-21-6-1-15,17 3 0 0,8-3-1 16,-15-3 1-16,22-3-1 16,-4 3 0-16,-11 3 0 15,18 3 0-15,-3-3 0 16,0 0 0-16,3 0 0 16,-4-3 0-16,15 6 0 15,-4 3 0-15,-18 0 0 16,19-2 1-16,-8-1-1 15,-4 6 0-15,1-9 0 16,-1 3 0-16,11 0 0 16,-3-3 0-16,-7-3 0 15,10 3 0-15,0-9 0 16,0 3 1-16,18-4-1 16,-11 4 0-16,7-4 0 15,4 1 1-15,0 0-1 16,10 6 0-16,-24-10 0 15,17 10 1-15,-7-7-1 0,-3 4 0 16,10-3 0-16,-20-7 0 16,9 7 0-16,-6-4 0 15,-11 4 0-15,14-7 0 16,-7 7 0-16,11-1 0 16,0 4 0-16,-4 3 0 15,14-3 0-15,-10-4 1 16,3 7-2-16,4-10 1 15,0 10 0-15,7 0 0 0,-22-3 0 16,5 3 0-16,2-3 0 16,-10 2 0-16,4 1 0 15,3-6 1-15,1 6-1 16,6 3 0-16,-21 0 0 16,18 0 1-16,-4-7-1 15,0 7 0-15,11 0 0 16,-22-6 0-16,12 6-1 15,-5-12 1-15,-6 8 0 16,14-5 0-16,-15 3 0 16,8-4 0-16,3 4 0 15,-10 3 1-15,6-6-1 16,-3 5 1-16,-14 1 0 16,-7 0 0-16,0 0 0 15,-21 0 0-15,-7 0-1 16,-4 0 1-16,-7-1-1 15,-17-2 1-15,-18 3-1 16,-4 3 1-16,-3 0 0 16,-11-6 1-16,-14 6-1 0,0 0 1 15,-13 0 0-15,-12 0 0 16,-10 0-1-16,-7 0 0 16,-8 0-2-16,-6 0 0 15,-4 0-21-15,-10 0 0 16</inkml:trace>
  <inkml:trace contextRef="#ctx0" brushRef="#br0" timeOffset="11873.39">4882 733 97 0,'-35'-34'48'0,"-11"31"-47"16,29 3 48-16,-15 0-49 15,-3 12 0-15,-8 10-1 16,1 10 1-16,-7 18-1 15,-8 3 1-15,-6 13-1 16,3 28 1-16,-18 6-1 16,11 16 1-16,14 0-1 15,-3 29 1-15,13-4 0 16,1 3 0-16,14-3 0 16,7 10 1-16,7-17 0 15,14-8 0-15,7-7-1 16,10 7 1-16,22-4-1 15,14-12 1-15,3-7-1 16,15-6 1-16,-1-21-1 16,1-8 1-16,17-20-1 15,-3-14 1-15,0-18 1 0,3-13 0 16,-7-16-1-16,-7-12 1 16,-3-12 0-16,3-26 1 15,-4-3 0-15,1-6 0 16,-4-13-1-16,-4-3 0 15,-3 1 0-15,-3-14 0 16,-8 4-1-16,-7-3 1 16,-3-13-2-16,0-6 1 15,-7 3-1-15,-4 3 1 0,-7 3-1 16,-7-15 0-16,-3 9 1 16,-8 9 0-16,-6 10-2 15,-8 15 1-15,-3 4 1 16,-7-4 0-16,-18 4 0 15,-10 12 0-15,-11 0-1 16,-7 10 1-16,3-7 0 16,4 16 0-16,0 12-1 15,11 1 0-15,-11 9 0 16,0 12 0-16,-4 4 0 16,-6 12 0-16,-1 13-1 15,8 3 1-15,3 15-1 16,0 10 0-16,0 6 1 15,0 16 0-15,0-3-1 16,11 18 0-16,-1 10 1 16,1 6 0-16,3 1 0 0,4-1 1 15,-1 19-2-15,8 0 1 16,7 3 0-16,3-6 0 16,4-3 0-16,7-1 1 15,10-2-2-15,4-10 1 16,22-6 0-16,6-6 1 15,0-10-1-15,4 0 1 16,-1-3-2-16,15 1 1 16,-10-11 0-16,-1 1 0 15,4-19-1-15,-4 0 1 16,0-7-1-16,4-8 1 0,14-14 0 16,0-5 0-16,7-10 1 15,3-10 0-15,-3 1 0 16,-7-13 0-16,4 0-1 15,-8-16 1-15,0-2-1 16,15-4 1-16,3-10-2 16,-7-2 0-1,28-38 1 1,-17 0 1-16,-11 12-1 16,-14 13 1-16,-8-3-1 15,-2-16 1-15,-5 7 1 16,-13-23 0-16,3 1-2 15,-7-1 1-15,0-5-1 16,-3-4 0-16,0 6 0 16,-8 13 1-16,-3 9-1 15,-3 13 1-15,-4 0-1 16,-8 0 1-16,1 3-1 0,-7 3 1 16,-11 4-1-16,1-7 0 15,-5 3 0-15,-2 12 1 16,2 10-1-16,-13 10 0 15,10 6 0-15,-7 12 0 16,0 22-1-16,0 4 1 16,4 18 0-16,-7 6 0 15,-11 10 0-15,0 0 0 16,-7 13-1-16,-7-10 1 0,7 3 0 16,0 6 0-1,3 7-1-15,-6 6 1 0,3 3 0 16,-4 0 0-16,11 7 0 15,-7-7 0-15,14 9 0 16,4 7 0-16,10 0 0 16,7-6 0-16,11 5 0 15,3-5 0-15,1-1 0 16,6 7 0-16,8-9 0 16,-4-4 0-16,7 6 0 15,7-9 0-15,3-6 0 16,15-3 0-16,0-7 0 15,6 1 0-15,1-4 0 16,3-3 0-16,8-3-1 16,-1-6 1-16,4-3 0 15,-4-4 0-15,1-9 0 16,2-6 0-16,8-9 0 16,4-7 0-16,3-3 0 0,-11-3 0 15,11-4 0-15,-11-2 0 16,-10-4 0-16,4-9 0 15,-5-9 0-15,1 0 0 16,-4-1 0-16,4-11 0 16,11-11 0-16,-1-15 1 15,0-3-1-15,-3-6 0 16,0 6 0-16,-11 6 0 16,4-6 0-16,-18 3 0 15,1-4 0-15,-5 4 0 0,-6-12 0 16,-1-1 0-16,-10-12 0 15,0-6 0-15,0-10 0 16,-10-6 1-16,3 3-1 16,-7 16 0-16,0 12-6 15,-11 16 1-15,-14 0 0 16,-21 22 0-16</inkml:trace>
  <inkml:trace contextRef="#ctx0" brushRef="#br0" timeOffset="15668.18">7303 4998 69 0,'3'9'34'0,"18"-15"-23"0,-7 6 35 0,0 0-43 16,18-3 1-16,14 0 3 15,7 3 1-15,10-9-10 16,8 5 1-16,0-2 5 15,27 0 0-15,-2 3-2 16,13 3 0-16,-7-7-3 16,15 1 0-16,3 6 0 15,14 0 0-15,-14-9 0 16,10-1 1-16,8 1 0 16,3 0 0-16,-7-1 1 15,18 7 1-15,10 0-1 16,-14-3 0-16,11 2 0 15,3 4 0-15,0-6-1 16,15 6 1-16,10-9-1 0,-14-1 0 16,14-2 0-16,10-4 1 15,-17-3-1-15,18 4 1 16,3-4-1-16,-18 3 1 16,18-3-1-16,-7 16 1 15,-7-3-1-15,11 3 1 16,-4-7-1-16,14 10 1 15,0-6-1-15,-14 6 1 16,14-6-1-16,0 3 1 0,-14-4-1 16,18 7 1-16,-11-3-1 15,7 6 0-15,-3 4 0 16,-15 2 0-16,4-9 0 16,11 0 1-16,-18 0-1 15,3 0 0-15,15 0 0 16,-21-9 0-16,17 2 0 15,0-2 0-15,-7 0 0 16,10 2 0-16,-6-2 0 16,7 0 0-16,6-4-1 15,-20 7 1-15,17-13-1 16,-4 10 1-16,-10-10-1 16,22-3 1-16,-8 6-1 15,7 0 1-15,0 7 0 16,-17-4 0-16,3 4 0 15,-4 3 0-15,-13 3 0 16,-1 3 0-16,-3-4 0 16,-7 4 0-16,-11-3 0 0,8 0 0 15,-1 0 0-15,-14 3 0 16,0 0 0-16,-3 0 0 16,-7 0 0-16,-15 0 1 15,-13 0-1-15,10 0 0 16,-11 3 0-16,4-3 1 15,-11 0-1-15,1 0 1 16,3-3-1-16,0 3 1 16,-1-9 0-16,-9 2 0 0,-4 4 0 15,-15 0 1-15,4 0-1 16,-6 3 0-16,-12 0-1 16,-17-9 1-16</inkml:trace>
  <inkml:trace contextRef="#ctx0" brushRef="#br0" timeOffset="20190.4">26010 2276 48 0,'-28'-9'24'0,"10"-16"-9"16,18 18 25-16,0 4-36 0,4-6 1 15,3 9 2-15,11-6 0 16,17 2-9-16,28-2 1 16,26 3 6-16,9-6 1 15,33 2-3-15,28-2 0 16,-1 0-1-16,29-7 1 16,-3 6-2-16,-29 1 0 15,4 0-1-15,-25-1 0 16,-28 1 0-16,-25 12 0 0,-18-3-1 15,-20-3 1-15,-19 3 0 16,-24 9 0-16,-28-9 0 16,-21 7 1-16,-32-1-1 15,-32 0 0-15,-4 0 1 16,-17-3 0-16,0 4 1 16,-3-4 1-16,13 3 0 15,25 4 0-15,25-10 0 16,18 0 1-16,14 0-2 15,17 0 1-15,21-7-3 16,33-5 1-16,16-4-1 16,29 4 1-16,8-4-1 15,23 6 0-15,-2-8 0 16,6 2 0-16,-21 0 0 16,-21 13 0-16,-14-6 0 15,-14 2 0-15,-18 4 0 16,-35 13 0-16,-35 2-1 15,-15 4 1-15,-13 9-1 0,-22-3 1 16,-18 0 0-16,8 0 0 16,21-3-1-16,21-4 1 15,17 1 0-15,19-7 0 16,24-9 0-16,45 0 1 16,33-9-1-16,17-13 1 15,32 0-1-15,7 3 0 16,-14 4-1-16,-18 5 1 15,-17 1-16-15,-11 3 1 0,-18 2-1 16,-17-5 0 0</inkml:trace>
  <inkml:trace contextRef="#ctx0" brushRef="#br0" timeOffset="22882.98">5560 6748 61 0,'0'-6'30'0,"-21"-4"-13"16,21 7 30-16,-15 3-43 0,8-3 1 15,-7 0 4-15,0 3 0 16,-14-3-11-16,7-1 1 16,-7 1 6-16,-15 0 0 15,-3 0-2-15,4 3 0 16,-7 3-5-16,6 0 0 0,5 4-1 16,9 2 0-16</inkml:trace>
  <inkml:trace contextRef="#ctx0" brushRef="#br0" timeOffset="28922.37">8939 5911 104 0,'-28'-25'52'0,"28"28"-48"16,0 3 53-16,0 3-55 15,-7 13 0-15,4 13 1 0,-4 9 0 16,-15 25-4-16,1 12 0 16,-4 10-2-16,-3 9 0 15,7-2-15-15,0-1 0 16,3-3 0-16,8-3 0 15</inkml:trace>
  <inkml:trace contextRef="#ctx0" brushRef="#br0" timeOffset="29619.07">9469 5876 79 0,'-22'-25'39'0,"-6"-50"-31"0,3 47 54 15,-10-1-58-15,-7 4 0 16,-18 0 2-16,7 0 0 16,-7 9-8-16,11 10 1 0,3 6 4 15,0 22 0-15,0 16-2 16,7 21 1-16,-7 20-2 15,4 27 0-15,0 42 0 16,-1 12 0-16,-6 40 0 16,-7 4 0-16,6 19 0 15,4-1 0-15,0 4 0 16,8-3 1-16,2-23-1 16,5-8 1-16,6-17-1 15,14-15 1-15,1-15-1 16,3-26 1-16,7-13-1 15,0-8 1-15,7-17 0 16,3-12 0-16,8-12-1 16,7-17 1-16,24-12-2 15,0-12 1-15,8-16-14 16,10-12 1-16,-4-7-1 16,-3-16 1-16</inkml:trace>
  <inkml:trace contextRef="#ctx0" brushRef="#br0" timeOffset="29963.69">9857 6243 69 0,'-11'-47'34'0,"25"25"-11"16,-10 16 32-16,-4-1-49 16,0 7 1-16,0 0 3 15,0 0 0-15,0 7-12 16,-4 12 0-16,-6 24 8 15,-12 11 0-15,-6 12-8 16,-18 15 1-16,4 29-14 16,-7 18 0-16,6 1-1 15,8 15 0-15</inkml:trace>
  <inkml:trace contextRef="#ctx0" brushRef="#br0" timeOffset="30355.03">9543 7902 101 0,'0'-50'50'0,"10"40"-52"16,-10 10 76-16,0 0-73 15,0 7 1-15,-3 14 3 16,-4 11 0-16,-7 18-6 15,-8 13 0-15,1 12-1 16,-14 0 1-16,-4 13-13 16,0 9 0-16,4-3-2 15,10-6 0-15</inkml:trace>
  <inkml:trace contextRef="#ctx0" brushRef="#br0" timeOffset="30895.41">9783 7880 100 0,'-11'-6'50'0,"-3"9"-54"16,0 9 70-16,-18 1-65 16,-10 12 0-16,-1 13 0 15,-3 12 0-15,-14 16-2 16,1 3 1-16,-5 12 0 16,11 4 1-16,14-7-2 15,15-9 1-15,13 0-2 16,15-16 1-16,24-12-1 0,7-9 1 15,11-20-1-15,28-18 1 16,-3-16 0-16,-1-28 1 16,-10 3 1-16,-7-13 1 15,-25-12 0-15,-14 0 0 16,-14-7-3-16,-10 14 1 16,-22-8-15-16,-7 11 0 15,4 5-1-15,14 4 0 16</inkml:trace>
  <inkml:trace contextRef="#ctx0" brushRef="#br0" timeOffset="31286.6">12100 6102 97 0,'-28'-28'48'0,"21"37"-50"0,3-3 74 16,-10 4-69-16,-7 5 0 15,-3 17 2-15,-15 12 1 16,0 18-8-16,0 7 0 16,4 0 1-16,0 3 0 15,3 7-16-15,4 6 1 16,6-13-2-16,5 0 1 15</inkml:trace>
  <inkml:trace contextRef="#ctx0" brushRef="#br0" timeOffset="31925.58">12181 6102 70 0,'-7'-16'35'0,"0"7"-16"0,7 9 39 15,-14 0-52-15,-3 3 1 0,-15 6 2 16,-11 7 0-16,-13 15-12 16,0 23 0-16,-4 12 8 15,7 6 0-15,7 9-4 16,7 1 1-16,11 6-3 16,10-10 1-16,15-9-2 15,-1-16 0-15,36-9 0 16,28-9 1-16,10-29 0 15,8-16 0-15,-4-21 1 16,-3-3 0-16,6-23 1 16,-6-15 1-16,-22-13-1 15,-6-15 1-15,-15 12 0 16,-21 13 0-16,-14 9-5 16,-7 16 1-16,-11 19-23 15,-14 12 0-15,-21 25-1 16,-10 32 1-16</inkml:trace>
  <inkml:trace contextRef="#ctx0" brushRef="#br0" timeOffset="32879.28">11553 8259 78 0,'-24'0'39'0,"20"-9"-45"16,4 9 68-16,-7 0-59 15,7 0 1-15,0 0 1 16,18 0 0-16,-1 0-7 16,8-3 1-16,3-4 4 15,8 4 1-15,17-6-3 16,-4 3 1-16,-3-1-1 15,0 4 0-15,-8-9-1 16,-2 5 1-16,-8-5 0 0,-7-1 1 16,-14-5-1-16,-3-1 1 15,-11 3 0-15,-18-3 0 16,-10 7 0-16,-4 2 0 16,-3 10-1-16,-1 7 0 15,-10 11-1-15,4 14 1 16,0 5-1-16,3 14 0 15,7 11 0-15,7 7 0 16,15 0 0-16,13-9 0 16,22-10-2-16,13-6 1 0,8-22-6 15,28-13 0-15,11-15-1 16,10-16 1-16</inkml:trace>
  <inkml:trace contextRef="#ctx0" brushRef="#br0" timeOffset="33480.91">12047 7576 82 0,'-3'-7'41'0,"6"-8"-26"15,1 15 37-15,-4 3-49 16,0 3 0-16,-7 0 0 15,0 7 1-15,0-4-7 16,-4 7 1-16,1 3-5 16,-1 3 1-16,0 6-2 0,1 0 0 15</inkml:trace>
  <inkml:trace contextRef="#ctx0" brushRef="#br0" timeOffset="35585.08">12157 7472 83 0,'0'6'41'0,"0"-21"-28"0,0 18 45 15,-4 3-57-15,-10 4 1 16,0-7-1-16,0 3 1 16,0-3-3-16,3-3 1 15,1-3 1-15,-1 3 0 16,0-3-1-16,4 0 0 16,4 0 0-16,3 3 0 0,-4-4 0 15,4 8 0-15,0-1 0 16,4 3 0-16,-4 0 0 15,3 1 0-15,-6-4 0 16,-1 0 1-16,-10-6-1 16,-7 3 1-16,-21-10-1 15,-1 1 1-15,-3 3 0 16,15-1 0-16,-5-2-1 16,8-4 1-16,11-2-1 15,10 5 0-15,14-8 0 16,24 2 0-16,12-6 0 15,-12 6 0-15,36 1 0 16,-14 2 0-16,-7 4 0 16,-7 2 0-16,-11 20 0 15,-10 3 0-15,-11 5 0 16,-14 8 0-16,-11 2 0 16,-10 13 0-16,-7-3 0 0,-15 6 1 15,5-6-1-15,6-10 0 16,0 7 0-16,7-7 0 15,4-6-1-15,3 0 1 16,4-9-1-16,7-7 0 16,0-6-1-16,7-3 1 15,3-9 0-15,4-1 0 16,4-8 0-16,3 5 1 16,3 1 0-16,12 5 0 15,6 1 0-15,7 6 1 16,-3 3-1-16,3 10 1 0,0-4-4 15,1 13 1-15,-1-6-21 16,0-1 0-16,-3-2 0 16,0-4 0-16</inkml:trace>
  <inkml:trace contextRef="#ctx0" brushRef="#br0" timeOffset="35808.5">12312 7413 85 0,'11'-29'42'0,"-1"4"-50"0,1 32 80 0,-4-4-71 16,0 9 1-16,-4 4 0 16,-10 15 1-16,0 4-4 15,-3 9 0-15,-4 0 1 0,-1 6 0 16,1-6-12-16,4-4 1 15,-1-5-1-15,8-4 0 16</inkml:trace>
  <inkml:trace contextRef="#ctx0" brushRef="#br0" timeOffset="36135.35">12361 7394 78 0,'18'-10'39'0,"38"-33"-26"0,-45 39 49 0,3-5-59 16,7 3 0-16,-3 3 1 15,0 21 0-15,-1 1-6 16,-3 9 1-16,-10 7 3 15,-4 12 0-15,-7-3-1 16,-4 3 0-16,-6 3-2 16,2-3 0-16,1-6-2 15,11-7 1-15,6-2-7 16,8-13 1-16,10-7-9 16,11-9 1-16,0-9 0 15,-1-7 1-15</inkml:trace>
  <inkml:trace contextRef="#ctx0" brushRef="#br0" timeOffset="36364.21">12809 7469 75 0,'0'-9'37'0,"14"2"-31"0,-6 7 58 15,-1 0-58-15,0 7 0 16,0-1 2-16,-4-3 0 15,-3 6-11-15,0 7 0 0,-3 3 7 16,-4 9 0-16,-4 4-7 16,0 5 0-16,1-2-11 15,-1-4 1-15,4-6-1 16,7-3 1-16</inkml:trace>
  <inkml:trace contextRef="#ctx0" brushRef="#br0" timeOffset="36677.03">12848 7074 84 0,'0'-13'42'0,"4"-37"-35"0,-4 41 57 31,-11-7-62-31,1 13 0 16,-5 3-1-16,1 13 0 15,0-1-3-15,7 10 0 16,4 3 1-16,10 0 0 16,7-3-1-16,7-9 0 15,4-4 0-15,10 4 0 16,-7-4-5-16,-3 1 1 15,-15-4-1-15,-17 0 1 16</inkml:trace>
  <inkml:trace contextRef="#ctx0" brushRef="#br0" timeOffset="36992.37">12164 7971 102 0,'-36'25'51'0,"58"-13"-55"0,-12-15 70 16,18-3-66-1,29-3 1-15,28-4 0 0,13-6 0 16,-2 0-2-16,6 4 0 16,0 2 0-16,-10 4 0 15,-11 3-7-15,-10 2 1 16,-18 14-1-16,-18-10 0 16</inkml:trace>
  <inkml:trace contextRef="#ctx0" brushRef="#br0" timeOffset="37565.92">12552 8278 79 0,'10'-12'39'0,"-13"12"-24"16,-1 0 34-16,-3-7-47 15,-7 4 1-15,-14 0 0 16,-7 3 1-16,3-6-6 16,0-1 1-16,7-2 3 15,4 3 0-15,7 6-2 16,4-3 1-16,6-4-1 0,15 1 1 15,10 0-1-15,11 6 1 16,-1 0-1-16,-2 6 1 16,-5 0-1-16,-3 10 1 15,-6 3-2-15,-8 6 1 16,-11-3-1-16,-10 3 1 16,-25 6-1-16,-3 4 0 15,-8-7-1-15,5 3 0 16,-15-2-1-16,3-4 1 15,4-6 0-15,7-4 1 16,11-2 1-16,7-7 0 16,10-12 1-16,15 0 0 0,10-10 0 15,21 0 1-15,0 4-1 16,4 2 1-16,3 1-2 16,1 12 1-16,-1 6-1 15,14 1 0-15,1 2-11 16,-8 4 0-16,-7-3 0 15,0-1 1-15</inkml:trace>
  <inkml:trace contextRef="#ctx0" brushRef="#br0" timeOffset="38020.65">12721 8128 90 0,'-3'-7'45'0,"10"-8"-43"0,-4 18 63 16,1 0-64-16,-1 6 1 15,1 4 0-15,-1 3 0 16,-3 2-3-16,0 7 1 16,0-6 1-16,0 3 0 15,-3 0-1-15,3 0 0 16,0-3-2-16,0-7 1 15,-4 1-1-15,4-4 0 0,0-2-1 16,0-7 1 0,4-10 0-16,-1-2 0 0,1-7 1 15,3 3 0-15,0-3 2 16,4 1 0-16,-1-7 1 16,1 3 1-16,3 3 0 15,0 3 1-15,0 4-1 16,0 5 1-16,0 7-2 15,11 3 1-15,0 10-1 16,3 0 0-16,-3-1-2 16,-1 10 1-16,-3-3-5 15,1 0 1-15,-8-1-12 16,0 1 0-16,-7-3 0 16,0 0 0-16</inkml:trace>
  <inkml:trace contextRef="#ctx0" brushRef="#br0" timeOffset="38829.18">13653 5876 84 0,'-15'-38'42'0,"47"10"-44"0,-18 16 55 16,7-4-51-16,1 0 1 16,-1 4 0-16,3 9 0 15,1 0-4-15,0 9 1 16,3 6 3-16,0 10 0 15,-3 16-1-15,7 18 0 16,-8-2 0-16,-6 27 1 16,-14 7-1-16,-4 22 0 15,-4 3-1-15,-7 18 0 16,-3 14-1-16,-7-1 1 0,-3 13-1 16,2 9 1-16,-16 3-1 15,-5 7 0-15,1 3 0 16,3-7 1-16,4-18-1 15,7 9 0-15,6-19 0 16,12-6 0-16,3-25 0 16,7-10 0-16,7-12 0 15,0-6 1-15,3-13-1 16,5-9 0-16,-5-10 0 16,1-9 0-16,-4-10 1 15,-7-2 0-15,-7-4 0 16,-14-6 1-16,-25-6-1 15,-4-1 0-15,-6-2-10 16,3-7 1-16,-14-6-1 0,7 0 0 16</inkml:trace>
  <inkml:trace contextRef="#ctx0" brushRef="#br0" timeOffset="40072.26">5517 7265 67 0,'32'-19'33'0,"-11"-3"-10"0,-14 10 21 0,8-1-41 16,2-2 1 0,-6-4 2-16,6 6 0 0,5-2-8 15,-8 8 0-15,7 1 5 16,7 9 1-16,-3 7-3 15,-4 5 0-15,-11 7-1 16,1 7 1-16,-18 11-1 16,-4 10 0-16,-3 7 0 15,-3 3 0-15,-1 2 0 16,-3 1 1-16,0-3-2 16,-7-4 1-16,-4-3-2 15,0 7 1-15,4-10 0 16,0-3 0-16,6-6-1 15,5-7 1-15,3-12 1 16,14 0 0-16,0-12 1 16,21-1 1-16,-4-12 0 15,15 0 1-15,7-10-1 0,14-2 1 16,7-7-1-16,0 3 0 16,-4 3-1-16,4 4 0 15,-7-1 0-15,-10 4 0 16,-8-1-4-16,-14 4 0 15,-3 0-20-15,-4-1 1 16,-18 4-1-16,-6-3 0 16</inkml:trace>
  <inkml:trace contextRef="#ctx0" brushRef="#br0" timeOffset="40625.57">5528 7278 77 0,'4'-13'38'0,"24"-9"-41"15,-18 16 68-15,-3-3-61 16,8-1 0-16,6 7 1 0,0 3 0 16,4 0-7-16,10 6 0 15,-7 7 5-15,0 9 0 16,-7 15-3-16,-3 11 1 15,-18 2-1-15,-11 12 0 16,1-2 0-16,-15 3 0 16,1-7-1-16,-5 1 1 15,1 8-1-15,-7-8 1 16,-4-7-1-16,4-3 0 16,3-6 1-16,11-7 0 15,0-9 0-15,10 1 0 0,11-8 1 16,14-8 0-16,14-10 0 15,1 0 0-15,6-10 0 16,21 7 1-16,-6-12-1 16,6 8 1-16,-3-5-1 15,-4 2 0-15,-10-2-5 16,4-1 1-16,-5-2-1 16,-9 2 1-16</inkml:trace>
  <inkml:trace contextRef="#ctx0" brushRef="#br0" timeOffset="41173.26">5503 7297 70 0,'-14'-19'35'0,"14"-22"-13"0,14 28 19 0,4-2-38 16,3-1 1-16,0 0 3 15,4 1 0-15,7 5-9 16,-11 10 1-16,7 4 5 16,11 11 1-16,-25 7-3 15,11 19 0-15,-15 9-1 16,-10 10 0-16,-7 6-1 16,-7 9 0-16,-3-3-1 15,-5-6 1-15,5 3-1 16,-11 3 0-16,-1-9 0 15,-2-4 0-15,-1-6-1 16,4-9 1-16,6-6 1 16,1-7 0-16,11-6 0 15,10-6 1-15,10-9 0 16,11-7 0-16,11-9 0 16,14-4 1-16,14-6-1 15,11 1 0-15,-1-4-10 0,-6 3 0 16,-4 7 0-16,-11 12 0 15</inkml:trace>
  <inkml:trace contextRef="#ctx0" brushRef="#br0" timeOffset="43602.86">12785 8253 56 0,'-4'6'28'0,"4"-31"-16"0,4 19 29 16,-1 0-34-16,1-4 1 15,-1 4 3-15,4 0 0 16,4-1-13-16,3 4 0 15,4 0 10-15,13 6 0 16,-2 0-4-16,2 7 0 0,-6-1-2 16,0 10 0-16,-4 3-1 15,-7-3 0-15,-7 0-2 16,-7 3 1-16,-14 3 0 16,-11 6 0-16,-3-3 0 15,0-6 0-15,-4 3 0 16,4 0 0-16,3-3 0 15,4-3 0-15,3-9 0 16,4 2 0-16,4-6 0 16,3 4 1-16,3-4-1 15,8-3 1-15,6 3 0 16,4 1 0-16,7-7 0 16,-6 0 0-16,30 0 0 15,12-7 0-15,-8 4 0 16,1 3 0-16,-8-3-1 15,-7 3 1-15,-6 0 0 16,-8 0 0-16,-4-3 0 0,-3 3 0 16,-3 3 0-16,-7 0 0 15,-1-3 0-15,-3 0 0 16,0 0 0-16,0 3 0 16,0 1 0-16,4-1 0 15,3 0-1-15,-4-3 1 16,1 3-1-16,-4-3 0 15,3 3-1-15,1 0 1 16,-1 0-2-16,-3-3 1 16,0 0-8-16,-3-3 0 0,-4-3-1 15,-4 3 1-15</inkml:trace>
  <inkml:trace contextRef="#ctx0" brushRef="#br0" timeOffset="46074.44">14855 7422 96 0,'-49'-22'48'0,"42"19"-45"15,11 0 58-15,13 0-60 16,8-10 1-16,10-3-1 16,15-2 1-16,20 2-4 15,8 0 1-15,6 4-1 16,-6 2 1-16,-7 1-6 15,-11 3 0-15,-11 3-9 16,-7 6 0-16,-17 9 1 16,-18 10 0-16</inkml:trace>
  <inkml:trace contextRef="#ctx0" brushRef="#br0" timeOffset="46198.37">14965 7726 67 0,'-46'35'33'0,"21"-38"-16"0,29-1 43 16,6-5-57-16,19-4 1 15,9-5-5-15,37-11 1 16,20-8-2-16,-4-4 0 16</inkml:trace>
  <inkml:trace contextRef="#ctx0" brushRef="#br0" timeOffset="46616.37">16856 5986 91 0,'3'-91'45'0,"-27"16"-40"16,9 50 46-16,-2-1-51 15,-1 5 1-15,1 2 0 16,-5 19 0-16,1 6-1 15,-4 35 0-15,1 18 1 16,-1 26 0-16,-14 37 1 16,-7 29 0-16,1 40 0 15,2 19 1-15,4 13-1 16,-10 12 0-16,7-6 0 16,3 3 0-16,4-25-2 0,3 0 1 15,7-16-1-15,4-25 1 16,3-18-1-16,4-32 0 15,7-22 0-15,4-22 0 16,6-19-1-16,15-15 1 16,17-13-2-16,15-22 1 15,17-15-9-15,0-13 0 16,7-19 0-16,10-19 0 16</inkml:trace>
  <inkml:trace contextRef="#ctx0" brushRef="#br0" timeOffset="46931.18">17537 6005 101 0,'7'-51'50'0,"3"26"-52"15,-6 19 67-15,-4 6-65 16,-4 13 1-16,-3 9-1 0,-3 12 1 16,-8 13-1-1,-3 19 0-15,-11 22-3 0,4 9 1 16,-7 0-16-16,10 13 1 15,0 6-1-15,4-3 1 16</inkml:trace>
  <inkml:trace contextRef="#ctx0" brushRef="#br0" timeOffset="47351.03">17194 8131 101 0,'-7'-13'50'0,"4"13"-64"15,-1-3 82-15,-6 3-69 16,-8 13 1-16,-14 5-1 16,-3 11 0-16,3 11 1 15,4 11 0-15,3 8-2 16,18 1 1-16,14-7-1 16,22-6 0-16,13-12 0 15,7-7 1-15,22-19 0 0,6-9 0 16,8-22 3-16,-14-9 0 15,-11-10 1-15,-14-6 1 16,-18-12-1-16,-21-10 0 16,-18 0-8-16,-10-4 1 15,-7 8-2-15,-15 2 0 16</inkml:trace>
  <inkml:trace contextRef="#ctx0" brushRef="#br0" timeOffset="47803.81">19632 6212 75 0,'18'-19'37'0,"24"13"-24"15,-31 2 28-15,-4 1-37 16,0 3 0-16,-11 3 4 16,1 4 1-16,-11 2-11 0,-15 10 1 15,-9 3 6-15,-1 15 1 16,0 1-3-16,0 9 0 15,7 0-2-15,8 0 0 16,13-3-2-16,15-3 1 16,31 0-1-16,21-13 1 15,22-9-1-15,3-7 1 16,0-15 0-16,7-9 0 16,-6-7 1-16,-15-16 1 15,-22-15-1-15,-16-3 1 16,-26-10-5-16,-17 13 0 15,-7 6-1-15,-11 13 1 16</inkml:trace>
  <inkml:trace contextRef="#ctx0" brushRef="#br0" timeOffset="48494">18972 8269 89 0,'18'19'44'0,"46"-26"-40"0,-50 10 40 0,3-6-44 16,4 3 0-16,4 0 0 16,14-3 0-16,-4-3 1 15,4-10 0-15,-4 0 1 16,-3-5 1-16,-4-8 1 15,-7-2 0-15,-6 0 0 16,-8-4 0-16,-7 7-1 16,-7-3 1-16,-8 12-3 15,-13 9 1-15,-7 4-2 16,-7 9 1-16,-11 13-2 16,-4 12 1-16,4 13-1 15,4 9 1-15,7 0 0 16,3 10 0-16,7 15-1 0,14 0 1 15,15-6 0-15,21 0 1 16,27-6-1-16,19-7 0 16,6-15-1-16,5-3 1 15,-5-19-9-15,11-7 1 16,-7-12-1-16,-7-9 1 16</inkml:trace>
  <inkml:trace contextRef="#ctx0" brushRef="#br0" timeOffset="48852.79">19794 7466 91 0,'18'-19'45'0,"-4"3"-36"15,-7 20 51-15,-3-8-58 16,-4 4 0-16,0 0 0 16,-4 16 0-16,-6 0-3 15,-5 12 0-15,-2 7 2 16,-4 2 0-16,7 1-6 15,-1 6 1-15,5-4-14 16,3-5 1-16,3-4-1 0,8-2 1 16</inkml:trace>
  <inkml:trace contextRef="#ctx0" brushRef="#br0" timeOffset="49303.23">19971 7127 87 0,'7'-37'43'0,"7"15"-44"15,-14 12 69-15,-4-2-67 16,1 5 0-16,-4-2 0 15,-4 6 0-15,-3 3-3 16,0 9 1-16,-4-2-2 0,8 11 0 16,-1-2-3-16,4 3 0 15,4-3-1-15,6-1 1 16,4 4-1-16,4-3 0 16,3-4-4-16,4-2 1 15,-4-1 1-15,0 1 1 16</inkml:trace>
  <inkml:trace contextRef="#ctx0" brushRef="#br0" timeOffset="49528.15">20165 7384 96 0,'32'-34'48'0,"-4"15"-58"0,-21 29 81 0,-4-17-70 16,1 17 0-16,-4 8 0 16,-4 11 1-16,-6 2-3 15,-4 13 1-15,-11 3 0 16,-3 0 1-16,3-3-6 16,7 0 1-16,1-10-11 15,6-2 1-15,4-4-1 16,21-12 0-16</inkml:trace>
  <inkml:trace contextRef="#ctx0" brushRef="#br0" timeOffset="49919.97">20281 7297 83 0,'-10'-13'41'0,"17"1"-35"0,-7 12 59 0,3-7-63 16,1 1 0-16,10 0 0 15,7 3 1-15,0-1-4 16,-3 1 1-16,7 6 1 15,-1 4 1-15,-3 12-1 16,4 12 0-16,-14 7-1 16,-1-7 0-16,-10 22 0 15,-3 0 0-15,-4-2 0 16,0-7 0-16,-4-1-1 16,4-5 0-16,0-10-6 15,7-3 1-15,10-6-10 16,1-3 1-16,7-10-1 15,-1-6 1-15</inkml:trace>
  <inkml:trace contextRef="#ctx0" brushRef="#br0" timeOffset="50177.82">20913 7494 78 0,'0'-47'39'0,"14"3"-32"0,-11 25 57 15,-6 1-59-15,3 5 0 16,-4 10 1-16,4 9 1 16,0 4-9-16,-7 15 0 0,-10 15 6 15,-5 14 0 1,-6 12-3-16,-4-4 0 0,-10 10-2 16,3 4 1-16,8-7-9 15,2-3 0-15,5-13-1 16,2-3 1-16</inkml:trace>
  <inkml:trace contextRef="#ctx0" brushRef="#br0" timeOffset="50427.25">21283 7720 85 0,'14'-35'42'0,"-3"20"-26"16,-8 9 44-16,-3 6-57 0,0 0 0 16,0 3 2-16,0 9 0 15,0 10-7-15,-7 6 1 16,-3 19 3-16,-8 10 1 16,14-1-3-16,-10 7 1 15,4-7-6-15,3 1 0 16,0-10-14-16,10-6 1 15,-10-13-1-15,11-3 1 16</inkml:trace>
  <inkml:trace contextRef="#ctx0" brushRef="#br0" timeOffset="50742.04">21220 7751 88 0,'24'-9'44'0,"-10"-16"-44"0,-7 22 70 0,-7 3-68 16,0 0 0-16,0 6 0 15,-14 3 1-15,-10 10-4 16,-5 0 0-16,-2 6 2 16,-5 10 0-16,1 8-1 15,-11-2 0-15,0 3-1 16,11-3 1-16,7-3-1 15,3-4 1-15,18-9-1 16,18-6 1-16,10-10 0 16,7-2 0-16,7-11-1 15,22 1 0-15,-4-6-5 0,0-4 1 16,-7-2-1-16,-8-1 0 16</inkml:trace>
  <inkml:trace contextRef="#ctx0" brushRef="#br0" timeOffset="51493.79">21946 5704 77 0,'7'-47'38'0,"29"22"-23"0,-22 18 31 16,0 1-41-16,3 0 0 15,1-1 2-15,3 4 1 16,4 0-10-16,3 3 0 15,0 13 6-15,11 9 1 16,4 18-3-16,-5 14 0 16,-6 8-2-16,-4 17 1 15,-10 27-1-15,-11 20 1 16,-7 6-1-16,-21 24 1 16,-4 7-1-16,4 4 0 0,-4 15 0 15,4-1 0-15,0-5 0 16,0-10 0-16,3 7 0 15,1-17 0-15,2-11 0 16,5-10 0-16,3 9 0 16,3-16 0-16,1-8 0 15,-1-11 0-15,1-8 0 16,-1-4 0-16,1-13 0 16,-1-5 1-16,1-7 0 15,-1-19 0-15,1-12 0 16,-1-3 0-16,0-10 0 15,-3-3 1-15,0-6-1 16,-17 0 0-16,-8-7-1 16,-14-2 1-16,-24 2-4 15,-1 4 1-15,-7-7-23 16,-10-3 0-16,3-9-1 0,15-9 1 16</inkml:trace>
  <inkml:trace contextRef="#ctx0" brushRef="#br0" timeOffset="53440.63">21322 7827 62 0,'-11'-16'31'0,"1"-6"-18"16,6 22 32-16,-3 0-41 0,0-3 0 15,-11 3 2 1,-3 0 0-16,4 3-8 0,3 6 1 15,3 4 6-15,4 21 0 16,7 1-2-16,14 15 1 16,0 0-1-16,0 10 1 15,-7-7-2-15,0-3 1 16,-3 0-2-16,3-6 1 16,-7-6-2-16,0 12 1 15,-4-12-1-15,-6-4 1 16,-8-9-1-16,1 0 0 0,-1-3 0 15,-3-3 0 1,-4-3 0-16,-3 3 0 0,0-10 0 16,3 1 0-16,-3-4 0 15,-18 3 0 1,21-3 0-16,4-12-1 16,3 0 1-16,15-7 0 15,3 4 0-15,7-10-1 16,7 0 1-16,-3 1 0 15,3 2 0-15,0 3 0 16,3 4 0-16,1 3 1 16,3 12 1-16,4-3-1 15,17 13 1-15,4-1-1 16,3 4 1-16,-3 0-1 16,11-3 1-16,-8-1-1 15,-6 4 0-15,-5-3-2 16,1-4 0-16,-7-5-1 0,-4-4 1 15</inkml:trace>
  <inkml:trace contextRef="#ctx0" brushRef="#br0" timeOffset="58631.58">22733 7344 89 0,'7'-57'44'0,"25"51"-33"15,-15 6 45-15,12 0-55 0,2 9 1 16,-2 1 0-16,-1 21 0 16,-7 10-3-16,0 15 0 15,-14 16 2-15,-10 4 1 16,-11 12-2-16,-15-1 0 16,5-8 0-16,6-10 0 15,15-16 0-15,20-9 1 16,18-22 0-16,36-16 0 15,24-31 0-15,50-16 0 0,10-6-1 16,39-12 1-16,0-4-1 16,14-6 1-16,-7 9-3 15,-31 16 1-15,-22 4-25 16,-28 11 1-16</inkml:trace>
  <inkml:trace contextRef="#ctx0" brushRef="#br0" timeOffset="59566.57">17484 8212 41 0,'7'-19'20'0,"-7"1"-3"16,3 11 20-16,-3-2-33 16,0 0 1-16,-3 2 4 15,-1 1 0-15,-6 0-11 16,-5-1 1-16,-9 1 6 16,-8 3 1-16,4 3-3 15,0 3 0-15,-1 0-6 16,1 7 0-16,0-1-1 0,3 4 0 15</inkml:trace>
  <inkml:trace contextRef="#ctx0" brushRef="#br0" timeOffset="62544.55">5810 11749 99 0,'-32'-21'49'0,"32"21"-44"0,0 0 49 0,0 3-53 16,-10 3 0-16,3 13 0 16,3 9 0-16,4 13-2 15,-7 15 0-15,0 10-1 16,0 9 1-16,0 13-12 16,-3 16 1-16,2-7-1 15,-2-6 0-15</inkml:trace>
  <inkml:trace contextRef="#ctx0" brushRef="#br0" timeOffset="62950.17">5891 11288 101 0,'-14'-84'50'0,"43"12"-58"0,-8 50 75 16,0-3-67-16,18-7 0 15,-4 4 0-15,11 3 0 16,3 9 0-16,15 16 0 16,-1 10-1-16,-3 9 1 0,-14 12-1 15,-7 3 0-15,-11 13 0 16,-17 7 0-16,-15 2 0 15,-24 4 0-15,-14 2 0 16,3-2 1-16,-7-3-1 16,-7-4 1-16,-3-6 0 15,6 3 0-15,8-19 0 16,6 1 0-16,12-1 0 16,13 4 1-16,11-1-1 15,4 10 1-15,13 6 0 16,12 3 0-16,-8 1-1 15,0 8 0-15,7-5-6 16,-3-1 1-16,3 4-2 16,18-7 1-16</inkml:trace>
  <inkml:trace contextRef="#ctx0" brushRef="#br0" timeOffset="63369.41">7193 11357 97 0,'0'-56'48'0,"-7"6"-46"0,7 37 57 0,-10 4-58 16,-8 3 1-16,-7 12 0 15,-17 19 0-15,-18 16-3 16,-4 25 0-16,8 9 2 16,-1 19 0-16,8 13-2 15,17 2 1-15,8-15-2 16,20-12 1-16,8-13-1 16,24-25 1-16,28-16-1 15,18-19 1-15,4-27-1 16,0-20 1-16,-8-22 1 15,-3-12 1-15,-14 0 1 16,-21-6 1-16,-11-10-1 16,-10 0 0-16,-8 13-5 15,-3 15 0-15,-7 10-21 16,0 19 1-16,-4 18-2 0,8 26 1 16</inkml:trace>
  <inkml:trace contextRef="#ctx0" brushRef="#br0" timeOffset="63776.32">7073 10906 80 0,'-21'-66'40'0,"21"10"-40"0,4 49 74 0,-4-2-70 15,0 3 0-15,0 6 1 16,7 9 0-16,-7 22-7 16,3 10 1-16,-3 19 4 15,-3 9 1-15,3 28-3 16,-7 16 1-16,3 6-4 16,8 16 0-16,3-3-12 15,3-4 0-15,1-12-1 0,17-6 1 16</inkml:trace>
  <inkml:trace contextRef="#ctx0" brushRef="#br0" timeOffset="64352.6">7352 12245 69 0,'0'-19'34'0,"3"-6"-21"0,4 19 35 16,1-4-42-16,13 1 0 15,10 0 3-15,8 2 0 16,-11 7-12-16,4 7 0 16,0 11 7-16,-4 14 1 15,-10 15-4-15,-4 12 0 16,-18 10-2-16,-6 0 1 16,-15 10-2-16,-14-7 1 15,4-6 0-15,7-7 0 16,10-12 0-16,25-15 0 15,14-17 1-15,22-12 0 0,20-12-10 16,4-16 1-16,21-6 0 16,-3-7 0-16</inkml:trace>
  <inkml:trace contextRef="#ctx0" brushRef="#br0" timeOffset="65818.46">8657 10890 102 0,'-21'3'51'0,"35"19"-62"0,0-9 75 16,-3 6-64-16,3 12 1 15,4 16 0-15,10 25 1 16,4 16-2-16,-8 15 0 16,1 14 1-16,-4 8 1 15,-3 4-1-15,-8-7 0 16,-3-9-1-16,-7-13 0 15,-3-9-9-15,-1-13 0 16,-6-15 0-16,-4-22 0 0</inkml:trace>
  <inkml:trace contextRef="#ctx0" brushRef="#br0" timeOffset="66211.5">9391 11442 77 0,'-18'-34'38'0,"-13"-4"-17"16,16 35 33-16,1 0-52 15,-10 3 0-15,-8 6 0 16,-3 10 1-16,-4 9-4 15,7 12 0-15,7 7 2 0,18 3 0 16,11 4-1 0,17 14 0-16,4-8-1 0,21-10 1 15,3-13-1-15,4-12 1 16,3-15-1 0,15-20 1-16,-15-6 0 0,-6-3 1 15,-15-9 0-15,-7-4 1 16,-31-8-1-16,-11-11 0 15,-11 1-3-15,-3 6 0 16,-15 6-18-16,5 7 0 16,2 5-1-16,4 17 0 0</inkml:trace>
  <inkml:trace contextRef="#ctx0" brushRef="#br0" timeOffset="66582.87">9550 10997 102 0,'-25'-22'51'0,"29"25"-68"15,-4-3 97-15,3 3-80 16,8 0 1-16,20 4 0 0,8 5 1 16,7 10-3-16,14 6 1 15,0 10 0-15,-4 18 1 16,1 13-1-16,-1 16 1 16,-13 9-2-16,-8-3 1 15,-10 13 0-15,-15-1 1 16,-17-3-1-16,-14-2 0 15,-18-11-2-15,-7-11 0 16,-7-11-13-16,-10-11 1 16,6-10-1-16,12-22 0 0</inkml:trace>
  <inkml:trace contextRef="#ctx0" brushRef="#br0" timeOffset="66900.69">10844 11652 86 0,'-21'-6'43'0,"46"12"-33"16,-15-12 56-16,12 3-63 15,16-3 1-15,1-4 0 16,0-6 1-16,0 1-8 16,0-1 1-16,7 4 0 0,3 5 1 15,-7 4-10-15,-6 6 1 16,-5 4-1-16,-10 2 0 16</inkml:trace>
  <inkml:trace contextRef="#ctx0" brushRef="#br0" timeOffset="67082.59">10548 12010 95 0,'4'9'47'0,"41"-12"-53"0,-16 0 62 0,20-3-56 16,18-4 0-16,11-2-3 15,-4-4 0-15,0 0-3 16,-4 7 0-16,-3-1-1 16,-10 1 0-16</inkml:trace>
  <inkml:trace contextRef="#ctx0" brushRef="#br0" timeOffset="68250.63">12799 10809 94 0,'-50'-60'47'0,"15"35"-54"0,17 25 62 15,-6 3-55-15,-1 13 0 16,-3 15-1-16,0 23 1 16,-4 21 0-16,4 28 1 15,-15 38 1-15,5 19 0 16,-1 25 0-16,3 16 0 0,5 15 0 16,6-56 1-1,-3 85-1-15,3-13 1 0,0-28-2 16,4-10 0-16,7-24 0 15,4-23 0-15,2-25-1 16,1-18 1-16,7-23-2 16,4-21 1-16,3-13-5 15,7-16 1-15,7-18-13 16,8-16 0-16,20-22 0 16,7-7 0-16</inkml:trace>
  <inkml:trace contextRef="#ctx0" brushRef="#br0" timeOffset="68524.37">13430 10997 109 0,'-14'-50'54'0,"28"15"-74"0,-14 38 95 15,0 13-76-15,0 19 1 16,-3 15-3-16,-1 37 1 16,-6 11-5-16,-1 15 0 15,4 15-2-15,-4 4 1 0</inkml:trace>
  <inkml:trace contextRef="#ctx0" brushRef="#br0" timeOffset="68925.61">13275 12863 105 0,'-7'-10'52'0,"7"7"-59"0,0 3 68 16,-4 0-62-16,-3 6 0 15,-7 7-1-15,-3 18 0 16,3 7 1-16,3 9 1 15,7 3-3-15,15 0 1 16,7 4-2-16,6-14 0 16,12-8 1-16,17-17 1 15,10-11 2-15,1-11 0 16,-8-15 2-16,-3-6 1 16,-11-19 1-16,-17-13 1 0,-18 4-3 15,-11-4 1 1,-13-2-21-16,-15 2 1 15,-3 7-2-15,3 9 0 0</inkml:trace>
  <inkml:trace contextRef="#ctx0" brushRef="#br0" timeOffset="69706.36">15748 11172 96 0,'4'-21'48'0,"-12"-27"-57"16,-2 42 81-16,-11-3-71 0,-7 9 1 15,-8 9-1-15,-3 7 0 16,-13 22-2-16,-8 12 1 15,3 0 0-15,1 6 0 16,17 1 0-16,7-7 0 16,11-9-1-16,14-4 1 15,10-12-1-15,1-6 1 16,35-13 0-16,3-9 0 16,4-9-1-16,0-7 1 15,3-6 0-15,-10-6 0 16,3-1 0-16,-21-12 1 0,-10 0-3 15,-7-6 1-15,-8 3-14 16,-10 3 0-16,-7 0-1 16,-11 19 1-16</inkml:trace>
  <inkml:trace contextRef="#ctx0" brushRef="#br0" timeOffset="70411.55">14891 13013 98 0,'-28'10'49'0,"31"-10"-63"16,4 0 77-16,0-4-64 15,0 8 0-15,4-4-1 16,6-4 1-16,12-8 1 16,2 3 0-16,19-13-1 15,3 0 1-15,0 0 0 16,-4 3 1-16,-7 0 1 16,1 0 1-16,-12 0 0 15,-13 1 0-15,-7-1 0 16,-8-3 1-16,-13 9-2 0,-12 7 1 15,-20 0-2-15,-4 9 1 16,-3 9-2-16,-1 13 0 16,-2 13-1-16,-5 12 0 15,8 13 0-15,3 9 1 16,18 13 0-16,14-10 0 16,28 0-1-16,7-15 1 15,18-16-8-15,21-25 0 16,10-16 0-16,15-22 1 15</inkml:trace>
  <inkml:trace contextRef="#ctx0" brushRef="#br0" timeOffset="70711.12">15561 12308 98 0,'-7'-13'49'0,"14"10"-46"15,-3 3 59-15,3 3-60 16,0 6 1-16,3 17 0 16,1 2 0-16,-1 13-4 15,1 9 0-15,-4 0 1 16,0 6 1-16,-3-5-7 0,-4-8 0 15,0-5-13-15,0-7 0 16,-4-5 0-16,1-5 0 16</inkml:trace>
  <inkml:trace contextRef="#ctx0" brushRef="#br0" timeOffset="70991.95">15596 12041 87 0,'-7'-22'43'0,"4"0"-43"0,-1 19 69 0,-3-3-68 15,0 3 0-15,-3 3-1 16,-1 6 1-16,0 0-3 15,4 4 1-15,4 2-3 16,3 4 1-16,7-1-4 16,3-2 1-16,5-4-11 15,-1 7 1-15,0-3 0 16,7 2 1-16</inkml:trace>
  <inkml:trace contextRef="#ctx0" brushRef="#br0" timeOffset="71209.83">16030 12389 91 0,'-10'-19'45'0,"10"4"-50"0,0 15 77 16,0 0-70-16,0 0 1 16,0 3 0-16,0 9 0 15,3 7-5-15,-3 9 1 16,0 4 2-16,0 5 0 15,0 10-6-15,0 0 0 16,0-3-10-16,0-3 1 16,0-6-1-16,4-4 1 0</inkml:trace>
  <inkml:trace contextRef="#ctx0" brushRef="#br0" timeOffset="71585.62">16055 12286 86 0,'-7'-16'43'0,"-4"-15"-39"15,11 24 61-15,0 1-63 0,0 0 1 16,-3 6 0-16,3-3 0 16,0 3-5-16,7-3 1 15,10 3 2-15,-2 0 1 32,41 22-2-32,-7 15 0 15,-10 4 0-15,-7 9 0 16,-11 7-1-16,-7-7 1 15,-10 6-1-15,-4-12 1 16,-7-3-9-16,-7-7 0 16,7-5 0-16,3-14 0 0</inkml:trace>
  <inkml:trace contextRef="#ctx0" brushRef="#br0" timeOffset="71862.46">16637 12245 64 0,'-11'-13'32'0,"8"-15"-7"16,3 25 21-16,0 6-39 16,3 7 0-16,1 5 4 15,-4 7 1-15,0 13-15 16,-4 12 1-16,1 9 9 15,-4 10 0-15,-4-3-5 16,4-1 0-16,0-2-9 0,0-7 0 16,-3 4-1-16,6-7 0 15</inkml:trace>
  <inkml:trace contextRef="#ctx0" brushRef="#br0" timeOffset="72261.22">16820 12640 99 0,'29'-22'49'0,"17"10"-48"0,-39 8 59 0,21 4-60 16,7-3 1-16,0 6 0 16,-6 10 0-16,-1 3-2 15,-7 6 1-15,-7 6 0 16,-3-6 0-16,-18 12-1 16,-15 13 1-16,-13-3-1 15,-4 3 0-15,-17-9 0 16,3-1 1-16,11-8-1 15,6-7 1-15,12 0-1 16,10-7 1-16,17-2 0 0,29-10 0 16,10-3-1-1,18-3 1-15,0-3-5 0,-7-7 0 16,-4 4-16-16,-3 2 0 16,4-5 0-16,6 2 1 15</inkml:trace>
  <inkml:trace contextRef="#ctx0" brushRef="#br0" timeOffset="72774.16">17512 11470 94 0,'-28'-75'47'0,"24"19"-70"16,11 24 88-16,0 4-63 16,4 0 1-16,14 0 1 15,3 6 1-15,0 0-6 16,4 12 1-16,-1 7 3 15,1 9 1-15,0 16-1 16,-4 25 0-16,4 13-2 0,-4 22 1 16,-3 21-1-1,-7 19 1-15,-18 19-2 0,0 16 1 16,-4 16-1-16,0 5 1 16,1 1-1-16,-1 9 1 15,1-9-1-15,-4 0 0 16,0-7 0-16,0-15 0 15,0-13 0-15,0-25 0 16,-4-21 0-16,-3-10 0 16,-7-13 0-16,-8-9 0 15,-6-13-1-15,-7-15 1 16,0-13-5-16,-1-10 1 0,-10-18-17 16,11-9 0-1,3-10-1-15,36-19 1 0</inkml:trace>
  <inkml:trace contextRef="#ctx0" brushRef="#br0" timeOffset="73291.62">18941 11571 104 0,'-57'-63'52'0,"11"-25"-71"0,32 60 97 16,-3-13-78-16,-15-3 1 16,-11 0-1-16,5 4 1 15,-1-4-1-15,7 6 0 16,7 7 1-16,-3 18 0 15,4 13-1-15,6 22 1 16,4 31 0-16,0 32 0 16,-4 28-1-16,0 31 1 15,1 32-1-15,-4 15 1 16,-1 10 0-16,1 0 0 16,4-1 0-16,3-5 1 0,3-23-1 15,7-15 1-15,8 0 0 16,7-22 0-16,10-10-1 15,10-12 0-15,12-16-1 16,-8-6 0-16,0-13-1 16,1-12 1-16,9-12-2 15,-6-20 1-15,0-12-2 16,3-19 0-16,4-9-15 16,18-16 0-16,-1-3 0 15,1-13 0-15</inkml:trace>
  <inkml:trace contextRef="#ctx0" brushRef="#br0" timeOffset="76119.23">19463 11401 88 0,'3'-28'44'0,"-6"0"-30"15,3 28 44-15,0-6-55 0,-4 3 0 16,-3 12 1-16,0 7 1 15,-7 15-7-15,3 16 1 16,4 9 2-16,4 7 1 16,3 19-7-16,0 2 0 15,3-2-21-15,4 6 0 16,-3 0-1-16,-4 9 1 16</inkml:trace>
  <inkml:trace contextRef="#ctx0" brushRef="#br0" timeOffset="76629.94">19375 13148 82 0,'7'-13'41'0,"-11"-5"-45"0,4 11 78 16,-3-2-72-16,-4 3 1 16,-4 3 0-16,-14 9 1 15,-3 16-6-15,0 0 1 16,0 9 2-16,3 10 1 16,4 0-3-16,10-1 0 15,4 11-1-15,14-8 0 16,11-5 0-16,10-16 0 15,4-6 0-15,7-19 1 16,3-10 1-16,18-6 1 16,-4-15 1-16,-13-1 1 0,-15-12-1 15,-11-6 0-15,-31-4-11 16,-3 4 0-16,-8-6-2 16,0 8 0-16</inkml:trace>
  <inkml:trace contextRef="#ctx0" brushRef="#br0" timeOffset="77145.64">19897 11423 82 0,'-7'-47'41'0,"14"-15"-31"0,0 46 47 15,3-6-54-15,4 3 0 16,4 3 1-16,-7 4 1 15,6 9-6-15,19 18 0 16,-1 17 4-16,0 18 0 16,0 16-1-16,-6 15 0 0,-5 29-1 15,-6 25 0-15,-7 25-1 16,-8 19 0-16,-3 9 0 16,-3 9 1-16,-1 1-1 15,0-10 0-15,1-9-1 16,3-7 1-16,0-28 0 15,0-21 0-15,0-23-1 16,-7-28 1-16,-11-9-1 16,-10-16 0-16,-4-22-2 15,-3-12 0-15,0-16-7 16,3-7 1-16,7-9-1 16,8-12 1-16</inkml:trace>
  <inkml:trace contextRef="#ctx0" brushRef="#br0" timeOffset="77412.49">21325 12496 91 0,'-14'3'45'0,"11"-9"-49"0,3 6 56 15,0 0-49-15,3-3 0 16,4-7 1-16,4 4 1 16,7-13-6-16,13 6 0 0,5-8 3 15,9-1 1-15,1 3-3 16,7 6 1-16,0 4-6 16,-3 3 0-16,-8 9-13 15,-7 9 0-15,-10 10-1 16,-11 0 1-16</inkml:trace>
  <inkml:trace contextRef="#ctx0" brushRef="#br0" timeOffset="77563.39">21512 12734 99 0,'22'-9'49'0,"66"-7"-67"16,-42 7 90-16,10-7-89 15,18 0 1-15,-3 4-1 16,-1-4 0-16</inkml:trace>
  <inkml:trace contextRef="#ctx0" brushRef="#br0" timeOffset="78780.63">24317 11279 83 0,'-4'-75'41'0,"-13"43"-37"0,10 23 45 16,-14-7-49-16,-8-2 1 0,-6-1 2 16,-4 6 0-16,-7 7-3 15,1 3 1-15,2 12 2 16,8 10 0-16,3 19-1 15,8 24 1-15,6 17-2 16,7 18 0-16,8 25 0 16,-1 26 0-16,1-1-1 15,-1 29 1-15,-3-7-1 16,0-6 0-16,0-6 0 16,0-7 1-16,0-9-1 15,0-12 1-15,3-16-1 16,1-10 0-16,-1-15 0 15,4-9 1-15,0-7 0 16,4-10 0-16,-1-8 0 16,4-1 0-16,11-9 0 15,14 0 1-15,14-3-1 0,10-4 1 16,8-5-2-16,-1-10 1 16,4-10-9-16,18-2 1 15,-1-17-1-15,-6-8 1 16</inkml:trace>
  <inkml:trace contextRef="#ctx0" brushRef="#br0" timeOffset="79631.57">24878 11524 91 0,'-18'-25'45'0,"15"6"-29"0,3 19 46 15,0 0-59-15,0 3 0 16,0 9 1-16,-4 17 0 16,1 11-5-16,-1 4 0 15,4 22 2-15,0 3 1 16,4 3-7-16,3-9 0 16,0 3 0-16,3-16 0 0</inkml:trace>
  <inkml:trace contextRef="#ctx0" brushRef="#br0" timeOffset="80035.34">26060 11637 78 0,'21'-19'39'0,"21"-3"-15"16,-24 22 24-16,-4 0-44 16,-3 0 0-16,-15 3 2 0,-14 6 0 15,-6 7-8-15,-8 0 1 16,-3 6 4-16,3 6 0 15,0 16-2-15,15 0 1 16,6 0-2-16,11-4 0 16,21-5 0-16,28-10 0 15,15-13-1-15,17-12 1 16,-3-9 0-16,-11-10 1 16,-11-9-1-16,-13-3 0 15,-19-4-6-15,-17 4 0 0,-28-4 0 16,-21 7 1-16</inkml:trace>
  <inkml:trace contextRef="#ctx0" brushRef="#br0" timeOffset="80831.2">24874 13239 95 0,'0'-22'47'0,"0"-16"-37"0,-3 26 50 15,-1 6-59-15,-3 2 1 16,-3 8-1-16,-8 14 1 16,-7 4-4-16,4 13 1 15,11-1 0-15,10 7 0 16,10 0-3-16,8 0 1 16,10-7 0-16,4-15 0 15,17-13 1-15,8-9 1 16,-8-9 2-16,-7-10 0 0,-10-19 1 15,-7 13 0-15,-11-29-6 16,-4-2 0-16,-6-1-2 16,-4 16 1-16</inkml:trace>
  <inkml:trace contextRef="#ctx0" brushRef="#br0" timeOffset="81131.46">26328 13135 104 0,'21'-12'52'0,"-32"-10"-56"16,11 22 64-16,-10 0-61 16,-11 9 0-16,-11 1-2 15,-7 9 1-15,4 6 1 0,7 6 1 16,6 7-3-16,12-1 1 15,6-2 0-15,29-1 1 16,10-9 1-16,11-9 0 16,0-10 1-16,-4-3 0 15,-6-9 0-15,-8-13 1 16,-7-6-5-16,-3-12 0 31</inkml:trace>
  <inkml:trace contextRef="#ctx0" brushRef="#br0" timeOffset="82006.42">25312 11928 97 0,'-4'-9'48'0,"22"-4"-43"0,-11 7 49 0,7-3-54 16,11-1 1-16,7-15-2 15,28 9 0-15,3-2-8 16,0 5 0-16,5 4 0 16,-8-1 0-16</inkml:trace>
  <inkml:trace contextRef="#ctx0" brushRef="#br0" timeOffset="82226.22">25534 11640 83 0,'-14'-44'41'0,"3"28"-31"16,11 16 47-16,0 0-56 15,4 6 1-15,-1 7 0 16,4 15 0-16,1 16-3 15,9 19 0-15,8 12-6 16,0 16 0-16,-1 9-1 0,4 16 0 16</inkml:trace>
  <inkml:trace contextRef="#ctx0" brushRef="#br0" timeOffset="82499.06">25545 13336 89 0,'3'-9'44'0,"96"6"-42"16,-74 3 53-16,13-4-62 15,8 1 0-15,4-3-26 16,-1-6 1-16,-3 2 35 16,-7-2 1-16</inkml:trace>
  <inkml:trace contextRef="#ctx0" brushRef="#br0" timeOffset="82662.97">25866 13085 69 0,'-46'-19'34'0,"28"4"-25"0,18 15 50 15,0 0-57-15,0 3 1 16,4 3 2-16,10 16 1 16,3 13-7-16,1 2 0 15,-4 10-4-15,4 0 0 16,-1 13-2-16,1-7 1 15</inkml:trace>
  <inkml:trace contextRef="#ctx0" brushRef="#br0" timeOffset="83157.67">26621 11530 74 0,'3'-31'37'0,"15"-48"-23"0,-4 57 37 16,7 0-47-16,4 3 1 15,-1-9 1-15,5 19 1 16,-1 9-9-16,11 12 0 16,0 10 6-16,-1 22 0 15,-6 16-3-15,3 28 1 16,-6 21-1-16,-5 20 0 15,-3 25-1-15,-3 18 1 16,-7 4-1-16,-1 9 0 16,-3 12 0-16,-3-9 0 15,-4-3 0-15,0-47 0 0,0 19 0 16,-4-19 0-16,1-31-1 16,-1-29 0-16,-3-18-7 15,0-32 1-15,0-25-1 16,0-22 1-16</inkml:trace>
  <inkml:trace contextRef="#ctx0" brushRef="#br0" timeOffset="83443.53">27626 12486 98 0,'-3'-12'49'0,"20"-7"-49"16,-6 10 61-16,3-1-60 0,7 1 0 15,25 3 0-15,3-7 1 16,11 4-4-16,0 2 0 16,-10 1-3-16,-1 0 1 15,-10 12-8-15,-7 0 0 16,-8 7 0-16,-10-1 0 15</inkml:trace>
  <inkml:trace contextRef="#ctx0" brushRef="#br0" timeOffset="83557.46">27637 12762 79 0,'-22'16'39'0,"33"6"-35"0,0-19 48 0,10-3-56 0,21-3 1 0,22-3-19 16,17-10 0-16,0-3 23 15,0-9 1-15</inkml:trace>
  <inkml:trace contextRef="#ctx0" brushRef="#br0" timeOffset="83972.22">28773 11376 93 0,'-32'-81'46'0,"25"24"-51"0,7 42 75 16,0-1-69-16,3 3 1 16,1 1-1-16,-1 2 1 15,-3 10-3-15,0 7 0 16,-3 21 2-16,-8 22 0 15,-3 25-1-15,-18 16 0 16,-6 28 0-16,6 23 0 16,4 5 0-16,10 29 0 15,11 2 0-15,21 17 0 16,7-1 0-16,4-6 1 0,-4 0-1 16,4-3 0-16,-4-12 0 15,-3-16 0-15,-4-19 0 16,-4-22 0-16,1-25-1 15,-4-22 0-15,0-16-1 16,0-19 0-16,4-21-8 16,3-13 0-16,0-9 0 15,0-13 1-15</inkml:trace>
  <inkml:trace contextRef="#ctx0" brushRef="#br0" timeOffset="84285.39">29393 11549 81 0,'0'-66'40'0,"-10"-6"-23"0,6 62 43 16,1 4-58-16,-4 19 0 15,0 5 2-15,0 17 0 16,0 12-5-16,3 6 1 0,1 23 1 16,3 5 1-16,3 1-9 15,4 9 0-15,4 0-1 16,-1-10 0-16</inkml:trace>
  <inkml:trace contextRef="#ctx0" brushRef="#br0" timeOffset="84687.81">29401 13176 95 0,'-8'-6'47'0,"8"-7"-48"0,-3 13 55 16,-4 7-54-16,-4 5 0 15,1 4-1-15,-4 9 1 16,-1 6-2-16,5 7 1 16,3 9-2-16,7 0 1 15,7 6-1-15,11-9 0 16,17-3 1-16,11-6 0 16,3-17 4-16,15-8 1 0,-12-17 1 15,-6-11 1-15,-7-14-1 16,-7-12 0-16,-11-12-15 15,-10-7 1-15,-25-9-4 16,-8 13 1-16</inkml:trace>
  <inkml:trace contextRef="#ctx0" brushRef="#br0" timeOffset="85154.55">29803 11483 87 0,'-14'-72'43'0,"17"-32"-38"0,4 89 60 15,7-7-63-15,4 3 1 16,7 6 0-16,3 7 1 16,18 22-5-16,0 9 0 15,-4 16 3-15,-3 15 0 16,-8 13-1-16,-2 22 0 16,-5 22 0-16,5 12 0 15,-1 7-1-15,-4 31 1 0,-2 10-1 16,2-4 0-16,5 0 0 15,-1 1 0-15,0-7 0 16,0-10 0-16,-3-9 0 16,-4-15 0-16,-7-19 0 15,-7-10 1-15,-7-18 0 16,-7-16 0-16,-7-10 0 16,-4-18 0-16,-6-13-9 15,-15-22 0-15,-7-9-1 16,-3-10 0-16</inkml:trace>
  <inkml:trace contextRef="#ctx0" brushRef="#br0" timeOffset="86809.11">5733 13662 107 0,'176'-9'53'0,"82"-13"-52"0,-149 9 54 0,25-2-55 15,60-4 0 1,4-6 0-16,45-7 1 0,7-2-2 16,12 3 1-16,-19-4 0 15,4-6 1-15,-21 4-1 16,-18 8 1-16,-28 8-1 16,-15-1 0-16,-27 6 0 15,-39 3 1-15,-25 4-1 16,-32 6 0-16,-31 3-1 15,-39 3 1-15,-25 3-1 16,-39 7 1-16,-42 6 0 16,-25 6 0-16,-38 0 0 15,-22 3 1-15,-24 3-1 16,-4 20 1-16,-7-8 0 16,31-5 0-16,15 0-1 15,0-4 1-15,32-9-2 16,35-6 1-16,28 0-1 0,14-7 1 15,28-5-1-15,25 2 0 16,18-9 1-16,25 0 0 16,34 0 0-16,44 0 1 15,30-9 0-15,54-4 0 16,21 1 0-16,56-10 1 16,15-3-2-16,21-10 1 15,-1 1-1-15,1-4 1 16,-29 7-1-16,1 6 1 0,-36-4-1 15,-28 10 0 1,-39 1 0-16,-25 5 0 0,-28 10 0 16,-28-3 0-16,-17-1-1 15,-26 7 1-15,-24 4-2 16,-46 5 1-16,-35 0-1 16,-28 4 1-16,-47 3 0 15,-24 15 0-15,-38 3 0 16,-19 4 0-16,-17 3 1 15,-3 6 0-15,3 3 0 16,24-9 1-16,26-10 0 16,34 1 0-16,18-10 0 15,47-7 0-15,27-2 0 16,32-7 0-16,35-9-1 16,25 0 1-16,32-7-1 15,11-2 0-15,27-10-6 16,26 3 0-16,16-15-20 15,19-1 0-15,31-9 0 0,-10-28 0 16</inkml:trace>
  <inkml:trace contextRef="#ctx0" brushRef="#br0" timeOffset="87708.59">5687 15428 118 0,'0'0'59'0,"3"3"-64"0,-3 0 60 16,0 6-56-16,0 17 1 16,0 11-1-16,0 23 1 15,-3 18 0-15,-4 19 0 16,0 16-1-16,-4 16 1 15,1 2-4-15,-1-11 0 0,0-7-17 16,1-13 0-16,-1-22 0 16,11-6 1-16</inkml:trace>
  <inkml:trace contextRef="#ctx0" brushRef="#br0" timeOffset="88114.19">5623 15390 109 0,'7'-44'54'0,"32"-47"-74"15,-21 63 98-15,24 0-79 16,7-4 1-16,11 7-2 16,8 3 1-16,-9 7 0 15,-2 5 1-15,-8 10-2 16,-3 19 0-16,-14 3 0 15,-4 16 0-15,-14 6 0 16,-7 3 0-16,-14 0 1 16,-7 6 0-16,-21 0 0 0,-7-2 0 15,-1 2 1-15,-3 0 0 16,8-6 0-16,13-9 0 16,-10-13 1-16,24 3 0 15,7-9 0-15,12-7 1 16,13 4 0-16,14 6 1 15,4 0-1-15,0 3 0 16,-4 3-1-16,0 10 0 0,-3 6-5 16,3 3 0-1,4 3-16-15,0 10 0 0,3-4-1 16,-3-6 1-16</inkml:trace>
  <inkml:trace contextRef="#ctx0" brushRef="#br0" timeOffset="88503.97">7232 15534 111 0,'-25'-31'55'0,"-28"-10"-78"15,36 29 103-15,-4 5-81 16,-11 4 1-16,-11 10-1 0,-2 2 0 16,2 16 0-1,-3 10 1-15,8 18-1 0,13 13 0 16,0 9 0-16,15 0 1 16,10 7-1-16,17-10 1 15,26-13 0-15,13-8 0 16,11-7 0-16,4-19 0 15,-1-13 0-15,8-21 0 16,6-13 0-16,-9-13 0 16,-8-9 0-16,-15-9 0 0,-16-13 0 15,-12 4 0-15,-16-4-7 16,-16 9 0-16,-20 4-1 16,-18 3 1-16</inkml:trace>
  <inkml:trace contextRef="#ctx0" brushRef="#br0" timeOffset="88744.82">6897 15095 108 0,'-25'-3'54'0,"50"0"-59"0,-11 0 70 0,4 3-66 15,10 0 1-15,7 3 0 16,11 10 0-16,0 15 0 15,3 16 0-15,-10 18 0 16,0 17 0-16,-7 27 0 16,-11 23 0-16,-11 9-3 0,-3 6 0 15,-3-6-13-15,3-3 0 16,-7-16 0-16,11-25 0 16</inkml:trace>
  <inkml:trace contextRef="#ctx0" brushRef="#br0" timeOffset="89375.01">7849 16136 118 0,'-7'-9'59'0,"14"0"-84"15,4 2 100-15,-1 1-76 16,29-3 0-16,-3-4 0 16,2 7 1-16,8 6 0 15,-7 12 0-15,3 4-1 16,-3 3 0-16,-11 6 0 15,-17 16 0-15,-7 0 0 16,-15 6 0-16,-7 3 0 16,-6-6 0-16,-19 3 0 15,8-7 1-15,3-5 0 0,4-4 0 16,7-9 1-16,3-3 0 16,4-3-1-16,4-4 1 15,-1-2-1-15,4-4 0 16,0 3 0-16,3-6 0 15,4-3 0-15,-10 4 0 16,10-4 1-16,-4-4 0 16,1 4 0-16,3 0 0 15,-4 0 0-15,1 0 1 0,-1 0-1 16,1 4 0-16,-1-8-1 16,0 4 1-16,4 0-1 15,0 0 0-15,0 4-1 16,4-1 1-16,3-3 1 15,4 6 0-15,20-3 0 16,5 0 1-16,10-3-1 16,3-3 1-16,7 3-4 15,-3 0 1-15,-7-3-13 16,-7 6 1-16,-7 0-1 16,-4-3 1-16</inkml:trace>
  <inkml:trace contextRef="#ctx0" brushRef="#br0" timeOffset="89740.89">8749 15343 112 0,'-25'-9'56'0,"4"12"-67"0,21 0 82 16,4 0-72-16,3 13 1 0,7 12 0 16,14 16 0-16,-7 25 0 15,7 19 1-15,-10 18-1 16,-4 17 1-16,-3 11-1 15,-8 11 0-15,1-7-5 16,-1-16 0-16,4 3-18 16,-3-18 1-16,10-22-2 15,0-16 1-15</inkml:trace>
  <inkml:trace contextRef="#ctx0" brushRef="#br0" timeOffset="90007.73">9433 15801 102 0,'-21'-16'51'0,"0"32"-66"0,17-19 93 16,4 3-76-16,-3 6 0 15,3 10 3-15,3 12 1 16,4 6-7-16,-3 13 0 16,3 4 3-16,4 2 1 15,-4 16-7-15,0 3 1 16,0-3-24-16,0-3 1 0,3-3-1 16,-2-13 0-16</inkml:trace>
  <inkml:trace contextRef="#ctx0" brushRef="#br0" timeOffset="90380.51">9656 15440 103 0,'-60'-31'51'0,"35"-10"-66"16,21 32 99-16,1 2-81 16,3 1 1-16,-4 6-1 15,4 0 0-15,7 3-5 0,7 7 1 16,15 5 2 0,13 7 1-16,0 7-2 15,18 11 0-15,7 14-2 0,-7 15 1 16,11 9-1-16,-1 10 1 15,-6 6 0-15,-22-6 0 16,-10 6 0-16,-28 3 0 16,-15-9 0-16,-14-10 1 15,-7-9-3-15,-6-9 0 16,-19-13-14-16,4-3 1 16,0-10-1-16,8-18 1 0</inkml:trace>
  <inkml:trace contextRef="#ctx0" brushRef="#br0" timeOffset="90661.36">10629 15901 118 0,'0'10'59'0,"28"12"-83"15,1-19 100-15,9 0-77 16,12-6 1-16,17-4-1 16,-4 1 1-16,4 6 0 15,-3-3 0-15,6 0-4 16,-6 9 1-16,-4-3-10 16,-11 7 1-16,-17 2-1 15,-14 1 0-15</inkml:trace>
  <inkml:trace contextRef="#ctx0" brushRef="#br0" timeOffset="90819.57">10746 16353 115 0,'28'6'57'0,"53"10"-73"0,-46-16 87 0,11-7-73 16,0 1 1-16,3 0-12 15,8 0 0-15,6 3 14 16,8-7 0-16</inkml:trace>
  <inkml:trace contextRef="#ctx0" brushRef="#br0" timeOffset="92539.11">12711 15108 107 0,'-18'-47'53'0,"-56"-13"-50"0,60 48 54 15,-7-4-58-15,-8 4 1 0,-6 2-1 16,0 4 0-16,3 18 0 16,4 10 1-16,0 16-2 15,10-7 1-15,-3 73 0 16,7-23 0-16,-11 86 0 16,-3 21 1-16,0 9 0 15,-15 7 0-15,-6 16 1 16,-1-13 0-16,1-22 0 15,7-7 0-15,17-12 0 16,11-24 0-16,14-23-1 16,18-16 1-16,17-21-1 15,4-13 1-15,6-16-1 16,23-12 0-16,2-7-7 16,4-18 1-16,11-13 0 15,-15-12 0-15</inkml:trace>
  <inkml:trace contextRef="#ctx0" brushRef="#br0" timeOffset="92802">13522 15236 115 0,'-32'-15'57'0,"29"-1"-61"0,-1 7 75 0,1 9-71 16,-1 0 0-16,1 9 0 16,-4 10 0-16,-1 15-2 15,-2 10 0-15,-1 6-6 16,1 16 1-16,-4 19-1 15,0 15 1-15</inkml:trace>
  <inkml:trace contextRef="#ctx0" brushRef="#br0" timeOffset="93250.26">13197 16880 114 0,'-38'-13'57'0,"-22"10"-64"0,42 3 71 0,-10 6-68 16,-4 10 1-16,0 12-5 15,4 10 1-15,7 6 8 16,7 12 0-16,10 1-6 16,18 8 1-16,11-8 2 15,7-1 1-15,10-18 1 16,8-10 1-16,2-28 0 15,1-9 1-15,0-13 0 16,0-13 0-16,4-15-1 16,-8 0 1-16,-7-7-2 15,-13 4 1-15,-12-13-12 16,-6 4 1-16,-11-1-2 16,-4-3 0-16</inkml:trace>
  <inkml:trace contextRef="#ctx0" brushRef="#br0" timeOffset="94042.81">15155 15400 100 0,'-28'6'50'0,"14"-6"-62"0,21 3 71 16,7 0-60-16,0-3 1 15,0 0 0-15,1-3 1 16,2-3 0-16,-3-4 1 16,0 1 1-16,-7-1 0 0,0 1 0 15,-3 0 0-15,-8 2-1 16,-3 7 1-16,-21 10-3 16,-4 12 1-16,1 15-2 15,-5 7 1-15,5 22-2 16,2-3 1-16,8 0-1 15,7-4 0-15,11-9 1 16,10-3 0-16,7-12 1 16,28-16 0-16,11-13 0 15,11-6 1-15,-1-16 1 16,-6-6 0-16,-8-15 0 16,-7-7 0-16,-3-3-1 15,-11-3 1-15,-10-1-8 16,-8 1 1-16,-10 9-2 15,-21 4 1-15</inkml:trace>
  <inkml:trace contextRef="#ctx0" brushRef="#br0" timeOffset="94613.48">14489 17112 108 0,'-7'9'54'0,"10"19"-63"16,4-21 66-16,7-4-60 16,25-3 0-16,3-3 0 15,8-4 0-15,13-5 4 16,-3-1 1-16,-3-12-3 15,-4 3 0-15,-8-9 2 16,-2-1 0-16,-15 4 0 16,-10-13 0-16,-8 7 0 0,-10 3 0 15,-14 6-1-15,-11 6 1 16,-13 9-1-16,-15 20 1 16,-11 5-1-16,-6 14 0 15,6 11 0-15,4 11 1 16,11 14-1-16,6-5 1 15,12 3 0-15,13 9 0 16,15-3-1-16,10-10 0 16,14-12-4-16,25-9 0 15,7-16-15-15,14-16 0 0,0-12 0 16,-7-13 0-16</inkml:trace>
  <inkml:trace contextRef="#ctx0" brushRef="#br0" timeOffset="94859.34">15258 16550 106 0,'-14'-9'53'0,"14"9"-73"15,0 0 96-15,0 0-76 16,0 3 1-16,3 3 0 15,4 7 1-15,-3-1-2 16,-1 7 0-16,1 6-2 16,-4 0 0-16,0 1-11 15,0 2 0-15,0 6 0 0,0-6 0 16</inkml:trace>
  <inkml:trace contextRef="#ctx0" brushRef="#br0" timeOffset="95112.2">15134 16278 98 0,'-46'-35'49'0,"32"32"-51"0,14 3 70 0,0-3-69 16,0 3 0-16,0-6-19 16,7 2 0-16,7-2 20 15,11 3 1-15</inkml:trace>
  <inkml:trace contextRef="#ctx0" brushRef="#br0" timeOffset="95335.41">15413 16390 106 0,'35'-3'53'0,"-52"3"-62"16,17 0 74-16,7 0-67 0,0 7 1 16,-4-1-1-16,4 6 1 15,0 4 1-15,0 9 1 16,0 44-6-1,-3-31-3-15,-1-1 1 16,1-2-16-16,3-7 0 16,0-6 0-16,4-3 1 15</inkml:trace>
  <inkml:trace contextRef="#ctx0" brushRef="#br0" timeOffset="95694.2">15392 16246 99 0,'-18'16'49'0,"39"-47"-71"16,-14 24 100-16,7-2-78 15,8-1 0-15,-1 1 0 16,3 0 0-16,5 2 0 16,-1 4 0-16,4 6 0 15,6 4 0-15,-6 8 0 16,-4 14 0-16,-10 5 0 0,-7 10 0 16,-22 6 0-16,0 3 1 15,1 1-1-15,-4-1 0 16,3-6-1-16,4-6 1 15,4-7-8-15,6-9 0 16,22-3-1-16,7-12 1 16</inkml:trace>
  <inkml:trace contextRef="#ctx0" brushRef="#br0" timeOffset="95920.07">16358 16296 108 0,'-14'16'54'0,"11"-10"-65"0,-1 4 75 0,-3 2-65 15,-11 4 1-15,-3 9-1 16,-3 10 0-16,-1 5 1 16,-3-2 0-16,3 9-5 15,0 0 0-15,4 0-11 16,3 6 1-16,1-12 0 15,3 0 0-15</inkml:trace>
  <inkml:trace contextRef="#ctx0" brushRef="#br0" timeOffset="96265.88">16401 16506 73 0,'0'-3'36'0,"-4"6"-29"0,4-3 47 16,0 0-48-16,7-3 0 15,4 3 4-15,-4 0 0 16,25 7-13-16,-8-1 0 0,1 0 8 16,0 7 1-1,-8 2-5-15,-3 4 1 0,-3 3-3 16,-4 6 1-16,-10 1-2 15,-15-1 1-15,-7 6 0 16,0 4 0-16,1-10 1 16,3 0 0-16,10-9 0 15,7 0 0-15,12-3-1 16,16-4 1-16,4-9-6 16,4-6 0-16,4-9 0 15,-1-4 0-15</inkml:trace>
  <inkml:trace contextRef="#ctx0" brushRef="#br0" timeOffset="96713.62">17103 15547 107 0,'-4'-28'53'0,"11"3"-60"0,0 12 69 16,4 7-63-16,3 3 1 0,0 0-1 15,7 12 0-15,0 13 1 16,1 9 1-16,-5 23-2 15,8 18 1-15,-15 22-1 16,1 25 1-16,-7 16 0 16,-1 22 0-1,-6 106 0 1,3-28 0-16,0-15 0 16,3-23 1-16,1-21-1 15,3-26 0-15,3-21 0 16,-10-13 1-16,0-22-1 15,0-19 0-15,-3-18-1 16,-4-7 1-16,-7-16-8 16,-8-15 1-16,-6-16-1 15,-14-22 0-15</inkml:trace>
  <inkml:trace contextRef="#ctx0" brushRef="#br0" timeOffset="97195.72">18320 15757 105 0,'-7'-82'52'0,"-32"20"-60"0,28 40 68 0,-17-6-61 16,-7 6 0-16,0-7 0 15,-1 1 1-15,1 6 0 16,-4 13 1-16,-3 9-2 16,7 12 1-16,3 23 0 15,0 28 0-15,7 21-1 16,1 26 1-16,-1 31 0 15,-3 19 1-15,0 9 0 16,-1 10 0-16,-2 0 0 16,-5 0 1-16,8-13-1 15,7 0 0-15,3-25-1 16,11-12 1-16,7-23-1 16,11-18 0-16,3-10 0 15,0-2 0-15,0-17 0 16,0-8 0-16,4-8 0 0,-4-8 0 15,4-7-4-15,3-6 0 16,21-13-1-16,4-15 1 16</inkml:trace>
  <inkml:trace contextRef="#ctx0" brushRef="#br0" timeOffset="98158.92">18810 15606 83 0,'4'-3'41'0,"-8"3"-34"16,4 0 33-16,0 3-40 15,-3 1 1-15,3 2 5 16,0 0 1-16,0 0-5 15,0 1 0-15,0-1 4 16,0-3 0-16,0 0 0 16,0-3 1-16,0 0-4 15,0 0 1-15,0 0-3 16,0-3 1-16,0-3-2 16,0 3 0-16,0 0 0 15,0-1 0-15,-4 1 0 16,4 0 0-16,0 3 1 0,0-6 0 15,0 0-1-15,-3 2 1 16,-1 1-1-16,0 3 1 16,-3 0-1-16,0 3 1 15,-14 7-2-15,-7 6 1 16,-7 21 0-16,-8 13 0 16,-10 10-1-16,4 6 1 15,7 0 0-15,10-7 0 16,11-5-1-16,10-7 1 0,25 0-1 15,7-19 1-15,11-12-1 16,18-13 1-16,-1-10-1 16,-3-15 1-16,-4-9 0 15,-3-13 0-15,-7-3 0 16,-8-12 1-16,-6-1-3 16,-7 7 1-16,-4 6-16 15,0 3 0-15,-7 16 0 16,-4 9 0-16</inkml:trace>
  <inkml:trace contextRef="#ctx0" brushRef="#br0" timeOffset="98486.89">18260 17093 110 0,'-4'-10'55'0,"11"-15"-70"0,-7 25 91 15,7-3-76-15,4 6 0 16,0 7 0-16,-1 5 1 15,4 20-1-15,-3 9 0 16,-1 22 1-16,1 12 0 0,-4 0-2 16,0 4 1-16,0-4-9 15,-3-9 1-15,-1-15-1 16,11-14 0-16</inkml:trace>
  <inkml:trace contextRef="#ctx0" brushRef="#br0" timeOffset="99006.09">18965 15606 102 0,'-7'-84'51'0,"50"34"-54"0,-29 34 60 16,3 0-58-16,1 4 1 15,0-1-1-15,3 13 1 16,-4 10 0-16,1 8 0 15,-4 20 0-15,0-7 1 16,-14 60-1-16,0-22 1 0,-10 82-1 16,-1 9 1-16,-3 9 0 15,7 7 0-15,0-1-1 16,3-15 0-16,1 0 0 16,6-3 1-16,1-16-1 15,3-19 0-15,-3-18 0 16,-1-16 0-16,-6-10 0 15,-1-6 0-15,-17-15 0 16,-11-13 0-16,0-13-3 16,-3-12 0-16,0-13-19 15,-4-15 1-15,7-13-1 16,0-7 0-16</inkml:trace>
  <inkml:trace contextRef="#ctx0" brushRef="#br0" timeOffset="99222.97">19780 16522 108 0,'-24'3'54'0,"31"7"-76"0,10-10 103 16,1-3-81-16,3-1 0 15,7-5-2-15,4-4 1 16,3 1-3-16,22 3 1 0,-8-4-8 16,-3 4 0-16,-4 5-1 15,-10 4 1-15</inkml:trace>
  <inkml:trace contextRef="#ctx0" brushRef="#br0" timeOffset="99403.87">19692 16814 107 0,'4'15'53'0,"63"-11"-71"16,-39-14 78-16,11 1-66 16,7-4 1-16,24 1-14 15,1-1 0-15,6 1 22 16,1-1 0-16</inkml:trace>
  <inkml:trace contextRef="#ctx0" brushRef="#br0" timeOffset="99867.64">22042 15600 106 0,'10'-141'53'0,"-70"47"-64"0,46 66 79 0,-7-4-69 16,-4-5 1-16,4 5 0 16,-4 7 0-1,-21 47-1 1,8 22 1-16,2 22 0 15,1 22 0-15,3 40-1 16,-3 17 1-16,0 30-1 16,-15 26 1-16,1 9-1 15,-4 10 1-15,-7-4-1 16,-7-9 1-16,11-6 0 16,10-26 0-16,7-18-1 15,11-25 1-15,10-29-1 16,8-18 0-16,6-16 1 15,4-10 0-15,11-12 0 16,6-6 1-16,4-9 0 16,8-1 1-16,2 0 0 0,5-2 1 15,17-8-5-15,3-8 0 16,15-10-1-16,20-12 1 16</inkml:trace>
  <inkml:trace contextRef="#ctx0" brushRef="#br0" timeOffset="100303.39">22356 15638 111 0,'-11'-6'55'0,"-42"2"-58"15,46 4 63-15,0 4-61 16,-4 5 1-16,-3 13-1 16,-7 3 0-16,0 13 1 15,-4 12 0-15,1 16-1 16,2 3 0-16,12 0 0 15,10 12 0-15,10-6 0 16,12-6 1-16,20-15-1 16,14-10 0-16,11-16 0 15,4-6 1-15,-1-19-1 16,-6-3 1-16,-11-9 1 0,-4-20 0 16,-10-5 0-16,-7-13 1 15,-11-10-2-15,-3-5 0 16,-11-4-9-16,-4 9 1 15,-10 7-1-15,-11 9 0 16</inkml:trace>
  <inkml:trace contextRef="#ctx0" brushRef="#br0" timeOffset="100542.25">23015 16111 112 0,'-3'16'56'0,"24"-7"-68"15,7-12 78-15,4 0-68 16,10 0 1-16,15-6-2 16,20 2 1-16,11-5-2 15,-3-4 0-15,-4 0-15 16,-10-2 1-16,-15-1 0 15,-17 0 1-15</inkml:trace>
  <inkml:trace contextRef="#ctx0" brushRef="#br0" timeOffset="100753.11">23220 15660 107 0,'-7'0'53'0,"10"-6"-70"0,1 9 93 15,3 6-77-15,3 13 1 16,5 9 0-16,-1 10 1 16,0 16-2-16,-4 2 1 15,-3 10-3-15,0 16 0 16,-7 3-11-16,0-4 0 0,-3-5 0 16,-1-4 1-1</inkml:trace>
  <inkml:trace contextRef="#ctx0" brushRef="#br0" timeOffset="101099.91">24126 15939 110 0,'-7'0'55'0,"-14"-25"-72"16,11 22 86-16,-4 3-70 15,-15 0 0-15,1 9-1 16,3 7 1-16,1 6 1 16,-1 9 1-16,7 4-2 15,8 2 1-15,3 10-1 16,14 0 1-16,18-6 0 0,13-3 0 16,15-10 0-16,7-9 0 15,4-7 0-15,-1-15 0 16,8-13 1-16,-8-2 1 15,-10-4 0-15,-3-10 0 16,-15-2-1-16,-10-7 1 16,-11-6-5-16,-7 9 0 15,-25 7-1-15,-7 6 1 16</inkml:trace>
  <inkml:trace contextRef="#ctx0" brushRef="#br0" timeOffset="102838.64">22306 17425 102 0,'-46'-41'51'0,"18"-9"-51"0,17 41 52 16,-3 0-55-16,-3 2 1 15,-4 1-2-15,-4 6 1 0,-10 6 3 16,-1 10 1-16,1 15-4 15,0 7 0 1,7 37 0 0,13-6 0-16,15-3 0 15,22-13 1-15,6-15-1 16,11-10 1-16,6-12 0 16,19-13 1-16,-1-9 1 15,-6-7 0-15,-11-6 2 16,-11-3 1-16,-10-9 0 15,-11-3 1-15,-11-10-4 16,-10-3 1-16,-10 6-13 16,-8 6 1-16,0 10-4 15,4 6 1-15</inkml:trace>
  <inkml:trace contextRef="#ctx0" brushRef="#br0" timeOffset="103115.48">22973 17620 104 0,'-35'18'52'0,"10"-18"-72"0,28 0 89 16,1 0-71-16,7-3 1 0,10 0 0 15,0-3 0-15,21 0 1 16,-3-4 0-16,7 4-6 16,-4 0 1-16,-3-4-8 15,-4-2 0-15,-6-1 0 16,-12 4 0-16</inkml:trace>
  <inkml:trace contextRef="#ctx0" brushRef="#br0" timeOffset="103337.35">22938 17287 95 0,'-11'-9'47'0,"15"3"-57"16,-4 6 76-16,3 3-65 16,-3 6 0-16,4 4 1 15,6 18 1-15,-3 4-4 16,0 8 1-16,0 4 0 0,0 1 0 15,0 5-6-15,4 3 1 16,0-6-10-16,-1-6 1 16,1-3-1-16,10-6 0 15</inkml:trace>
  <inkml:trace contextRef="#ctx0" brushRef="#br0" timeOffset="103774.68">23509 17588 99 0,'-14'29'49'0,"7"2"-65"16,10-22 82-16,5 1-69 15,9 5 1-15,22-2-3 16,3-4 1-16,4-2 5 15,4-4 0-15,2-3-3 16,8-7 0-16,-7-5 2 16,-7-4 0-16,-7 1 2 15,-7-1 0-15,-11-3 0 16,-10 0 0-16,-11-3-1 16,-18 0 1-16,-7 4-1 15,-7 5 0-15,4 4-1 16,-4 9 1-16,1 6-1 15,2 10 1-15,-9 6-1 16,-1 15 1-16,7 1-1 0,4 6 1 16,10 3-1-16,8 12 1 15,3-2-2-15,7-1 1 16,17-9-7-16,1-9 1 16,3-10-14-16,7-9 1 15,1-10-1-15,-5-18 1 16</inkml:trace>
  <inkml:trace contextRef="#ctx0" brushRef="#br0" timeOffset="104028.53">23915 17149 100 0,'-21'-6'50'0,"10"-16"-71"15,11 19 95-15,0-3-74 16,0 6 1-16,7 3 0 16,18 0 0-16,0 6-1 15,3 13 0-15,-4 3 1 16,-6-6 0-16,3 13-2 16,-3 11 0-16,-8-5-9 15,1 3 1-15,-4-4-1 16,-7 1 0-16</inkml:trace>
  <inkml:trace contextRef="#ctx0" brushRef="#br0" timeOffset="104254.41">23872 16851 97 0,'-3'-22'48'0,"-8"-3"-58"0,11 25 65 0,7-3-74 16,0 0 1-16,4 3-1 16,17 3 0-16</inkml:trace>
  <inkml:trace contextRef="#ctx0" brushRef="#br0" timeOffset="104505.26">24215 17096 95 0,'-4'3'47'0,"25"13"-60"16,-21-13 67-16,7 3-53 15,0 4 1-15,0 5 0 16,1 10 0-16,-1 0-6 0,0 1 1 16,0-1-7-16,0 3 1 15,0 6-1-15,0-12 0 16</inkml:trace>
  <inkml:trace contextRef="#ctx0" brushRef="#br0" timeOffset="104868.59">24109 16974 91 0,'-14'6'45'15,"10"-28"-51"-15,4 22 65 0,4-6-62 16,3 3 1-16,7 3-1 16,18 0 1-16,-1 0 3 15,5-4 0-15,2 4-3 16,1 4 1-16,-3 5 1 16,2 0 1-16,1 13 0 15,-7 0 1-15,-14 7 0 16,-18-4 1-16,0 9-1 15,-4 1 1-15,-7-1-2 16,8 1 1-16,-1-4-4 0,4 7 1 16,4-1-4-16,3-5 0 15,18-4-13-15,-1-9 0 16,-2-7 1-16,2-9 0 16</inkml:trace>
  <inkml:trace contextRef="#ctx0" brushRef="#br0" timeOffset="105095.45">24846 16889 99 0,'-3'-9'49'0,"-12"12"-67"0,12 3 90 0,-1-3-73 16,-6 13 1-16,-8 6 1 15,-3 9 0-15,7 10-1 16,0 9 1-16,-4 3-1 15,4 13 0-15,4 0-6 16,-1 0 1-16,4-10-12 16,7-2 0-16,0-10-1 15,3-7 1-15</inkml:trace>
  <inkml:trace contextRef="#ctx0" brushRef="#br0" timeOffset="105424.26">24941 17093 96 0,'-7'-19'48'0,"0"16"-66"0,7 3 84 16,4 0-66-16,3 3 0 15,0 3 0-15,7 4 0 16,-3 5-1-16,6 1 1 15,-3 3-2-15,-10 9 0 16,-8 0 0-16,-6 1 1 0,-4 2-1 16,-7 13 1-16,-4-7 1 15,7-5 1-15,4-7 1 16,3-3 0-16,4-10 0 16,7 1 1-16,11-7-2 15,7-6 0-15,3-6-8 16,25-7 0-16,-4-9 0 15,4 4 0-15</inkml:trace>
  <inkml:trace contextRef="#ctx0" brushRef="#br0" timeOffset="105864.07">25375 15882 103 0,'-10'-50'51'0,"27"-19"-59"0,-10 57 70 16,4-7-63-16,3 19 1 15,0-6-2-15,4 18 1 16,7 10 1-16,-8 22 1 16,8 16-2-16,-4 18 1 15,-3 29 0-15,-8 21 0 16,-13 151 0 0,-4-18 1-16,0-23-1 15,0-15 0-15,3-20 0 16,-3-18 0-16,3-31 0 15,-3-25 0-15,0-26-1 16,0-25 1-16,0-18-1 16,0-19 0-16,-3-13-7 15,-1-15 1-15,4-20-1 16,-4-18 1-16</inkml:trace>
  <inkml:trace contextRef="#ctx0" brushRef="#br0" timeOffset="106112.93">26056 16971 106 0,'0'9'53'0,"18"-3"-62"0,-1-6 72 16,15 3-63-16,11-3 0 15,20-3-1-15,4-3 1 16,4 6-1-16,3 0 0 16,14 0-5-16,-25 0 0 0,8 0-8 15,-15 6 1 1,-13-6-1-16,-22 3 1 0</inkml:trace>
  <inkml:trace contextRef="#ctx0" brushRef="#br0" timeOffset="106266.84">26067 17381 106 0,'3'35'53'16,"26"-63"-73"-16,-1 34 86 0,14-16-83 16,11-5 0-16,7-4 0 15,7 0 0-15</inkml:trace>
  <inkml:trace contextRef="#ctx0" brushRef="#br0" timeOffset="106740.57">27400 16876 104 0,'-3'4'52'0,"10"18"-61"0,0-16 70 15,14 0-64-15,14 4 0 16,4-4-4-16,3-3 1 0,4-6 8 16,18-3 0-16,3-7-4 15,-7 4 1-15,10-10 1 16,-13-3 0-16,-8 0 2 15,-14 0 1-15,-10 3-1 16,-25 0 0-16,-7 0-1 16,-14 4 1-16,-18 5-1 15,-7 7 1-15,0 6-2 16,-3 7 1-16,3 15-1 16,4 9 0-16,-1 10 0 15,8 13 0-15,18 12 1 16,6 6 0-16,11 3 0 15,11 1 0-15,10-1-4 16,25-12 0-16,14-10-18 16,21-15 0-16,-4-22-1 15,-6-16 1-15</inkml:trace>
  <inkml:trace contextRef="#ctx0" brushRef="#br0" timeOffset="107023.41">28254 16271 103 0,'-11'0'51'0,"-6"3"-71"0,13 1 96 0,1 8-76 15,-1 4 0-15,1-1 0 16,3 17 1-16,0 2-2 16,0 4 0-16,3-4-3 15,1 7 0-15,-1-6-9 16,4-1 0-16,-3-2 0 16,-1-4 0-16</inkml:trace>
  <inkml:trace contextRef="#ctx0" brushRef="#br0" timeOffset="107194.31">28159 15914 97 0,'-11'-22'48'0,"11"-6"-99"0,0 18 72 16,4-5-21-16,3 2 0 16</inkml:trace>
  <inkml:trace contextRef="#ctx0" brushRef="#br0" timeOffset="107419.18">28402 16143 106 0,'0'9'53'0,"21"10"-67"0,-14-13 79 0,4 10-67 16,0 12 1-16,-1 0-2 16,-3 7 0-16,4 2 3 15,-4 4 0-15,0 9-10 16,0-6 1-16,7 0 0 15,0-9 1-15</inkml:trace>
  <inkml:trace contextRef="#ctx0" brushRef="#br0" timeOffset="107789.97">28494 16061 74 0,'-28'-22'37'0,"17"3"-21"0,11 19 36 16,14-6-49-16,7 3 1 16,18 0 0-16,0 3 1 15,0 3-7-15,0 6 1 0,-4 4 4 16,-3 9 0-16,-8 3-2 15,-3 9 1-15,-10 10-2 16,-4 3 1-16,-7 4-1 16,0 2 0-16,4-6-2 15,3 6 1-15,3-12-7 16,1-6 1-16,3-10-9 16,18-7 0-16,-4-8 0 15,4-16 1-15</inkml:trace>
  <inkml:trace contextRef="#ctx0" brushRef="#br0" timeOffset="108004.86">29196 16067 107 0,'-28'4'53'0,"-32"-8"-74"15,49 8 98-15,-3 14-78 0,0 1 1 16,3 6-1-1,1 16 0-15,-1 6 0 0,4 10 1 16,-3-1-2-16,-1 13 0 16,4-3-11-16,-4-7 1 15,4-5 0-15,0-4 1 16</inkml:trace>
  <inkml:trace contextRef="#ctx0" brushRef="#br0" timeOffset="108338.17">29323 16227 101 0,'0'0'50'0,"10"-9"-57"15,-2 9 72-15,-1-3-65 16,3 3 1-16,4 3-1 15,7 0 0-15,4 13-1 16,0 6 0-16,-4 6-1 16,-10 6 0-16,-15 4-2 15,-17 9 1-15,-4-3-1 16,-10 3 0-16,-7-3 1 16,-15-3 0-16,4-7 3 15,7-6 1-15,8-6 2 16,9 0 0-16,15-9 1 15,14-4 0-15,21-2-1 0,-3-1 1 16,24-6-7-16,8-3 0 16,13 0-1-16,4-10 0 15</inkml:trace>
  <inkml:trace contextRef="#ctx0" brushRef="#br0" timeOffset="108785.44">30237 16039 88 0,'31'-84'44'0,"1"-48"-36"16,-25 85 42-16,0-3-48 15,-3-7 1-15,-4 4 2 16,0 0 1-16,-11 9-7 15,-6 6 0-15,-1 16 4 16,0 13 0-16,-6 21-2 16,-5 26 0-16,-9 21-1 15,-5 26 0-15,4 28-1 16,4 28 0-16,0 10 1 16,3 24 0-16,4 17-1 15,7 5 0-15,7 7 0 0,-1-7 1 16,8-12-2-1,0-18 1-15,4-11-1 0,3-11 1 16,0-23 0-16,0-15 1 16,3-23 0-16,4-18 0 15,0-13 1-15,1-12 0 16,2-3-1-16,18-16 1 16,8-7-3-16,-1-8 0 15,4-7-11-15,7-10 0 16</inkml:trace>
  <inkml:trace contextRef="#ctx0" brushRef="#br0" timeOffset="109791.38">30879 15864 101 0,'-4'-32'50'0,"-10"1"-55"0,3 31 66 0,-6-3-62 15,-8 6 1-15,-3-3-1 16,0 9 0-16,3 4 0 16,-10 12 0-16,-1 9-1 15,15 7 0-15,0 0-1 16,21 3 0-16,11-3 0 15,6-7 0-15,4 1 0 16,18-10 1-16,0-10 1 16,-4-5 0-16,1-7 3 15,-1-9 1-15,-3-16 0 16,-1-3 1-16,1-13 0 16,0-6 1-16,-11 3-5 15,4 4 1-15,-15-4-14 16,-3 13 1-16,-10 12-2 15,-15 10 0-15</inkml:trace>
  <inkml:trace contextRef="#ctx0" brushRef="#br0" timeOffset="110140.24">30614 17011 112 0,'0'13'56'0,"0"-26"-74"16,0 13 93-16,0 0-76 15,7 3 0-15,-3 7-1 16,-1 2 0-16,1 7 2 16,-1 9 1-16,1 13-2 15,-1 3 0-15,1 16-1 16,3 12 1-16,3-9-8 16,1-1 1-16,3 1-1 15,4-13 1-15</inkml:trace>
  <inkml:trace contextRef="#ctx0" brushRef="#br0" timeOffset="110722.85">30956 15544 98 0,'0'-32'49'0,"25"-24"-54"16,-11 43 60-16,11-2-56 16,17 2 1-16,4 1-1 15,10 9 0-15,4 6 1 16,-7 6 1-16,-3 7 0 16,-8 12 0-16,-3 13 0 15,-4 18 0-15,-3 7 0 16,-11 13 0-16,-3 21 0 15,-8 16 0-15,-3 6-1 16,-3 13 0-16,-4-6-1 16,0 9 1-16,-4-4-1 15,1 4 1-15,3-9 0 0,0 9 0 16,3-6-1-16,1-4 1 16,-1-2 0-16,1-13 0 15,-1-1 0-15,-3-8 0 16,-3-13 0-16,-4-13 1 15,-4-6 1-15,-3-18 0 16,0-14 0-16,-4-8 1 16,-20-13-3-16,2-13 1 0,1-15-1 15,-21-13 0-15</inkml:trace>
  <inkml:trace contextRef="#ctx0" brushRef="#br0" timeOffset="184994.76">30999 12499 95 0,'0'0'47'0,"60"-44"-47"15,-32 38 47-15,4-13-47 16,-1 3 0-16,1 1-2 16,-4 2 0-16,4 4-1 15,-7 5 0-15,-4 1-7 16,-7 10 0-16,0-1 0 16,-3 6 1-16</inkml:trace>
  <inkml:trace contextRef="#ctx0" brushRef="#br0" timeOffset="185243.62">31066 12765 53 0,'-43'32'26'0,"26"-23"-9"0,13-9 20 15,1-3-29-15,-1 3 1 16,1 0 5-16,3 0 0 16,0 0-18-16,0 0 0 0,0 0 12 15,7 0 0-15,3 0-7 16,1 0 0-16,17 3-6 15,4 3 0-15,3-2-9 16,4-1 1-16,14-3-6 16,-4-3 0-16,1-13 2 15,-1-6 1-15</inkml:trace>
  <inkml:trace contextRef="#ctx0" brushRef="#br0" timeOffset="185473.52">31962 11897 102 0,'-4'-13'51'0,"1"10"-76"0,3 3 107 15,0 6-83-15,3 13 1 16,-3 19-1-16,4 9 1 15,-4 12 0-15,0 26 0 16,0 9-4-16,0 10 0 16,0-1-8-16,0 1 0 15,0-1 0-15,0-18 0 16</inkml:trace>
  <inkml:trace contextRef="#ctx0" brushRef="#br0" timeOffset="185864.75">32561 12301 84 0,'-14'-12'42'0,"0"-7"-38"15,14 16 56-15,-3-3-58 16,-1 2 0-16,1-2 0 15,-1 3 0-15,1 6-4 16,-1 3 1-16,-7 7 2 16,11 15 0-16,0 4-2 15,4 15 0-15,-1-3 0 16,5-1 1-16,2-2-1 16,4 0 0-16,0-7 0 0,0-12 1 15,1-9 0-15,-1-7 1 16,0-9 0-16,-4-6 0 15,-3-16 1-15,0-4 0 16,-3-8 0-16,-4-7 1 16,0 6-2-16,0 4 1 15,-4 2-8-15,1 7 1 16,-1 3-2-16,-3 3 1 16</inkml:trace>
  <inkml:trace contextRef="#ctx0" brushRef="#br0" timeOffset="186350.78">32872 11859 97 0,'-28'-6'48'0,"10"-16"-45"16,14 25 56-16,4-9-59 15,4 9 1-15,3 0-1 0,4 3 1 16,10-2-2-16,18 2 1 15,-8 9 0-15,1 4 1 16,7 3-1-16,-4 10 0 16,-7-7 0-16,1 0 0 15,-5 0 0-15,-3-3 0 16,-3 3 0-16,-7 6 1 16,-4-3 0-16,-7 7 0 15,-7 3 0-15,-11 12 1 0,-3 6-1 16,-18 4 1-16,-7 3-2 15,-3 2 0-15,-22 4-9 16,11-6 0-16,7-6-1 16,8 5 0-16</inkml:trace>
  <inkml:trace contextRef="#ctx0" brushRef="#br0" timeOffset="186945.43">32396 13098 81 0,'-7'-3'40'0,"17"6"-37"16,11 0 40-16,0-3-43 15,15-3 1-15,6 0 0 0,32-10 0 16,7 1-2-16,7-7 0 15,1-3-7-15,-8 3 1 16,-7 0-1-16,-18 7 0 16</inkml:trace>
  <inkml:trace contextRef="#ctx0" brushRef="#br0" timeOffset="187245.42">32459 13346 69 0,'-56'25'34'0,"31"-22"-24"16,25-3 39-16,0 0-46 16,3-6 1-16,15-1 3 15,10-2 0-15,8-4-8 16,9 1 1-16,30-1 4 15,6-2 1-15,7 2-2 16,-7 0 0-16,-3 1-3 16,-8-1 1-16,-13 7-6 15,-8 3 1-15,-3 0-14 16,-11 3 1-16,-7 9 0 16,-6-9 0-16</inkml:trace>
  <inkml:trace contextRef="#ctx0" brushRef="#br0" timeOffset="-27715.19">5581 14873 63 0,'-7'-38'31'0,"3"16"-9"16,4 16 32-16,0 0-48 16,0-1 1-16,0 4 2 15,0 3 0-15,0-3-13 16,0 6 1-16,-10 7 7 15,10 8 1-15,-7 7-4 16,3 13 0-16,4 3-1 16,0 3 0-16,0 19 0 15,0 5 0-15,-10 8 0 16,-5 12 0-16,1-7 0 0,4 16 1 16,-8 1-1-16,8-8 0 15,3-5 0-15,3-3 1 16,0-10-1-16,4-6 1 15,4-10 0-15,0-6 0 16,3-9-1-16,3 9 1 16,-3-12 0-16,4-4 1 15,-8 1-2-15,4-1 1 16,-7-5-1-16,0-1 0 0,0-3-6 16,0-6 1-16,-7-1-1 15,14-8 0-15</inkml:trace>
  <inkml:trace contextRef="#ctx0" brushRef="#br0" timeOffset="-26753.74">5440 15403 88 0,'-21'-19'44'0,"10"-38"-30"0,15 39 42 16,3-26-54-16,14-6 1 16,4-13 0-16,10 0 0 15,-3-3-5-15,10-9 1 0,18-13 2 16,14 10 1 0,-4-1-2-16,12 7 0 0,-1-9 0 15,-4 12 0-15,12 6-1 16,-19 13 1-16,-3 12 0 15,-7 19 0-15,-10 13 0 16,-8 12 0-16,-3 13 0 16,-11 9 0-16,-7 4 0 15,-7 18 0-15,-7 3-1 16,-3 10 1-16,-15 3 0 16,-6 0 0-16,-15-4 0 15,-7 7 0-15,-7 0 0 16,7 10 0-16,0-13 0 15,4-7 0-15,11-9 0 16,-5-9 0-16,12-6 0 16,-4-7 0-16,-4-6 0 15,0 0 1-15,4-7-1 16,0-2 1-16,0 0-1 16,-8-1 1-16,8-6-1 0,4 1 0 15,2-1 0-15,8 0 0 16,-3-3-1-16,10 4 1 15,-11-4 0-15,11 3 0 16,0 3 0-16,0-2 0 16,0 2 0-16,-7-3 0 15,7 4-1-15,0-1 1 16,-3-3 0-16,3 7 0 16,0 0 0-16,3-1 0 15,-6 10 0-15,3-3 1 0,3 0 0 16,4 3 0-16,-3 0 0 15,6 18 0-15,4 1 0 16,11 0 1-16,3 0-1 16,1 6 0-16,2-3-1 15,1-1 1-15,0 1-1 16,3 0 1-16,4-3-1 16,3-3 0-16,-3 2 0 15,-11-2 0-15,1 6 0 16,-5-3 0-1,-6 6 0 1,0-6 0-16,-4-13-1 16,-4 0 0-16,1-9-7 15,-4 0 1-15,3-10 0 16,-6-15 0-16</inkml:trace>
  <inkml:trace contextRef="#ctx0" brushRef="#br0" timeOffset="-25234.36">5719 15067 34 0,'-25'-16'17'0,"-28"-31"25"0,46 35-26 0,-4-4-9 15,1 1 0-15,-1-4 11 16,8 3 0-16,-8 0-18 16,4 4 0-16,3 2 14 15,1 1 0-15,3 6-4 16,0 3 0-16,0 3-5 15,0 10 0-15,0 5-4 16,0 7 1-16,-4 10-2 16,-3 12 0-16,-7 9-1 15,4 13 1-15,-5 4 0 16,8-1 1-16,0 0-1 16,0-6 0-16,14 12 0 15,-3 0 1-15,-1 1-1 0,1-1 1 16,-4 1-1-16,-4-1 0 15,-3-3 0-15,0 7 1 16,4 6-1-16,-8-7 0 16,1-9 0-16,-1-6 1 15,0-3-1-15,4-16 0 16,0-3 0-16,4-7 0 16,3-8 0-16,-7-4 0 15,3-10 0-15,4-2 0 16,0-1 0-16,-7-5 0 0,4-7 0 15,3-7 0-15,0-2 0 16,0-13 0-16,0-6 0 16,0 0 0-16,3-10-1 15,-3-3 1-15,7-15 0 16,-7-4 0-16,0-2 0 16,4-7 1-16,3-7-1 15,3-12 1-15,-6-2-1 16,7 2 1-16,3 0-1 15,7 3 0-15,-7 7 0 16,0-4 1-16,-3 4-1 16,-1-7 0-16,-6 10 0 15,3 0 1-15,3-4-1 16,1 4 0-16,0 3 0 16,-1 3 1-16,1 0-1 15,-1 0 0-15,1 9 0 16,3 7 0-16,-3 3 1 0,-1 6 0 31,50-25-1-31,-7 13 1 16,14 2-1-16,-7 7 1 15,-7 13 0-15,-7 2 0 16,-7 4-1-16,-11 13 0 16,-3 5 0-16,-4 10 0 15,-4 3-1-15,1 7 1 16,3 5 0-16,-7 7 0 0,4 0 0 15,3 6 0-15,4 4-1 16,6-1 0-16,-9 13 1 16,-5 9 0-16,-17 4-1 15,0 6 0-15,-17 2 0 16,6-2 1-16,-10 0-1 16,3-7 1-16,1-2 0 15,3 2 0-15,-4 0 0 16,0-2 0-16,4-4 0 15,4 0 0-15,-19-6 0 16,-2 0 0-16,-5-3-1 16,-3-1 1-16,4-5 0 15,-11-4 0-15,4-15 0 16,3 0 0-16,11-10 0 16,3 0 0-16,4-3 0 0,3-3 1 15,1-3-2 1,3 0 1-16,0 0 0 0,0 3 0 15,3 3 0-15,0-6 0 16,4 0 0-16,0 3 0 16,4 3 0-16,3-3 0 15,0 6-1-15,3 4 1 16,4-1 0-16,4 4 0 16,-1-4 0-16,15 4 0 15,7-1 0-15,-7 1 1 16,10 2-1-16,0 1 0 15,4 6 0-15,7 3 1 0,-4 6-1 16,-3 1 0-16,0 2 0 16,0-2 1-16,-8 8-1 15,12-5 0-15,3-1 1 16,-4 4 0-16,0-4 0 16,1 4 0-16,-1 0-1 15,-10-1 1-15,-4 7 0 16,0 0 0-16,-7 0-1 15,4-6 0-15,-11-4 0 16,7-6 0-16,-10-6 0 16,-1 0 1-16,1-6-2 15,-4-4 0-15,4-2-20 16,-11 2 1-16,10-8-1 16,-27-23 0-16</inkml:trace>
  <inkml:trace contextRef="#ctx0" brushRef="#br0" timeOffset="-23240.14">13399 16867 63 0,'-11'6'31'0,"-10"-37"-24"0,14 25 31 0,0-4-37 16,0 4 1-16,0-3 0 15,-1-1 0-15,5-2-2 16,-1 2 0-16,4-2 3 16,0-1 1-16,0 4 0 15,0 3 1-15,-3-1 0 16,-1 4 0-16,1 3 0 16,-4 3 0-16,0 0-3 15,0 4 1-15,-7-1-2 16,-8 0 1-16,5 0-1 15,-1 7 0-15,0-7 1 16,-3 13 0-16,0-3-1 16,-4 3 1-16,1-4-2 0,-1 7 1 15,-3-3-10 1,-4 6 0-16,4 3 0 0,3 4 0 16</inkml:trace>
  <inkml:trace contextRef="#ctx0" brushRef="#br0" timeOffset="186049.53">5281 13800 87 0,'0'22'43'0,"109"-12"-38"0,-59-10 43 16,34 0-45-16,51-10 1 0,23-2 1 15,57-17 1 1,32-2-8-16,29-7 0 0,34-15 5 15,18 3 1-15,0-3-3 16,4 3 0-16,-18 12 0 16,0 3 1-16,-46 1 1 15,-25 6 0-15,-31 9 0 16,-43 3 1-16,-42 7-1 16,-31-4 1-16,-33 1-2 15,-38-4 1-15</inkml:trace>
  <inkml:trace contextRef="#ctx0" brushRef="#br0" timeOffset="187298.67">5066 17704 101 0,'-21'16'50'0,"42"-19"-51"0,-3 0 51 0,27-4-46 16,47-5 0-16,21-13 3 15,81-13 1-15,67-18-9 16,71-10 0-16,56 3 6 16,49-6 0-16,32 3-2 15,-10 4 0-15,10 2-3 16,-14 13 1-16,-49 6-2 16,-46 10 0-16,-71 12-4 15,-31 10 1-15,-50 2 0 16,-53 7 0-16</inkml:trace>
  <inkml:trace contextRef="#ctx0" brushRef="#br0" timeOffset="-37785.73">5729 13408 101 0,'-35'0'50'0,"31"-12"-47"16,11 9 50-16,15-4-54 15,9 4 1-15,19-3-1 16,27 0 1-16,11-7 0 15,54 1 0-15,16-7 0 16,54 0 0-16,14-3 0 0,52-3 0 16,8 3 0-16,7 3 0 15,-4 0 0-15,-6-3 1 16,-5 10 1-16,-10-4 0 16,-7-6 0-16,-3 7 0 15,-32-11 0-15,-18 4 1 16,-28 4-1-16,-32-1 0 15,-42 0-2-15,-29 0 1 16,-41-3-2-16,-47 3 1 16,-35 4-1-16,-70 2 0 0,-43 7 0 15,-53 6 1-15,-38 16-1 16,-22 6 1-16,-42 6 0 16,0 13 0-16,-3-1 0 15,3 11 0-15,25-4 0 16,17-7 0-16,14-2 0 15,47-4 0-15,41-5 0 16,22-4 1-16,21-6-1 16,35-7 0-16,15-2 0 15,24-4 1-15,25-3-1 16,28 0 1-16,14-3-1 16,46 0 0-16,49 0 0 15,46 0 1-15,36 0-2 16,35 0 1-16,24 0 0 15,18-3 0-15,-10 0 0 16,6-3 0-16,-10-7 0 16,-7 0 0-16,-10 1 0 0,-26-4 0 15,-3 4 0-15,-24 2 1 16,-11 1-1-16,-32-1 1 16,-28 1-1-16,-21 6 1 15,-25 3-1-15,-15 0 1 16,-16-6 0-16,-26 6 1 15,-31 3-2-15,-32 0 0 16,-28-3 0-16,-25 0 1 16,-31-3-1-16,-22 3 0 15,-24 0-1-15,-19 0 0 0,-16-6 1 16,-8 6 0-16,7-4 0 16,8-2 0-16,9 6 0 15,23-3 0-15,9 0 0 16,4 3 0-16,18 0 0 15,28-6 0-15,25 6 1 16,17-4 0-16,18 1 0 16,11 0 0-16,17 0 0 15,4 3 0-15,18-3-1 16,10 3 1-16,3 0-2 16,25 0 1-16,8 0-1 15,6 6 0-15,-3 0 0 16,-4 1 0-16,-7-1-3 15,-3 7 1-15,-11 2 0 16,-21 4 0-16</inkml:trace>
  <inkml:trace contextRef="#ctx0" brushRef="#br0" timeOffset="-36382.29">31997 13421 95 0,'-42'16'47'0,"35"-23"-40"15,7 7 48-15,0 0-54 16,7 0 0-16,3-3 0 0,8 0 0 16,3 3-2-16,7 0 1 15,22-3 1-15,6 0 1 16,25-4-1-16,0-5 1 15,4-1-1-15,17 1 1 16,-3-7-1-16,-4-3 1 16,-14 3 0-16,-21 4 0 15,-10-4-1-15,-29 9 0 16,-21-5 0-16,-25-1 0 16,-24 0-1-16,-15 4 0 0,-20 5 0 15,-19 1 0-15,-2 3-1 16,9 0 1-16,12 6 0 15,3 3 0-15,3-3-1 16,14 7 1-16,12-10 0 16,9 3 0-16,15 0-1 15,14 3 1-15,28-6 0 16,11 0 1-16,21-3-1 16,24 0 1-16,29-6-1 15,3-1 1-15,4 4-1 16,7 6 0-16,-18 0 0 15,-17-3 1-15,-22 3 0 16,-13 0 0-16,-15-3 0 16,-14 3 0-16,-32 0 0 15,-14 3 1-15,-13-3-1 16,-12 12 0-16,-13-5-1 16,-12 2 0-16,1 1-1 0,11-1 1 15,10 4-1-15,14-7 1 16,11 0-1-16,10 0 0 15,18-3 0-15,28 1 0 16,25-8 0-16,21 1 1 16,11 0-1-16,20 3 0 15,-9 0 1-15,-8 3 0 16,-18-3 1-16,-13 0 0 0,-15 0 0 16,-7-3 0-16,-7 6 0 15,-7-3 1-15,0 0-1 16,-3 0 0-16,-4 0-1 15,0 3 0-15,0-6-1 16,0 3 0-16,0 0-4 16,-7 0 1-16,4 3-1 15,-8 1 1-15</inkml:trace>
  <inkml:trace contextRef="#ctx0" brushRef="#br0" timeOffset="-31821.95">5151 13377 82 0,'-71'-19'41'0,"25"-6"-28"16,43 19 41-16,-12-1-52 15,8 1 0-15,7 3-1 16,7-3 1 0,99-4-3-1,21 1 0-15,53-4 2 0,14 1 1 16,43-1-1 0,10 1 1-16,42-1-1 0,0 1 1 15,11-4 0-15,10-6 0 16,-10-3-1-16,25-3 1 15,-43-7-1-15,21 1 1 16,-41 2-1-16,-5 7 1 16,-17-3-1-16,-46 6 0 15,-35 10-1-15,-29 2 1 0,-31 7-1 16,-25-3 1-16,-28 3-1 16,-21-4 1-16,-32 4-1 15,-39 0 1-15,-46-3-1 16,-21 3 1-16,-46 3 0 15,-10 6 0-15,-43 7 0 16,-3 5 1-16,-49 11-1 16,6 5 1-16,-24 13-1 15,0 0 0-15,-4 3-1 16,4 1 0-16,-4-1-2 16,21-6 1-16,8-7 0 15,38-2 0-15,29-4 0 16,31 0 0-16,21-15 2 15,36-6 0-15,24 5-1 16,22-12 0-16,21 10 0 16,24-4 0-16,22 4-1 15,20-1 1-15,29-5-2 16,32 2 1-16,17-3 1 0,57-9 0 16,14-9-1-16,39-4 1 15,17-6 0-15,36-3 1 16,17-6-1-16,4 2 0 15,-7 1 0-15,-4 3 0 16,-39 6 0-16,-13 10 0 16,-26-1 0-16,-34 7 1 15,-33 0-1-15,-31 0 0 16,-25 0 0-16,-17 3 0 0,-15 0-13 16,-10-3 1-16,-11-16-1 15,-3-19 1-15</inkml:trace>
  <inkml:trace contextRef="#ctx0" brushRef="#br0" timeOffset="-28400.68">4554 13800 91 0,'-10'3'45'0,"38"-34"-41"0,-7 22 46 16,39-1-50-16,21-2 0 16,22-7-1-16,62-3 1 15,22-3 0-15,57 3 1 16,31-3-1-16,14 3 0 16,39 0 0-16,11 9 0 15,-11-2 0-15,14 5 1 16,-17-9 0-16,-11 7 0 15,-39-7 2-15,-14 3 0 0,-21 1 0 16,-25 2 1-16,-17 1-1 16,-26-7 0-16,-20-6-2 15,-35 9 1-15,-29-3-3 16,-21 0 1-16,-21-3-1 16,-36 1 0-16,-20-5 0 15,-36 8 0-15,-18-1 1 16,-34 3 0-16,-33 7 0 15,-17-4 0-15,-25 4 0 16,-21-1 0-16,-18 7 0 16,1 6 1-16,-19-3-1 15,-2 7 1-15,-5-1-1 16,-10 3 0-16,25 1 0 16,-11 2 0-16,0 4 0 15,4 0 0-15,0 2 0 16,13 4 0-16,15-3 0 15,4-3 1-15,35-4-1 0,27-2 1 16,30-1-1-16,9-2 1 16,33-1-1-1,3 0 1-15,14-3-1 0,14 0 1 16,1 0-1-16,9 1 0 16,5-1-1-16,6 0 1 15,4 6-1-15,7-2 1 16,7 5-1-16,7 4 1 0,11-7-1 15,17 10 0 1,8-10-6-16,10-2 1 0,17-14 0 16,4-5 0-16</inkml:trace>
  <inkml:trace contextRef="#ctx0" brushRef="#br0" timeOffset="-27365.88">31739 13546 95 0,'4'0'47'0,"17"3"-44"15,-17 1 48-15,3-4-51 16,0 3 1-16,-7-3-1 16,3 6 1-16,1-3-1 15,-1 3 0-15,1 1 1 16,-4-1 1-16,0-6-1 15,0 3 0-15,0-3 0 16,0 0 1-16,0 0-1 16,0-9 1-16,-4-1-3 0,-3 1 1 15,4-13-18-15,3 0 1 16,14-19-1-16,18 0 1 16</inkml:trace>
  <inkml:trace contextRef="#ctx0" brushRef="#br0" timeOffset="-26255.47">31641 13283 101 0,'-106'12'50'0,"106"-30"-51"0,14 18 50 16,28 0-50-16,11 0 1 15,18-7 0-15,-1 4 0 16,4 3 0-16,29 3 0 15,-1-3 0-15,4 7 1 16,3-4 0-16,22 3 0 16,-1-3 1-16,-6 3 0 15,-18-2 0-15,-22 2 1 16,-17-3 0-16,28 3 5 16,-63-9-4-16,-11 3-1 15,-3-3 0-15,-7-6-1 16,-4 5 1-16,0 4-2 15,0 0 0-15,-4-3-2 16,1 3 1-16,3 3-2 16,0 1 1-16,-7-4 0 15,3 3 0-15,1 0 0 16,-4 3 0-16,-4-9-2 16,-3 3 1-16,0 3-5 15,0 0 0-15,4-3-3 16,3 0 1-16,3 3-4 15,8 0 1-15,7-3-6 16,3 0 1-16,10 0 4 16,8-6 0-16</inkml:trace>
  <inkml:trace contextRef="#ctx0" brushRef="#br0" timeOffset="1759.64">27630 17867 96 0,'-22'7'48'0,"37"-26"-49"15,-1 9 49-15,10-8-48 16,36-7 0-16,25-7 0 15,10-9 1-15,25-6-2 16,18 0 1-16,3-12 0 16,0 2 1-16,7 7-1 15,-7 9 0-15,-24 7 1 16,-22 12 0-16,-17 6 0 0,-19 10 1 16,-13 6 0-16,-10 16 0 15,-12-1-1-15,-10 1 0 16,-10-3-1-16,-25-1 0 15,-18 4-2-15,-28-4 1 16,-11 1-1-16,-27 3 1 16,-26 6 1-16,-3 3 0 15,-11 6 2-15,-3 7 0 16,3-7 0-16,22-9 1 0,24-3-1 16,18-4 1-16,25 1-2 15,17-13 1-15,25-6-2 16,31-9 1-16,19-1-1 15,24-3 0-15,10-6 0 16,4 0 0-16,22 0 0 16,13-9 0-16,-3 3 0 15,-8-3 1-15,-2 2 0 16,-1 1 0-16,-10 6 0 16,-15 6 0-16,-13 4 0 15,-15 2 0-15,-7 7-1 16,-7-3 1-16,-6 6-1 15,-8-6 1-15,0 0-1 16,-7-1 0-16,0 1-1 16,-3 3 1-16,-4 3-2 15,0 0 0-15,0 0-8 16,-8 6 0-16,1 7 0 0,-10-1 0 16</inkml:trace>
  <inkml:trace contextRef="#ctx0" brushRef="#br0" timeOffset="2790.43">28152 15807 88 0,'-7'-12'44'0,"10"2"-44"0,-3 10 49 16,0 0-50-16,0 0 1 15,0 0-2-15,4 13 0 16,-1-7 1-16,4 3 0 0,0 1-1 16,-3-1 1-16,3 4-1 15,0-7 1-15,0 3 1 16,0-5 1-16,0-4 2 15,4-7 0-15,-1 1 0 16,-3 0 1-16,0-7-1 16,0 4 1-16,-3 3-1 15,-4 6 0-15,0-10-5 16,-4 1 0-16,-3 6-1 16,-3 0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08:47:05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23072 1724 90 0,'-7'-44'45'0,"-46"-18"-39"15,39 46 46-15,-29-6-51 16,-3-6 0-16,-7-4 1 0,-17-2 0 16,-11-7-2-1,-22 0 0-15,-2 4 2 0,-8-1 1 16,-11-3-1-16,-13 10 0 16,3 0 0-16,-22 9 1 15,-9-13-2-15,6 16 1 16,-14 4-1-16,-7 5 0 15,14-5-1-15,-10 2 1 0,-8 4-1 16,12 9 1-16,-8 0-1 16,-4 3 1-16,8 6-1 15,3 7 1-15,-10 9-1 16,10 13 1-16,0 6-1 16,7 9 1-16,-7 10-1 15,21 12 0-15,1 10 0 16,-1 5 0-16,4 17 0 15,14 9 0-15,10-9 0 16,-3 18 0-16,14 10-1 16,-6-3 1-16,9 6 0 15,11 9 0-15,8 10 0 16,-1 0 0-16,7 15 0 16,8-6 0-16,-8 7 0 15,18 12 0-15,3-3 0 16,15-4 0-16,7 20 0 15,6-4 1-15,5 4-1 16,6-1 0-16,0 4 0 16,8 0 1-16,3 6-1 15,-1-13 0-15,8 10 0 0,7 6 1 16,4-15-1-16,7 12 0 16,6 0 0-16,4-16 1 15,22 9 0-15,3 1 1 16,3-16-1-16,18 6 0 15,-4-12 0-15,1-6 0 16,3-1 0-16,25-3 0 16,14-2-1-16,-1-11 1 0,8 4-1 15,21-9 0-15,11-4 0 16,-4-18 0-16,25 9 0 16,3-10 1-16,-7-5-1 15,18-10 0-15,4-13 0 16,-4-6 0-16,14 0 0 15,3-16 0-15,11-2 0 16,1-7 0-16,-12-10 0 16,11-9 0-16,0-9 0 15,11-6 0-15,3-7 0 16,-17-9 0-16,3-13 0 16,0-9 1-16,-14-13-2 15,11-6 1-15,-4-12 0 16,-14-16 0-16,11-4-1 15,-1-5 1-15,-21-17 0 16,19-5 0-16,-8-10 0 16,-18-6 0-16,7-4 0 15,1-5 0-15,-22-10 0 16,-7-10 1-16,4-2-1 0,3-7 1 16,-14-9-1-16,-14-7 0 15,0 1 0-15,-7-13 0 16,-11 6 0-16,1-3 1 15,-19 3-1-15,-13-9 0 16,-11 3 0-16,-7-3 0 16,-11-7 0-16,-6 7 0 15,-1 0 0-15,-17-4 1 0,-1 1-1 16,-9 6 0-16,-8-6 0 16,-4-4 0-16,-6 10-1 15,-4-3 1-15,-8 6 0 16,-6 3 1-16,-3 4-1 15,-8 5 0-15,-10 4 0 16,-4 0 1-16,0 9-1 16,-14-6 0-16,-4 0 0 15,4 0 0-15,0 12 0 16,4 4 1-16,-18 2-1 16,0-2 0-16,3 6 0 15,-10 12 0-15,3 0 0 16,8 1 1-16,3 6-1 15,-11-4 0-15,4 13-1 16,0-6 1-16,-7 6 0 16,10 6 0-16,1 4 0 15,3-4 0-15,0 10 0 0,-4 3 0 16,1 6 0-16,-8 6 1 16,0 4-1-16,4 3 0 15,7-7 0-15,0 13 0 16,-7-3 0-16,0 0 1 15,4-4-3-15,-15 4 1 16,0 3-23-16,-6-3 1 16</inkml:trace>
  <inkml:trace contextRef="#ctx0" brushRef="#br0" timeOffset="2837.51">28159 642 84 0,'-11'-28'42'0,"11"28"-31"0,0 0 43 15,0 0-51-15,4 3 0 16,-4-3 3-16,3 7 0 0,1 2-8 15,-1 10 1-15,4 6 4 16,0 13 1-16,4 9-3 16,0 12 1-16,-1 7-2 15,1 3 0-15,-4 0-1 16,0 16 1-16,-4 2-1 16,-3 4 1-16,-3-6-2 15,-4-3 1-15,-4-1-5 16,1-2 1-16,-5-7-8 15,1-10 1-15,0-5-1 16,-7-16 1-16</inkml:trace>
  <inkml:trace contextRef="#ctx0" brushRef="#br0" timeOffset="3407.48">28727 931 90 0,'-14'-22'45'0,"14"22"-54"0,0 0 64 0,-4-6-55 15,-3 6 0-15,0 0 0 16,0 9 1-16,-14 7-2 16,-4 3 1-16,0-4 0 15,4 14 1-15,0-1-1 16,3-3 0-16,4 3 0 16,4 10 0-16,6 6 0 15,4 6 0-15,4-3 0 16,3-3 0-16,10-7 1 15,5 4 0-15,-1-3 0 16,3-10 0-16,1-3 0 16,3-6 0-16,1-10 0 15,-1-2 0-15,0-4-1 16,18-6 1-16,-7-7 0 16,-4 4 0-16,-7-13 0 15,-3 10 1-15,-4-10 0 16,0-6 0-16,-7 0 1 15,-3-4 0-15,-8-5-1 0,-3-1 0 16,-3 4-1-16,-4 0 1 16,-11 2-2-16,-7 1 0 15,4 9-4-15,0-3 0 16,0 4-12-16,0 5 1 16,0-9-1-16,3 10 1 15</inkml:trace>
  <inkml:trace contextRef="#ctx0" brushRef="#br0" timeOffset="3847.22">28921 708 96 0,'-60'-44'48'0,"56"60"-57"15,4-10 75-15,0-6-66 16,4 3 1-16,6-3-1 16,15 10 1-16,7 6-3 15,7-1 1-15,3 4 0 16,4 0 0-16,0 0-1 15,0 6 0-15,-1-6 0 16,1 6 1-16,11-7 0 0,-4 11 1 16,-8-10 1-16,-2 6 1 15,-4-7 0-15,-11 8 0 16,-7-8 1-16,-7 7 1 16,-7-6-1-16,-10 6 1 15,-15 7-2-15,-10 8 1 16,-4 7-2-16,-10 1 1 15,-1 11-9-15,-3-6 0 16,-10 10-1-16,3-16 0 0</inkml:trace>
  <inkml:trace contextRef="#ctx0" brushRef="#br0" timeOffset="5796.09">20817 5490 72 0,'-14'25'36'0,"11"19"-29"16,3-37 37-16,0 2-42 16,-4 4 0-16,1-7 1 0,3 0 0 15,0 7-4-15,0-10 0 16,0-3 5-16,0 0 0 16,0-6-1-16,0-1 1 15,-4-5-1-15,1-4 1 16,-1-6 0-16,4 3 0 15,-3-9-2-15,-1-6 1 16,4-7-1-16,0-3 1 16,4-6-2-16,-1-10 1 0,4 7-1 15,0-10 1-15,4-3-1 16,-4-9 0-16,3 3 0 16,-2-13 0-16,-1 7 0 15,-4-7 0-15,1 7-1 16,3-10 1-16,-7-3-1 15,3-12 1-15,-3 2-1 16,0-5 1-16,4 8-1 16,-1-11 0-16,8-1 0 15,-1 3 1-15,-2 4 0 16,-1-1 0-16,-4 7 0 16,1-3 0-16,6-7 0 15,1 13 0-15,3-3-1 16,-4-7 1-16,1 7-1 15,0 0 0-15,-1 3 0 16,-3 6 0-16,0 16 0 16,0 0 1-16,0 0-1 15,-3 9 0-15,-1 10 0 16,1-10 1-16,0 3-1 0,-1 4 0 16,4 3-1-16,0-1 1 15,0 4 0-15,-3 13 0 16,-1-1 0-16,1-6 0 15,-4 13 1-15,0 2 0 16,0 4 0-16,0 6 0 16,0 7-2-16,0-7 1 15,0 7 0-15,0-1 0 0,3 4-1 16,-3-10 0-16,4 3 1 16,-4 0 0-16,0 4 1 15,-4-4 0-15,1-3-1 16,-1 10 1-16,1-7 0 15,-1 4 0-15,4-1-1 16,0 1 1-16,0-4-3 16,0 3 1-16,0 1 1 15,0-1 0-15,0 4 0 16,-3 0 1-16,-1 2-1 16,1 4 1-16,-1-6 0 15,1 3 1-15,-1 2-3 16,-3 8 1-16,3 2 0 15,-3-6 0-15,0 9-1 16,-3 1 1-16,-4-1 0 16,-7 10 0-16,-4 6-1 0,4-3 1 15,0 3 0 1,-1 0 0-16,1 3-1 0,0 0 1 16,3-6-1-16,-3 7 0 31,-18 2 1-31,8 0 1 15,2 4-1-15,8-7 0 16,0 7 0-16,7-13 1 16,0 9 0-16,3-9 0 15,4-3-3-15,4-7 1 16,-1 1-1-16,8-4 1 0,6-3 0 16,-10-6 0-16,11-6 1 15,-1-3 0-15,5-1 1 16,-5 1 1-16,4-10-1 15,0 3 1-15,4 4-1 16,3-13 1-16,4 0-2 16,0 6 0-16,6-16 0 15,1 7 0-15,0 0 0 16,-4-7 0-16,-3 10 0 16,-1 0 0-16,-6 3 0 15,0-3 0-15,-4 6 0 16,0-6 0-16,0 7 0 15,0-1 1-15,4 0-1 16,-1 3 0-16,8 1 0 16,-4 2 0-16,8 4-1 15,-1-1 1-15,-4 4 0 16,-2 3 0-16,-1 6-1 0,0 3 1 16,4 13 0-16,-4-6 0 15,3 8 0-15,5 17 0 16,2-3-1-16,-2 9 1 15,-1-4 0-15,-3 1 0 16,-4 3 0-16,0 0 0 16,0-3-2-16,-3-1 0 15,-1-2-2-15,-3-3 1 0,-3-1-8 16,0-6 0-16,-1-9-17 16,-3 0 1-16,-3-10 1 15,-4-2 1-15</inkml:trace>
  <inkml:trace contextRef="#ctx0" brushRef="#br0" timeOffset="6200.44">21255 348 89 0,'-7'-35'44'0,"14"7"-57"16,-4 22 89-16,1 3-74 0,-4 3 0 16,3-10-1-16,4 13 1 15,1 4-4-15,2 15 1 16,4 3 1-16,0 12 1 15,4 7-2-15,-4 9 0 16,-3 10-1-16,-1 16 1 16,-3-14-1-16,0 1 0 15,-3 0-2-15,3-6 1 16,-7-7-5-16,0-6 0 16,7-9-10-16,-3-7 0 15,-1-3 2-15,11-15 0 0</inkml:trace>
  <inkml:trace contextRef="#ctx0" brushRef="#br0" timeOffset="6636.19">21848 492 80 0,'-11'-28'40'0,"0"18"-48"16,8 10 71-16,-11-6-62 16,3 6 0-16,-7 6 0 15,1-6 0-15,3 10-2 16,3 2 0-16,1 10 1 0,3-3 0 16,-1 9-2-16,5 16 1 15,-1-9-1-15,1 2 1 16,13 1 0-16,8-4 1 15,7 1-1-15,3-7 1 16,4-3 0-16,0-15 0 16,10-1 0-16,-3-3 1 15,-1-3 0-15,-9-3 0 16,-5-6 1-16,-2 3 1 0,-5-6 0 16,-3 2 1-16,0-5 0 15,-3-7 0-15,-4-6-1 16,0-3 1-16,-7-7-2 15,-3 7 0-15,-8-7-2 16,-14 7 1-16,-6 3-1 16,-1-3 0-16,-7 3-6 15,-10 6 0-15,3 10-1 16,0-1 1-16</inkml:trace>
  <inkml:trace contextRef="#ctx0" brushRef="#br0" timeOffset="7056.11">22140 213 108 0,'-14'0'54'0,"18"0"-65"0,-1 3 72 15,4 6-61-15,4 1 0 16,3-1-3-16,14 7 0 16,15 0 0-16,6 6 1 0,11-7-3 15,3 10 0-15,4-6-1 16,-7 9 1-16,-3 7 1 15,10-7 0-15,-14-3 5 16,-4 3 1-16,-14-3 3 16,-6 10 0-16,-22 3 1 15,-14-1 1-15,-7 4-1 16,-4 6 1-16,-7 0-6 16,1 3 1-16,-8-3-14 15,-14 13 1-15,-7-7-2 16,4 13 0-16</inkml:trace>
  <inkml:trace contextRef="#ctx0" brushRef="#br0" timeOffset="7618.8">28092 5359 97 0,'-7'-44'48'0,"3"31"-44"16,1 13 48-16,-1 0-51 15,4 3 0-15,0 10 0 0,0 15 1 16,4 22-3-16,-8 10 0 15,-10 18 1-15,0 10 1 16,0 12-10-16,0-2 1 16,0-7-1-16,-1 6 1 15</inkml:trace>
  <inkml:trace contextRef="#ctx0" brushRef="#br0" timeOffset="8093.84">28113 5152 100 0,'-18'-82'50'0,"25"29"-57"16,0 31 66-16,4-3-60 15,7 0 1-15,6 0-2 16,15 6 0-16,14 9-1 16,0 4 0-16,0 12-3 15,0 10 1-15,3 6-1 16,-13 3 1-16,-12 3 1 16,-6 13 0-16,-7 6 4 15,-11-9 1-15,-14 3 3 0,-8-1 0 16,-6 1 0-16,-7 3 1 15,-21-3-1-15,-1 3 0 16,4-7-2-16,1-2 1 16,2-7-2-16,8 0 0 15,7-6-1-15,3-6 0 16,7 0 0-16,8-1 1 16,6 1-1-16,11 12 0 15,7-3 0-15,8 10 0 16,24 9-1-16,6 6 1 15,5 3-9-15,10 0 1 16,0-2-1-16,-7 5 0 0</inkml:trace>
  <inkml:trace contextRef="#ctx0" brushRef="#br0" timeOffset="8552.58">29221 5851 99 0,'-22'-3'49'0,"-66"6"-58"15,71 3 69-15,-5 4-62 0,1 9 1 32,-21 28-7-32,10 3 0 15,4-3 8-15,10 3 1 16,25 6-5-16,11-2 1 16,10-4 1-16,15-6 0 15,6-10 5-15,4-6 0 16,3-18 0-16,18-7 0 15,-7-3-1-15,-3-9 1 0,-8-16-1 16,-6-10 1-16,-11 1-3 16,-11-10 1-16,-11 3-2 15,-6 0 0-15,-11-3-13 16,-11 3 0-16,-24 1-1 16,-4 8 0-16</inkml:trace>
  <inkml:trace contextRef="#ctx0" brushRef="#br0" timeOffset="8801.44">29228 5421 100 0,'0'-3'50'0,"3"3"-63"16,1 3 83-16,-1 10-70 0,1 6 1 15,3 6 0-15,0 16 0 16,-4 9-1-16,-3 22 0 16,0 9 1-16,-3 4 0 15,-1-3-1-15,4 21 0 16,0-12-7-16,0 3 0 16,4 6-13-16,3-5 0 15,4-8 0-15,-1-2 0 16</inkml:trace>
  <inkml:trace contextRef="#ctx0" brushRef="#br0" timeOffset="9399.61">29799 6346 97 0,'-17'-21'48'0,"20"11"-64"16,4 10 89-16,4-9-73 16,3 6 1-16,7-1 0 15,14 4 0-15,4-3-3 16,3 6 1-16,-3 7 0 15,-7 6 0-15,-11 5-1 16,-7 1 1-16,-7 7-1 0,-21 2 1 16,-14 3 1-16,-7 1 0 15,-11 6 2-15,7 0 0 16,-14-10 0-16,7-3 1 16,0 3-2-16,11-5 1 15,7-8-1-15,3 4 0 16,8-3-2-16,6-6 0 15,4-10-1-15,3 6 1 0,4-12-1 16,0 6 0-16,0-3 0 16,7 0 1-16,11-6 1 15,7 0 0-15,-1-1 1 16,8 11 0-16,3-8 0 16,25 8 0-16,0-4 1 15,7 18 0-15,11-5-1 16,-14-4 0-16,-8 4-1 15,-7-1 1-15,-6-2-1 16,-8-1 1-16,-7 1-1 16,-7-1 0-16,-3-3 0 15,-4-3 0-15,-3 1-6 16,-1-8 0-16,-3 4-1 16,-3-9 1-16</inkml:trace>
  <inkml:trace contextRef="#ctx0" brushRef="#br0" timeOffset="11680.96">26504 8316 69 0,'-7'-38'34'0,"0"29"-13"16,7 9 34-16,4-7-50 16,3 1 1-16,0-3 1 15,10-1 0-15,8 1-10 16,24-4 0-16,11-2 0 16,18 2 1-16,-4-6-22 15,-3 4 1-15,-8-4-2 16,-6 9 1-16</inkml:trace>
  <inkml:trace contextRef="#ctx0" brushRef="#br0" timeOffset="11862.11">26564 8438 73 0,'-53'25'36'0,"25"22"-40"0,21-41 69 16,3 1-61-16,1-1 1 15,6-3 0-15,8-3 1 16,10-6-14-16,14-7 1 16,29-9 5-16,14 0 0 15</inkml:trace>
  <inkml:trace contextRef="#ctx0" brushRef="#br0" timeOffset="12041.58">27637 8099 95 0,'14'-6'47'0,"7"-6"-50"16,-14 18 58-16,4 0-55 15,-1 10 0-15,-3 6-9 16,-3 9 0-16,-8 10-7 16,-6 3 0-16,-5 6-4 15,-2 10 0-15</inkml:trace>
  <inkml:trace contextRef="#ctx0" brushRef="#br0" timeOffset="12446.45">27647 7682 85 0,'43'-81'42'0,"69"12"-58"0,-76 56 78 16,13 4-63-16,4-1 1 16,0 4-3-16,-4 9 1 15,-6 10 0-15,-8 6 1 16,-10 6-3-16,-8 6 1 16,-6 4 0-16,-11 2 1 0,-7 4 0 15,-4 6 1-15,-6 0 1 16,-15 3 1-16,-3-9 0 15,-1 0 1-15,1-7-1 16,3-6 0-16,-14-2 0 16,15-11 1-16,6 4 0 15,11-6 1-15,3 2 1 16,15 4 0-16,6 3 0 16,4 6 1-16,4 4-1 15,3 2 0-15,11 4-9 16,7-1 1-16,-4 7-3 15,-3-3 1-15</inkml:trace>
  <inkml:trace contextRef="#ctx0" brushRef="#br0" timeOffset="12808.02">28639 8187 94 0,'-25'-19'47'0,"-3"7"-50"0,21 12 60 16,-8 3-58-16,1 3 1 16,0 4-1-16,0 8 0 0,0 4 0 15,3 7 0-15,4 5-2 16,7 4 1-16,7 6-1 15,8-4 1-15,16 1 2 16,1-9 0-16,0-14 2 16,0-5 1-16,-1-13 1 15,1-13 1-15,-4-9 0 16,-7-3 1-16,-6-6-5 16,-5-7 0-16,-6-9-15 15,-4 3 0-15,-4 0-1 16,4-3 0-16</inkml:trace>
  <inkml:trace contextRef="#ctx0" brushRef="#br0" timeOffset="13062.86">29238 7820 108 0,'-14'3'54'0,"14"-12"-70"0,0 9 88 16,0-9-72-16,0 9 0 15,0 3-1-15,4 0 1 16,-1 3-1-16,1 7 0 16,-1 12 0-16,-3 9 0 15,0 4 0-15,0 6 0 16,0 0 0-16,0 6 0 16,0-3-4-16,-3 3 1 15,3-3-10-15,0-6 0 0,0-3-1 16,0-7 1-16</inkml:trace>
  <inkml:trace contextRef="#ctx0" brushRef="#br0" timeOffset="13272.75">28868 8187 85 0,'39'-9'42'0,"66"-13"-45"15,-73 16 62-15,11-1-57 16,6 4 0-16,0-3-18 16,1 3 0-16,17 0 15 15,-4-10 0-15</inkml:trace>
  <inkml:trace contextRef="#ctx0" brushRef="#br0" timeOffset="13652.53">29640 7447 96 0,'4'-31'48'0,"28"31"-57"0,-22 3 68 16,4-6-58-16,0 12 0 15,-3 1-1-15,0 8 0 16,-4 4-2-16,0 3 0 15,-4 1 0-15,-3 2 0 0,0 0-1 16,0-6 1-16,0-3-1 16,0 0 1-16,0-1 1 15,0-5 1-15,0-4 0 16,4 1 1-16,3-7 0 16,3-3 1-16,5-6 0 15,6-1 0-15,3-8 0 16,1 2 0-16,7 1-1 15,10-1 0-15,1 0-1 16,-5 13 1-16,-6 4-2 16,-4 8 1-16,-3 10-2 15,-4 6 0-15,-3 4-7 16,-4 5 0-16,-3 13 0 16,-4 7 0-16</inkml:trace>
  <inkml:trace contextRef="#ctx0" brushRef="#br0" timeOffset="14322.17">31059 7986 90 0,'45'-37'45'0,"22"-4"-56"15,-52 29 61-15,2-1-52 16,1 0 1-16,-4 1-3 16,-3-1 1-16,-4 1 4 15,-7 2 1-15,-7 4 0 16,-4 6 0-16,-14 0 2 16,-10 6 0-16,-7 7 2 15,-4 12 0-15,0 6-1 16,-14 10 0-16,0 3-3 15,11-3 1-15,6 9-3 16,12-9 0-16,9-7-2 0,12-5 0 16,10-8-1-16,10-2 1 15,8-6-1-15,3-4 1 16,0-6 1-16,0-3 0 16,4-9 2-16,0-4 0 15,0-5 0-15,-4-1 0 16,7-3 0-16,11 0 1 0,0-9-1 15,-4 9 0-15,-3-4 0 16,-4 1 0-16,-3 10 0 16,-4 5 0-16,-4 4-1 15,-3 15 1-15,1 7-1 16,-8 12 1-16,0-3-2 16,-4 10 1-16,4-1-6 15,-7 4 1-15,0-3-9 16,-3-4 0-16,-1 0-1 15,-3-6 1-15</inkml:trace>
  <inkml:trace contextRef="#ctx0" brushRef="#br0" timeOffset="14782.91">31461 7585 82 0,'14'-34'41'0,"7"18"-44"0,-14 13 61 16,0 0-56-16,4 6 1 31,-1 28 0-31,-3 7 1 16,-3 3-5-16,-4 6 0 16,0 9 2-16,0 4 1 15,-4-4-2-15,1-3 1 16,-1-9-2-16,1-3 1 15,3-16-2-15,0 0 1 16,0-9-1-16,0-4 1 0,0-8-1 16,0-4 1-16,7-10-1 15,3-6 1-15,5-5 1 16,6 5 0-16,14-9 0 16,7 0 0-16,4 3 0 15,11 6 1-15,-12 4-1 16,-2 12 0-16,-4 9 1 15,-8 10 0-15,-9 3 0 16,-12 12 1-16,-10 7-1 16,-21 0 1-16,-14-1-1 15,-22-5 1-15,1-1-8 16,-1-5 1-16,4-11-1 16,4-2 1-16</inkml:trace>
  <inkml:trace contextRef="#ctx0" brushRef="#br0" timeOffset="15106.73">32131 8015 97 0,'4'-19'48'0,"-1"6"-50"0,-3 13 61 15,-3 0-60-15,-5 3 0 16,-2 4-5-16,-4 8 1 15,0 7 3-15,0 13 0 16,-1-1-6-16,8 1 0 0,7-4 0 16,7 1 0-1,8-10 5-15,2-4 0 0,8-2 4 16,10-7 1-16,-7-9 4 16,-3-3 1-16,-7-12 0 15,-8-4 1-15,-13-6-10 16,-8-7 1-16,-3 1-3 15,0-3 1-15</inkml:trace>
  <inkml:trace contextRef="#ctx0" brushRef="#br0" timeOffset="15722.13">32554 8071 87 0,'-7'-16'43'0,"7"10"-44"0,0 0 48 15,0 6-50-15,0 0 1 16,0 0-2-16,0 6 0 16,0 13 5-16,-3-6 0 15,-1 2-4-15,4 1 1 16,0 0 1-16,0-1 1 15,4 4 0-15,3-3 0 16,0-7 1-16,0-3 0 0,7-2 0 16,4-14 0-16,-1-2 0 15,1-4 1-15,0-3 0 16,-4 0 1-16,0 1 0 16,-4 2 0-16,-3 6-2 15,1 1 1-15,2 0-2 16,1 5 0-16,6 4-2 15,-3 7 0-15,1 2-1 16,-1 1 0-16,3 2 2 16,1 1 1-16,0-7 0 15,3 6 1-15,-4-12 2 16,1-3 0-16,7-9 0 16,3-4 0-16,0-9-1 15,-3-19 0-15,-4 0 0 16,-3-3 0-16,-1-6-1 15,1-4 0-15,-4-2 1 16,-3-1 0-16,-1 4 1 16,1 3 0-16,-1 5-1 0,1 8 1 15,-4 15-1-15,-3 0 0 16,-1 12-1-16,1 19 1 16,-4 13-2-16,0 16 0 15,-4 8 0-15,1 11 1 16,-1-1-2-16,-7 16 1 15,1 0-8-15,-1 0 0 16,1-3 0-16,-8-10 0 16</inkml:trace>
  <inkml:trace contextRef="#ctx0" brushRef="#br0" timeOffset="15915.2">32897 7767 101 0,'0'-9'50'0,"42"5"-50"16,-14-5 62-16,14 0-62 16,4-1 0-16,25 4-8 15,10 6 1-15,14-3 6 16,-7-3 1-16</inkml:trace>
  <inkml:trace contextRef="#ctx0" brushRef="#br0" timeOffset="16559.43">28473 9203 99 0,'-21'-15'49'0,"31"2"-45"16,-3 0 51-16,11 1-56 15,21-7 1-15,10-15-1 16,7 5 0-16,19 4 0 15,6 6 1-15,0 4-2 16,-7 8 1-16,-7 11 0 16,-18 8 0-16,-10 7 0 15,-14 9 1-15,-18 4 0 0,-21 8 0 16,-14 4 1-16,-25 10 0 16,-4-4-1-16,-3-3 1 15,4-3 0-15,-11 6 0 16,10-13-1-16,11 1 1 15,11-7-1-15,7-2 1 16,7-11-1-16,10 1 1 16,15-9-1-16,10 2 1 15,7-5-2-15,11-1 1 16,7-6-8-16,21-3 0 0,7 0-1 16,14-13 1-16</inkml:trace>
  <inkml:trace contextRef="#ctx0" brushRef="#br0" timeOffset="16729.88">29397 9476 99 0,'7'6'49'0,"-3"-6"-55"15,6-3 64-15,15-3-67 16,10 0 1-16,7-4-1 15,15 4 1-15</inkml:trace>
  <inkml:trace contextRef="#ctx0" brushRef="#br0" timeOffset="17087.58">30776 9310 100 0,'-24'-19'50'0,"2"-9"-55"0,15 25 59 16,-10-4-57-16,-11 7 1 15,-11 3-4-15,0 10 0 0,0 9 5 16,0 3 1-16,4 6-6 16,0 1 0-16,10-4 0 15,11 0 0-15,7 0 1 16,10-9 1-16,8-6 2 15,7-7 1-15,6-3 3 16,19-6 1-16,-4 0 3 16,-1-6 0-16,1-7 1 15,11 3 0-15,-8 4-2 16,-3 0 1-16,-4-1-3 16,-7 4 1-16,0 3-3 15,-6 6 0-15,-5 3-5 16,-3-3 0-16,-3 10-8 15,-4-1 1-15,-4 4-1 16,-6 3 1-16</inkml:trace>
  <inkml:trace contextRef="#ctx0" brushRef="#br0" timeOffset="17314.38">31482 9338 79 0,'18'-34'39'0,"-11"-1"-42"0,-7 32 52 16,0-3-50-16,0 6 1 15,-7 6-1-15,-4 6 0 16,-3 10 1-16,-7 13 1 0,-11 3-2 16,-7 12 0-16,-3 3-8 15,-18 7 1-15,3-10 0 16,4 0 0-16</inkml:trace>
  <inkml:trace contextRef="#ctx0" brushRef="#br0" timeOffset="17762.18">31037 9304 84 0,'15'-22'42'0,"37"12"-45"15,-37 7 62-15,2 6-57 16,1 0 1-16,3 4-1 16,0 5 1-16,0 4-5 15,11 9 1-15,0 3 2 16,-4 0 1-16,-3 4-2 0,-1-1 0 31,1 7-1-31,0-4 0 16,-4-6-1-16,0-12 0 15,4-13 0-15,-4-9 1 16,4-3-1-16,14-7 1 16,-4-9 2-16,0 3 0 15,0-3 1-15,-3-3 1 16,0 2-1-16,-4 4 1 0,4 4 0 16,-7 5 0-16,-4 4-2 15,-4 6 1-15,4 3-1 16,-10 6 0-16,3 3-1 15,-10 4 1-15,-1 9-1 16,8 0 0-16,-11 3-2 16,0 12 1-16,0-2-10 15,0 3 0-15,-11-4 0 16,4-6 0-16</inkml:trace>
  <inkml:trace contextRef="#ctx0" brushRef="#br0" timeOffset="17956.06">31923 9134 101 0,'18'-22'50'0,"-26"29"-67"0,12-4 74 15,0 0-57 1,-1-3 0-16</inkml:trace>
  <inkml:trace contextRef="#ctx0" brushRef="#br0" timeOffset="18273.95">32441 9322 97 0,'53'10'48'0,"-39"-13"-47"0,-10-1 50 0,0-2-50 15,-4 6 0-15,0-6 0 16,0-3 1-16,-18-1-3 16,0-2 1-16,-10 2 1 15,0 4 0-15,-4 0-1 16,-7 6 1-16,0 6 0 16,4 3 0-16,7 7-1 15,7 9 1-15,17 3-1 16,25 4 1-16,8 5-2 15,9 7 1-15,5 3 0 16,-8 3 0-16,-7-9 0 16,-7-3 1-16,-17-1-1 15,-25-5 1-15,-25-4-5 16,-18-6 1-16,-3-3-1 16,-17-7 1-16</inkml:trace>
  <inkml:trace contextRef="#ctx0" brushRef="#br0" timeOffset="21216.07">20419 3741 85 0,'-7'6'42'0,"0"-44"-35"0,7 32 42 15,-7 3-48-15,-7 0 1 16,-4 3-1-16,4 0 0 16,0 3-3-16,0 3 1 15,-8 10 2-15,5-4 0 16,-1 7-1-16,0 13 1 15,1-4 1-15,-11 9 0 0,-1 14 0 16,1 2 1-16,3 3-2 16,4 4 1-16,4 3-1 15,3-10 0-15,3 0-1 16,4 1 1-16,3-7-1 16,4 6 0-16,11 0 0 15,10 4 0-15,0-4 0 16,4 0 0-16,0-3 0 15,3-6 1-15,0 3-1 16,14-6 0-16,-3-3 0 16,4-10 0-16,-1 0 0 15,4-3 1-15,17 0-1 16,4-3 1-16,-7-3-1 16,7-3 1-16,0-1-1 15,-7-5 0-15,-3-1 0 16,-4-2 0-16,0-1 0 15,10-3 1-15,-3-3-1 16,0 0 1-16,0-3-1 0,3-3 1 16,-10-4 0-16,-3-2 0 15,-8-1 0-15,0-3 0 16,-6-2-1-16,-1-8 1 16,-7-5-1-16,0-3 1 15,-3-1-1-15,-4-9 1 16,-3 0 0-16,-4-6 0 0,4 9 0 15,-8-6 1 1,4 0-1-16,-3-3 0 0,-4-3-1 16,-7 3 1-16,0-4-1 15,-3 7 0-15,-1-6 0 16,0 0 1-16,-3-4-1 16,0 10 0-16,0 6 0 15,-3 1 0-15,-1-1 0 16,1 10 1-16,-1 2-1 15,4 1 0-15,-4-6 0 16,1 15 0-16,3-3 0 16,0 6 1-16,0 1-1 15,0 5 0-15,3 1 0 16,-3 2 0-16,0 1 0 16,0 3 0-16,0 6 0 15,0 3 0-15,0-2-1 16,0 8 1-16,3-2 0 0,-3-1 0 31,-4 16-1-31,1 3 1 16,-8 7-1-16,4-4 1 15,0 4 0-15,3-1 0 16,-3 1 0-16,4-10 0 16,-1 3 0-16,4 0 0 15,-3-3-1-15,2-6 1 16,-2 6 0-16,3-6 0 15,0 3 0-15,3-6 0 16,1-7 0-16,-1 7 0 16,1-7-1-16,-1-9 1 0,4 0 0 15,4-9 0-15,-1-4 0 16,4-6 0-16,0 7 0 16,4-17 0-16,-1 8 0 15,5-8 0-15,-5 4 0 16,1 3 1-16,6-6-1 15,-6 3 1-15,3 0-1 16,-3 0 1-16,-1 3-1 16,4-10 0-16,-3 11 0 15,-1 2 0-15,1-3 0 16,-4 9 0-16,0 4 0 16,-3-4 0-16,3 4 0 15,-4-1 0-15,-3 4-1 16,0 0 1-16,0 0-1 15,0 6 1-15,0 0 0 16,0 0 0-16,0 0 0 16,4 0 0-16,3-3 0 0,0-4 0 15,0 7 0-15,0 7 0 16,4-7 0-16,-1 3 1 16,4 3-2-16,11-3 1 15,7 3 0-15,7 4 0 16,3-1 0-16,4 7 0 15,7 3 0-15,-7-4 0 0,-4-2 0 16,-7 3 0-16,-3-4 0 16,-7 1 0-1,-4-1 0-15,-4-2 0 0,-2-4 0 16,-1 3 1-16,-4-6-1 16,-3 4 0-16,0-7 1 15,-3 6 0-15,-1-3-1 16,-3-3 0-16,0 0-15 15,4 3 1-15,-8 0 0 16,-13 7 0-16</inkml:trace>
  <inkml:trace contextRef="#ctx0" brushRef="#br0" timeOffset="22738.19">21629 1593 78 0,'-21'-4'39'0,"21"14"-31"0,0-10 39 16,10 0-45-16,8 0 0 15,24 0 0-15,18-10 1 16,25-8-4-16,7 2 0 16,35-3 2-16,10 0 1 15,-6-9-2-15,13 6 0 16,-10 3 0-16,-3-3 0 16,-22 7 0-16,-21-4 1 0,-10 9 0 15,-22 10 0-15,-13-9-2 16,-11 9 1-16,-15-3-12 15,-13 6 1-15,-22 6-1 16,-17 1 0-16</inkml:trace>
  <inkml:trace contextRef="#ctx0" brushRef="#br0" timeOffset="23002.03">21795 1928 86 0,'-46'-38'43'0,"14"32"-48"16,28-3 64-16,1 3-57 15,3 2 0-15,7-5 0 0,14 0 1 16,11-16-4 0,21 6 0-16,10-13 2 0,18 10 0 15,29-6-1-15,17-6 0 16,0-1 0-16,17 7 1 15,-9-3-1-15,-1 9 1 16,-14-7-1-16,-15 14 1 16,-9 5-11-16,-5 13 1 15,-6 4-1-15,-7-7 1 0</inkml:trace>
  <inkml:trace contextRef="#ctx0" brushRef="#br0" timeOffset="23468.81">28554 2217 74 0,'-99'-13'37'0,"0"-6"-33"0,82 19 40 15,-1-3-41-15,0 0 0 16,4 3 1-16,4-6 1 16,6 3-6-16,22-7 0 15,24 4 5-15,32-7 1 16,11-5-2-16,21 5 1 16,7-9-1-16,10 0 0 0,-7 0 0 15,1 6 0-15,-1-2-2 16,-13 2 0-16,2 7-7 15,-16-1 0-15,-22 7-1 16,-14 3 1-16</inkml:trace>
  <inkml:trace contextRef="#ctx0" brushRef="#br0" timeOffset="23724.66">28236 2458 80 0,'-38'13'40'0,"16"-45"-32"15,22 29 37 1,29-13-44 0,27-2 1-16,22-7 0 0,10-4 0 15,11 11-3-15,24-1 0 16,11-3 1-16,-3 3 0 15,-4 6-15-15,-4-2 0 16,-13 5 1-16,-26-5 0 16</inkml:trace>
  <inkml:trace contextRef="#ctx0" brushRef="#br0" timeOffset="31706.06">27615 6955 53 0,'-3'-3'26'0,"14"-32"-16"16,-8 26 27-16,4 3-30 15,-3-1 0-15,3 1 3 16,0 0 1-16,3 6-14 16,1 3 1-16,3-3 10 15,0 6 0-15,18 0-4 16,3 7 1-16,11-1-2 15,21 1 0-15,4 3-1 0,10-1 0 16,21 4-2-16,14 0 0 16,-10 3 0-16,-7 0 0 15,-4-6 0-15,15-4 0 16,3-2-1-16,-4-1 1 16,-3-9 0-16,0-6 0 15,6-4 0-15,15 4 1 0,-10-3-1 16,-4 5 1-16,7 1-1 15,-11 3 1-15,8-3 0 16,-12 3 0-16,-16-3 0 16,-5 3 1-16,-3-6-1 15,8-1 0-15,-5-11-1 16,11-7 1-16,-10-7-1 16,-7-5 1-16,-4-7 0 15,-11-10 0-15,-3 14 1 16,-3-4 0-16,-8-3 0 15,-10-3 1-15,-7-7-1 16,-15-9 0-16,-3-6-2 16,-17 3 1-16,-8-6-1 15,-3-16 0-15,-3 0 0 16,-8-9 0-16,-3-4 0 16,-8 4 0-16,-24 3 0 15,-3-13 0-15,-18-3 0 16,0 6 1-16,-1 4-1 0,-13 2 0 15,-7 1 0-15,-7 0 0 16,3-1 0-16,-4 7 1 16,-10 3-1-16,-10 13 0 15,6 3 0-15,1 12 1 16,-15 0-1-16,-3 4 1 16,11 18-1-16,10 7 1 15,-14 5-1-15,-4 1 0 16,11 9 0-16,11 7 0 0,-4 12 0 15,10 0 1-15,-2 3-1 16,2 13 0-16,18-4 0 16,1 10 0-16,17-3 0 15,-11 15 0-15,11-9 0 16,3 7 1-16,11-1-1 16,-10 7 1-16,3 15-1 15,10 0 0-15,4 4 0 16,4 12 0-16,3-6 0 15,4 6 1-15,-11 0-1 16,4 9 0-16,3 0 0 16,3 13 0-16,1-3 0 15,10 0 1-15,4-7-1 16,10-2 0-16,11 9 0 16,7-7 0-16,4 4 0 15,6-10 1-15,5 3-1 16,9-9 1-16,1 7 0 0,0-4 0 15,3 6-1 1,0-3 0-16,4-9 1 0,0 3 0 16,-1-6 0-16,8-7 0 15,7-5-1-15,3-1 0 16,-3 3 1-16,7-9 1 16,0 0-2-16,-7-6 1 15,3-1-1-15,-6-9 0 16,-1 4 0-16,0-10 0 0,11 0 0 15,4-7 1-15,-1 4-1 16,4-6 1-16,0 2-1 16,-7 1 0-16,0-7 0 15,-7 1 0-15,-4 2 0 16,0 1 0-16,-3 3 0 16,4-7 1-16,10 4-1 15,-4-4 0-15,0 0 0 16,4 1 0-16,7-1-1 15,-7 7 1-15,-4-7 0 16,-3 1 1-16,-3 9-1 16,-5-7 0-16,-2 1 0 15,10-4 1-15,3-3-1 16,0-3 1-16,1 1-1 16,10-4 0-16,-7-4 0 15,-4 4 0-15,-3-6-9 16,-4 0 1-16,1-4-1 15,-8-2 1-15</inkml:trace>
  <inkml:trace contextRef="#ctx0" brushRef="#br0" timeOffset="34292.76">27633 11680 100 0,'39'-47'50'0,"7"-15"-45"16,-36 43 50-16,15-12-54 16,-4-7 0-16,-3-3 0 15,-4 0 0-15,-14 4-2 16,-7 5 1-16,-7 10 0 15,-4 22 1-15,-10 16-1 16,-11 19 0-16,-14 9-1 16,0 9 1-16,4 0 0 15,10 0 0-15,14-9-1 0,4-6 0 16,32-7 0-16,14-6 1 16,10-18 0-16,7-14 0 15,11-5 1-15,7-10 0 16,-4-3 1-16,-6 0 0 15,-11 3 1-15,-8 6 1 16,-6 7-1-16,-7-1 0 16,-4 10-2-16,-7 7 0 15,-7 5-1-15,-7 16 0 0,-4 16-2 16,-10 10 1-16,-7 8-1 16,0 10 1-16,-1 7 2 15,1-7 0-15,4-6 1 16,2-7 1-16,8-8-1 15,7-11 0-15,7-5 0 16,7-10 1-16,14-16-3 16,15-12 1-16,10-13-5 15,17-12 0-15,-3-3-10 16,-4-4 0-16,-10 7-1 16,-10 3 1-16</inkml:trace>
  <inkml:trace contextRef="#ctx0" brushRef="#br0" timeOffset="34619.55">28656 12069 111 0,'-3'3'55'0,"3"7"-68"0,0-7 80 0,-7 6-77 16,-8 13 0-16,-2 10-33 15,3 2 0-15,0 16 48 16,-4 4 0-16</inkml:trace>
  <inkml:trace contextRef="#ctx0" brushRef="#br0" timeOffset="35075.23">28818 11521 103 0,'-3'-29'51'0,"13"1"-68"0,-6 19 94 0,3-4-77 15,21 4 0-15,8-1 0 16,2 4 1-16,22 3-2 15,-7 9 1-15,0 10 0 16,4 18 0-16,-4 13-1 16,3 22 1-16,4 16 0 15,-11 0 0-15,-13-1 1 16,-8 1 0-16,-7-13 1 16,-10-6 0-16,-22-10-1 15,-7-2 1-15,-6-4-10 16,-15-19 0-16,-21 1-1 15,-18-7 0-15</inkml:trace>
  <inkml:trace contextRef="#ctx0" brushRef="#br0" timeOffset="35438.73">27256 11351 103 0,'-60'-59'51'0,"38"18"-50"0,19 28 64 0,-1 7-63 16,1 0 0-16,-1 0 0 15,4 18 0-15,0 23-3 16,4 24 0-16,-1 20 2 16,4 24 0-16,-3 32-1 15,0 12 0-15,-12 19-2 16,-2 1 0-16,-8-7-19 16,-6-19 0-16,-8 0-1 15,-18-41 0-15</inkml:trace>
  <inkml:trace contextRef="#ctx0" brushRef="#br0" timeOffset="36767.66">27764 13063 96 0,'38'-53'48'0,"15"-7"-42"16,-42 60 48-16,0-12-52 15,3 3 1-15,0 5 1 16,-4 1 1-16,1 19-6 0,-1 9 0 15,-2 10 4-15,-8 18 0 32,-11 72-4-32,4-18 1 15,-4-1-9-15,4-5 1 16,0-1-1-16,4-12 0 16</inkml:trace>
  <inkml:trace contextRef="#ctx0" brushRef="#br0" timeOffset="37144.97">27220 14180 98 0,'25'-16'49'0,"3"19"-51"16,-21-3 58-16,4-3-53 15,-4 6 0-15,4 7 1 16,-1 2 1-16,1 10-6 15,-4 13 0-15,0 8 4 0,-4 14 0 16,-3 15-1-16,-3 6 0 16,-4 13-3-16,-18 3 1 15,0-6-9-15,8-9 1 16,-1-1-1-16,8-9 0 16</inkml:trace>
  <inkml:trace contextRef="#ctx0" brushRef="#br0" timeOffset="37553.29">27428 14826 108 0,'22'18'54'0,"73"-43"-69"15,-70 16 70-15,10-10-61 16,21-6 0-16,4-3-3 15,4-16 1-15,3 3 11 16,-7 0 1-16,-7-9-7 16,-11 3 0-16,-7 10 4 15,-6 2 1-15,-5 1 2 16,-6 2 0-16,-4 7 1 16,-3 6 0-16,-1 4-1 15,-3-1 1-15,0 0-2 16,0 10 1-16,-3 0-1 15,-1 6 0-15,1 6-1 16,-4 19 1-16,-4 0 0 16,-3 19 0-16,-3 22-1 0,-11 9 1 15,-8 19-1-15,1 0 1 16,7-6-5-16,3 3 0 16,8-6-20-16,3-10 1 15,3-12-1-15,-3-16 1 16</inkml:trace>
  <inkml:trace contextRef="#ctx0" brushRef="#br0" timeOffset="38169.94">28741 14180 98 0,'21'-50'49'0,"-25"15"-58"15,-3 19 80-15,-7-2-71 16,-25-1 1-16,-35-3-1 15,-21 0 1-15,-35 6-1 0,-26 4 0 16,1 5 2 0,-21 7 0-16,-11 13 0 0,17 21 0 15,-2 10 1-15,2 13 1 16,33 5-3-16,24 14 1 16,18 15-2-16,28 6 1 15,24 9-2-15,22 10 1 16,35 4-3-16,18 2 1 15,24-3 0-15,11-9 0 16,18-16 0-16,17-6 1 16,22-16-1-16,-1-16 1 15,29-15 1-15,0-13 0 0,-8-21 0 16,8-17 0-16,-7-15 0 16,-8-3 1-16,-17-13 0 15,-10-6 0-15,-15-9 0 16,-3-4 1-16,-8-12-1 15,-10-7 0-15,-10 1 1 16,-15-3 0-16,-14-10 0 16,-3 12 0-16,-18-2 0 15,-14 2 0-15,-17 1 0 16,-19 0 0-16,-6 9-4 16,-14 0 1-16,-36-4-23 15,-42 11 1-15</inkml:trace>
  <inkml:trace contextRef="#ctx0" brushRef="#br0" timeOffset="41543.33">20973 1473 77 0,'14'-28'38'0,"-7"22"-30"0,-7 6 38 16,0 0-43-16,0 0 0 15,0 0 4-15,0 0 1 16,7-13-9-16,0 13 0 16,0-6 6-16,-4 0 0 15,-3 6 0-15,4-3 0 16,-4 3-2-16,0 0 1 0,0-10-1 16,-4 4 0-16,1 6-2 15,-4-3 1-15,3-3-1 16,-3-4 0-16,4 7 0 15,-4 0 1-15,3 0-1 16,-3 3 0-16,-10 0 0 16,-1 0 1-16,-7 0-1 15,1 0 1-15,-5 3-2 16,1-3 1-16,-11 3-1 16,0 6 0-16,4-15 1 15,3 12 0-15,1-6-1 16,2 0 0-16,1 0 0 15,-4 0 1-15,1 0 0 16,-5 4 0-16,-9 2-1 16,-8-3 0-16,0 6 0 15,-11-9 1-15,4 0-1 16,4 0 1-16,3 7-1 16,4 2 0-16,-11-9 0 0,3 3 1 15,-10 0-1-15,-3 1 1 16,-1 5-1-16,11-3 0 15,4 4 0-15,3-1 1 16,3 0-1-16,4 4 0 16,4 0 0-16,-7-4 0 15,6 0 0-15,-3 10 1 16,1-3-1-16,-8-4 0 0,0 4 0 16,3 3 0-16,5-3 0 15,2 2 0-15,4 1 0 16,4-3 0-16,3-4 0 15,4 7 1-15,3 6-1 16,-6 0 0-16,-8 10 0 16,0-7 0-16,0 7 0 15,0 2 0-15,4-2 0 16,-14 9 0-16,3-7 0 16,4 1 0-16,3 3 0 15,-4-4 1-15,8-2-1 16,0-4 0-16,3 10 0 15,-7 6 0-15,-3 3 0 16,3-3 0-16,0 6 0 16,-3-6 0-16,7 4 0 15,0-4 0-15,-4 3 0 16,7-13 1-16,4 7-2 16,-4-6 1-16,7 15 0 15,1 1 0-15,2-1 0 0,1 7 0 16,4 2 0-16,-1-12 0 15,4 4 0-15,0-1 0 16,0-3 0-16,0 10 1 16,3 6-1-16,-3-7 0 15,3 7 0-15,-3-6 1 16,-11 2-1-16,4 1 0 16,-3-10 0-16,-1-6 0 15,4 4 0-15,-4-1 0 16,4 9 0-16,0-5 0 0,0-1 0 15,-11 0 0-15,-3 1 0 16,10-1 0-16,0-6 0 16,4-3 0-16,0 0-1 15,0 0 1-15,-1-7 0 16,1 7 0-16,4 3 0 16,-5 3 0-16,5-3 0 15,-1-3 0-15,4 3 0 16,0-6 0-16,-4 3 0 15,-6 0 0-15,3-3 0 16,3-1 0-16,-3-5 0 16,0 3 0-16,-4 9 0 15,4 3 0-15,-1-3 0 16,5-3 0-16,-4 0 0 16,-4 0 0-16,7-1 0 15,4-5 0-15,0 6 0 0,-3-6 0 16,2-4 0-16,5-6 0 15,-4 1 0-15,3-4 0 16,1 0 0-16,2 0 0 16,1 3 0-16,0-6 0 15,0 9 0-15,4-6 0 16,-1-3 0-16,1 3 0 16,-1-6-1-16,1 6 1 0,-1-3 0 15,1-3 0-15,-1 3 0 16,1 0 0-16,-5-6 0 15,5-1 1-15,-1-2-1 16,1-1 0-16,-1-2 0 16,1-13 0-16,3 0 0 15,-4-4 0-15,1-8 0 16,-4 2 0-16,0-3 0 16,0-2 0-16,-4-4 0 15,0-10 0-15,1 4 0 16,-1-3 0-16,4 6 0 15,-3-7 0-15,3-2 0 16,-4 6 0-16,0-4 0 16,-6-2 0-16,3 5 0 15,3-2 0-15,1 0 0 16,-1 6 0-16,4-4 0 16,3 1 0-16,1 0 0 15,3 6 0-15,-4 6 0 16,4-2 0-16,0 8 0 0,-3 1 0 15,3 9 0-15,7 6 0 16,0 3 0-16,3 4 0 16,1 6 0-16,0 6 0 15,-1 6-1-15,1 7 1 16,-1-1 0-16,-3-2 0 16,1 6 0-16,-1 3 0 15,0 0 0-15,-4-13 0 16,1 3 0-16,-1-5 1 0,1-14-1 15,3 4 0-15,0-6 0 16,0-7 0-16,3 3 0 16,5-15 0-16,6 3-2 15,7-3 1-15,18-4-5 16,7 4 1-16,14 0-12 16,-7-4 0-16,7 1-1 15,-4 12 1-15</inkml:trace>
  <inkml:trace contextRef="#ctx0" brushRef="#br0" timeOffset="42729.3">20909 5835 100 0,'0'10'50'0,"-28"-13"-58"0,24 6 72 0,-3-3-63 16,-3 3 1-16,-4-3 0 16,-11 0 0-16,-21 0-3 15,0 0 1-15,-7-3 1 16,-14 0 0-16,-24 3 0 16,-26 3 0-16,1 3 0 15,-18 0 0-15,-25 1 0 16,4 11 0-16,-8-14 0 15,-9 2 1-15,6 3-2 16,0-3 1-16,-3 1-1 16,6-4 1-16,22 3-2 15,-3-6 1-15,2 0 0 16,1 3 0-16,11 4 0 16,3-1 0-16,0 13 0 15,-4-10 0-15,15 4 0 16,14-1 0-16,10 1 0 0,7 2 0 15,11-2 0-15,7-1 0 16,7-2 0-16,11-4 1 16,6 0-1-16,12-2 0 15,6-4 0-15,4 3 0 16,3-3 0-16,4 0 0 16,10-7 0-16,4 1 0 15,4-3-1-15,7-1 1 16,3-5 0-16,10-10 0 0,1-1 0 15,-4-5 0-15,0 3 0 16,1-3 1-16,2 2 0 16,1 1 0-16,0-3-1 15,3-1 1-15,14 4-1 16,1 3 0-16,2 3 0 16,1 0 0-16,7-3 0 15,0 9 0-15,-11 1 0 16,-6 2 0-16,-8 7 0 15,-7 0 0-15,-7 6 1 16,-7 0 0-16,-17 6 0 16,-8 3 0-16,-10 1 0 15,-7 9 0-15,-15 9-1 16,1-6 0-16,-4 0-1 16,7 0 1-16,0 3-1 15,4-3 1-15,-8 6 0 16,8 0 0-16,3 0 0 15,4-3 1-15,3-6 0 16,4-3 0-16,3 0-1 0,8-4 0 16,-1-3 0-16,0 1 0 15,8-1 0-15,-4-6 0 16,3 4 0-16,4-4 0 16,0 0 0-16,0 0 0 15,3 3 0-15,1 1 0 16,3-1 0-16,3 0 1 15,8 0-1-15,0 1 0 0,10-1 0 16,7 0 0-16,7 1 0 16,4 5 0-16,3 4 0 15,8-1 0-15,17 7 0 16,3 4 0-16,-3 2 0 16,4 0 0-16,-4 6 0 15,-7-2 1-15,-7-4 0 16,-4-3 0-16,-6-6-1 15,-8 0 1-15,-7-7-1 16,-3-2 0-16,-8-1-24 16,-6-3 1-16</inkml:trace>
  <inkml:trace contextRef="#ctx0" brushRef="#br0" timeOffset="43783.25">20980 10796 102 0,'-4'0'51'0,"8"-3"-49"0,-4 3 51 16,3 3-52-16,4 7 0 16,4 5 1-16,3 7 0 15,0 10-2-15,0 5 0 16,0 7 2-16,-3 9 1 15,-4 13-1-15,-4 0 1 16,-3 0-2-16,0-3 0 0,-3-4-5 16,3-12 1-16,3-6-14 15,5-10 0-15,2-9 0 16,1-6 0-16</inkml:trace>
  <inkml:trace contextRef="#ctx0" brushRef="#br0" timeOffset="44020.74">21625 11016 105 0,'-7'0'52'0,"4"-7"-66"16,3 7 84-16,0-3-70 15,0 6 1-15,0 4 0 16,3 8 0-16,4 7-1 15,0 3 0-15,4 10 1 16,-4 6 1-16,0 6-2 0,-3 3 0 16,-4-3-4-1,0 0 1-15,-4-3-17 0,1-7 1 16,-1-8 0-16,0-4 0 16</inkml:trace>
  <inkml:trace contextRef="#ctx0" brushRef="#br0" timeOffset="44456.17">21844 10790 109 0,'-28'-19'54'0,"21"16"-72"16,0 3 96-16,7 0-78 16,0 0 0-16,10-3-1 15,4 6 1-15,8 3-1 16,13 0 1-16,7 7-1 16,8 6 1-16,-1 3-1 15,0 9 0-15,18 4 0 16,-7 2 1-16,0 7 0 15,-3-3 0-15,-11-7 1 16,-4-2 0-16,-7-1 1 16,-14-6 1-16,-10-3-1 15,-4 3 1-15,-11-3 0 16,-3-3 1-16,-14 0-2 0,-21 0 0 16,-4 3-1-16,-7 9 0 15,-3 3-1-15,-22 10 0 16,-3 3-7-16,-21 10 0 15,-4-4 0-15,-7 19 0 16</inkml:trace>
  <inkml:trace contextRef="#ctx0" brushRef="#br0" timeOffset="47534.53">16760 6381 91 0,'-28'-13'45'0,"21"23"-37"0,7-10 46 0,-3-3-53 16,-1 3 0-16,1 0 0 15,-1 0 0-15,1-7-2 16,3 11 1-16,0-11 1 16,0 7 1-16,0 0 0 15,0 0 0-15,0 0 1 16,0-6 0-16,0 6 0 15,0 0 1-15,-4 0-1 16,0 0 1-16,1 3-2 16,-1-3 1-16,4 0-2 15,0 0 0-15,0 0 0 16,0 0 0-16,0 0-1 0,0 0 0 16,0 0 0-16,0 0 0 15,0 0 0-15,0 0 1 16,0 0-1-16,0 0 1 15,4 3-1-15,-4-3 1 16,0 0-1-16,3-3 1 16,-3 3 0-16,4-6 0 15,-4 6-1-15,4-6 1 16,-4 6-1-16,3-4 1 0,-3 4-1 16,4-9 1-16,-4 9-1 15,0 0 1-15,0 3-1 16,0-3 1-16,0 6-1 15,0-15 1-15,0 9-1 16,0 0 0-16,0 3 0 16,0-3 0-16,3 10 0 15,-3-4 0-15,0 6-1 16,0-2 1-16,0 6 0 16,4-1 0-16,-4 4 0 15,3 0 0-15,4 3 0 16,0 0 0-16,7 3 0 15,8 9 0-15,-5-5 0 16,1-1 0 0,14 34 0-1,-1-5 0-15,1 2 0 16,14 4 0-16,-11-3 0 16,1-7 1-16,-1 7-1 0,0-4 0 15,4 1 0-15,0 2 0 16,10 13 0-16,4-3 0 15,0-3 0-15,10 6 0 16,4-6 0-16,-3-6 0 16,-1-4 0-16,1 1 0 15,21 2 0-15,-1 1 0 16,8 6-1-16,0-1 1 16,-4 1 0-16,7 6 0 15,7-6 0-15,8-3 0 0,-1 9 0 16,-3 0 0-16,17 0 0 15,8-3 0-15,-4 0 0 16,-7 0 0-16,21-12 0 16,4-4 0-16,-4-6 0 15,-7-6 0-15,7 9 0 16,7-6 0-16,-10-6-1 16,3 9 1-16,4-7 0 15,6-5 0-15,-10-4 0 16,18-6 0-16,7-3 0 15,-14-9 0-15,-1-4 0 16,4-3 0-16,-6-6 0 16,-12-6 0-16,4-6 0 15,4-13 0-15,0-7 0 16,-11-5 0-16,7-4 0 16,-7-6 0-16,3 0 0 15,-17-7 0-15,-7-2 0 0,-14-7 0 16,3 4 0-16,-3-10 0 15,0 0 0-15,-11 0 1 16,0-3-1-16,-7-7 0 16,-3 4 0-16,7-10 0 15,-4 4 0-15,7 5 0 16,-7 4 0-16,-14 0 0 16,-7 0 0-16,-7-3 1 15,-4-7-1-15,-3 1 0 16,0 2-1-16,4 1 1 0,-1-10 0 15,4 0 1-15,-11 4-2 16,8-10 1-16,-12 9 0 16,1 13 1-16,-3 3-1 15,-8 0 0-15,-4 3 0 16,-6 3 1-16,0 10-1 16,-1-3 0-16,-3-1 0 15,-3 7 0-15,0 3 0 16,-4 6 0-16,0 7 0 15,0 2 0-15,-4 7 0 16,1 6 1-16,-4 1-1 16,0 2 0-16,0 6 0 15,0 4 0-15,3 0 0 16,-3 0 0-16,0 6 0 16,0 0 0-16,0 0-1 15,0 0 1-15,-3 3 0 16,-4 0 0-16,0 3 0 0,-7 7 0 15,-15 6-1-15,-2 6 1 16,-8 0 0-16,0 0 1 16,-10 0-1-16,-1 0 0 15,8 3-1-15,0-3 1 16,3 4 0-16,0-8 0 16,7 8 0-16,4-4 0 15,3-3-1-15,1 0 1 16,-1-3 0-16,7-4 0 15,4 1 0-15,0-4 0 0,-4-5-1 16,11-1 1-16,4-3 0 16,3-3 0-16,7-6 0 15,0-10 1-15,7 0-1 16,0-2 0-16,4-7 0 16,3-4 0-16,-3 1 0 15,3-3 0-15,0-1 0 16,7-5 0-16,7 9 0 15,4-10 0-15,-3 3 0 16,-1 4 0-16,4 0 0 16,6 6 0-16,-6 0 0 15,-7 6 0-15,0 6 0 16,-8-2 0-16,1 8 0 16,-4 1 0-16,0 6-1 15,1 3 1-15,-1 3 0 16,0 4 0-16,0 5 0 0,4 11 0 15,14 5 0-15,-4 7 0 16,4-1 0-16,3 7 0 16,-7 0-1-16,8 6 0 15,-4-3-22-15,-15 3 1 16,-31 16-1-16,-18-3 0 16,25-63 23-1,0 0 0 1</inkml:trace>
  <inkml:trace contextRef="#ctx0" brushRef="#br0" timeOffset="53977.8">3778 1197 89 0,'0'0'44'0,"11"7"-32"15,-11-7 44-15,7 3-55 0,-4 13 1 16,-3 6 1-16,7 9 0 16,4 13-4-16,-7 18 1 15,3 11 2-15,-4 14 0 16,1 14-1-16,6-4 1 16,-10 3-2-16,0-2 1 15,0 8-4-15,-7 1 1 16,4-26-9-16,3 1 0 15,0-13-10-15,0-16 1 16,10-12-1-16,1-10 1 0</inkml:trace>
  <inkml:trace contextRef="#ctx0" brushRef="#br0" timeOffset="54428.36">3810 1903 84 0,'-14'-19'42'0,"63"-18"-58"15,-35 21 77-15,15-9-61 16,9 3 0-16,5-13 0 15,17 4 1-15,0 0-1 16,0-1 0-16,-4 4 0 0,-3 0 1 16,-7 0 0-16,-4-7 0 15,-10 7 1-15,3-7 1 16,-14 10-1-16,-10 0 1 16,0 6 0-16,-4 1 0 15,-4 2 0-15,-3 13 1 16,0-7-2-16,-3 10 0 15,-4 0 0-15,3 10 1 16,-3 18-1-16,-4 16 1 16,1 16-1-16,-1 2 0 0,4 13-1 15,4-2 1-15,-4 5-4 16,0-6 1-16,7-3-8 16,14-16 0-16,-4-18-1 15,1 3 0-15</inkml:trace>
  <inkml:trace contextRef="#ctx0" brushRef="#br0" timeOffset="55163.73">4703 733 79 0,'-71'-87'39'0,"4"21"-30"0,49 50 38 15,-13-3-43-15,-12 0 1 16,-24 1 0-16,-14 2 1 16,3 16-8-16,1 6 0 15,-15 7 5-15,0 12 0 16,-24 19-2-16,14 18 0 15,3 11-1-15,0 8 1 16,7-3-1-16,11 20 0 16,4-4 0-16,17 0 0 0,0 12 0 15,21-11 0-15,0 17 0 16,36-2 0-16,3 3 0 16,10 3 0-16,1-9 0 15,17-1 0-15,-3 1-1 16,13-7 1-16,1-12-1 15,0-16 1-15,3 0 0 16,18-15 0-16,7-7 0 16,-3-16 0-16,21-2 0 15,-11-7 0-15,3-6 0 16,11-10 1-16,4-3-1 16,7-15 1-16,-11 0-1 15,-7-13 1-15,-10 9-1 16,-4-12 0-16,-4-3 1 15,4 0 0-15,-7-16 0 16,-7-10 1-16,4 1 0 16,3-19 0-16,-11 0 1 0,0-22 0 15,-10 0-1-15,-7-4 1 16,0 7 0-16,-11-3 0 16,-3-6-1-16,-11-3 1 15,-7 2-2-15,-7-5 1 16,-11 15-1-16,-7-16 1 15,-10 7-2-15,-18-4 0 16,4 13 0-16,-8 10 1 16,8 12-5-16,3 12 0 15,-3 4-20-15,-11 22 1 16,3 9 0-16,4 3 0 0</inkml:trace>
  <inkml:trace contextRef="#ctx0" brushRef="#br0" timeOffset="56486.71">10093 197 85 0,'0'6'42'0,"3"23"-43"16,1-11 68-16,3 20-65 16,7 12 0-16,11 32 0 15,3 24 1-15,4 14-4 16,0 2 0-16,-8 22 2 16,1-3 1-16,-7-6-2 15,-4-16 1-15,-7-3-1 16,0-3 1-16,-4-22-2 15,1-9 0-15,-4-17-8 16,0-5 1-16,0-16-1 16,-7-13 1-16</inkml:trace>
  <inkml:trace contextRef="#ctx0" brushRef="#br0" timeOffset="57311.24">10058 163 79 0,'-4'-3'39'0,"1"-4"-30"15,3 4 41-15,0 3-49 16,0 0 1-16,0 3 0 16,-4-3 1-1,1 16-3 1,-4 12 0-16,-1-3 2 0,1 3 0 16,0 7-1-16,0-4 1 15,-3 1-1-15,3 2 0 16,0-6-1-16,0 1 1 15,0-4-1-15,3-6 0 16,0-1 0-16,4-11 0 16,0 2 0-16,0-9 1 15,0 0-1-15,0 3 1 16,0-6-1-16,0 3 1 16,0 0-1-16,0-9 1 15,4-1-1-15,0-5 1 0,-1-14-1 16,1 14 1-16,-1-10-1 15,1-4 1-15,3 1-1 16,0 0 0-16,-4-7 0 16,4 10 1-16,-3-3 0 15,3 12 0-15,-4-6 0 16,1-3 0-16,-4 7 0 16,3 2 0-16,-3 6 0 15,4 1 1-15,0 0-2 16,3 9 1-16,0-7-1 15,7 14 1-15,0-4-1 16,7 16 1-16,7 3-1 16,4-4 0-16,-7 11 0 15,3-4 0-15,-7-3 0 16,-3 0 1-16,-1 6-2 16,-3-9 1-16,-3-4-8 15,-4-2 1-15,0 2-1 0,-3 1 1 16</inkml:trace>
  <inkml:trace contextRef="#ctx0" brushRef="#br0" timeOffset="60496.41">9726 269 71 0,'11'-3'35'0,"6"-22"-16"16,-17 25 24-16,7 0-41 16,-3-9 0-16,-4 9 1 15,3 0 0-15,-3 0-3 16,0 0 0-16,4-10 2 16,-4 10 1-16,0 0-1 15,0 0 0-15,0-6 0 16,0 6 1-16,0-9-2 15,0 15 1-15,0-12 0 0,0 6 0 16,-4 0-1-16,1 0 1 16,-4-10-1-16,3 10 1 15,-6-6-2-15,3 6 1 16,-11-3-1-16,11 3 1 16,-7-7-1-16,14 14 0 15,-4-14 0-15,4 14 1 16,-10-17-1-16,10 20 0 15,-7-10 0-15,0 0 0 16,3-10 0-16,11 13 0 0,-14-3 0 16,11 7 0-16,-11-14 0 15,3 7 0-15,1 7 0 16,-1-7 0-16,4 0 0 16,-7-7 0-16,3 14 0 15,4-7 0-15,-7 0 0 16,0 0 1-16,0 0-1 15,4 0 0-15,-4 0 0 16,3 0 1-16,-3 0-1 16,4 3 0-16,-5 3 0 15,1-6 0-15,0 0 0 16,0 0 1-16,0 0-1 16,-3 6 1-16,3-2 0 15,-7 2 0-15,-1 3-1 16,1 1 1-16,0-1-1 15,0 10 0-15,-7-10 0 16,0 1 1-16,-4 5-1 16,7-2 0-16,-3 3 0 0,4-7 0 15,-5 7 0-15,-2 2 0 16,-4 1 0-16,3 0 0 16,-10 0 0-16,-1 3 0 15,1-3 0-15,3 0 0 16,0 6 0-16,4-7 1 15,0 1-1-15,3 0 0 0,1 16 0 16,-1-1 0 0,-7 4 0-16,0 6 0 0,1-7 0 15,-1 4 1-15,-3 6-1 16,3 0 1-16,-7-3-1 16,-7 0 0-16,11 0 0 15,-4 3 1-15,7 6-1 16,4 7 0-16,0 2 0 15,3 1 0-15,8-10-1 16,-8 10 1-16,7-10 0 16,4 1 0-16,-3-1 0 15,6 3 0-15,0 4 0 16,8-3 0-16,-8 5 0 16,4-2 0-16,0-7 0 15,0 0 0 1,0 10 0-1,0-10 0-15,3 1 0 16,1-17 0-16,-1 7-1 0,1-15 1 16,3-1 0-16,0-3 0 15,0-6 0-15,0-4 1 16,-7 4-1-16,3-3 0 16,4-4 0-16,0-5 1 15,-7-7-1-15,4 0 0 16,-1 9 0-16,1-6 1 15,-1-3-1-15,-6-3 1 16,-1-3-1-16,4 3 0 0,-11-13 0 16,1-6 1-1,-4 0-1-15,-1 0 0 0,1-3 0 16,0 0 0-16,-4 0 0 16,-6 6 0-16,2-3 0 15,8 3 0-15,0 4 0 16,7-4 1-16,0 3-1 15,3-3 1-15,1 10-1 16,3-1 0-16,0 1 0 16,-1 0 1-16,5-4-1 15,-1 10 0-15,1 3 0 16,3 0 0-16,0 3 0 16,10 3 0-16,12 10-1 15,-1 3 1-15,3-3 0 16,-2 5 0-16,-1 5 0 15,0-8 0-15,0 7 0 16,-3-6 0-16,-1 6 0 16,5-12 0-16,-12 12 0 0,8-9 0 15,3 3 0-15,0-10 0 16,0 3 0-16,-3 1 0 16,3 0-1-16,0-7 1 15,7-12 0-15,11-10 0 16,14-3 0-16,7-3 0 15,7-3-3-15,-3-3 1 16,-8-7-15-16,-10 10 1 16,-11-3 0-16,-24 9 0 15</inkml:trace>
  <inkml:trace contextRef="#ctx0" brushRef="#br0" timeOffset="61353.91">6992 2430 85 0,'-14'-19'42'0,"14"10"-37"0,0 9 58 15,-4-10-63-15,4 10 1 16,4 3-1-16,-1 13 1 16,-3 3-1-16,8 15 0 15,-5 1 0-15,8 12 1 16,-8 0-1-16,8 3 0 0,-4 13-1 16,0-7 1-16,0-6-9 15,0-6 0-15,0 0-9 16,4-6 0-16,-8-10 0 15,4 0 0-15</inkml:trace>
  <inkml:trace contextRef="#ctx0" brushRef="#br0" timeOffset="61591.79">7221 2847 76 0,'-3'0'38'0,"17"-9"-42"15,-3 2 67-15,-1-2-61 0,8-1 0 16,3 1 2-16,-3-7 0 16,13 1-7-16,-2 2 1 15,2 4 1-15,-2-1 1 16,2-5-9-16,-13 5 0 15,7-2-1-15,-8-1 1 16</inkml:trace>
  <inkml:trace contextRef="#ctx0" brushRef="#br0" timeOffset="61831.64">7380 2605 66 0,'0'-12'33'0,"0"24"-19"0,0-12 34 0,0 0-46 16,0 4 1-16,0-4 0 15,0 6 0-15,0 3-4 16,4 10 0-16,-1 0 2 16,1 15 1-16,-1-9-6 15,8 7 0-15,-1 2-13 16,8-2 0-16,0-1 0 15,-4-3 1-15</inkml:trace>
  <inkml:trace contextRef="#ctx0" brushRef="#br0" timeOffset="62277.02">7602 2392 73 0,'-14'-19'36'0,"7"-24"-34"0,0 43 64 0,4-10-61 15,3 10 0-15,-7 0 1 16,7 0 0-16,0 0-9 16,7 10 0-16,3-1 6 15,4 13 0-15,15 3-3 16,2 3 0-16,5 4 0 16,-5 5 0-16,1 1-1 15,-4 6 1-15,-7 6 0 16,-10-6 1-16,-7 12-1 15,-11 1 0-15,-11-4-4 16,-10-6 0-16,-4 0-16 16,-3-12 1-16,10-7-1 15,4-16 0-15</inkml:trace>
  <inkml:trace contextRef="#ctx0" brushRef="#br0" timeOffset="63873.4">8597 2643 97 0,'-10'-6'48'0,"-1"-13"-46"15,22 10 49-15,3-7-51 16,21-3 0-16,25-12-1 16,25-4 0-16,38-9 1 15,25-9 0-15,25 3 0 16,25 0 0-16,13 0-1 16,12-7 1-16,-5-6 1 0,5 4 0 15,-5-7-1-15,-6 16 1 31,38-22-6-31,-63 18 1 16,-45 17-19-16,-33 2 1 16,-39 10-2-16,-27 13 1 15</inkml:trace>
  <inkml:trace contextRef="#ctx0" brushRef="#br0" timeOffset="64218.67">8558 3026 89 0,'-74'0'44'0,"74"3"-59"16,4-6 87-16,17-7-75 15,18-5 1-15,28-14-1 16,14-5 0-16,21-1 3 16,43-2 1-16,0-13-3 15,38-7 1-15,18-6 1 16,25 1 0-16,7-20 2 16,10 10 1-16,1 3 0 15,-8 16 1-15,-14 6-1 16,-24 3 1-16,-36 0-3 15,-21 9 1-15,-21 7-3 0,-28 3 0 16</inkml:trace>
  <inkml:trace contextRef="#ctx0" brushRef="#br0" timeOffset="81245.07">1429 4976 87 0,'120'19'43'0,"77"-25"-43"15,-116 9 44-15,46-6-44 16,46-7 0-16,46-5 1 16,67-4 1-16,56-19 0 15,64 1 1-15,42-14 1 16,49-8 0-16,25-17 0 15,25 8 1-15,24-1-1 16,19-4 0-16,27-5-2 0,11-4 1 16,-4 4-2-16,4-10 0 15,-21 13 0-15,-28 9 0 16,-40 7 0-16,-27 5 1 16,-61 10-1-16,-24 13 1 15,-46 9-1-15,-42 10 0 16,-57 5-1-16,-17 14 1 0,-39 5-1 15,-39 7 0 1,-29 3 0-16,-20 9 0 0,-11 10 0 16,-18 6 0-16,-10 16 0 15,-11 18 0-15,-17 4 0 16,-18 15 1-16,-11 19-1 16,-10 19 0-16,0 7 0 15,-4 24 1-15,-4 13-1 16,5 31 0-16,2 13 1 15,8 28 1-15,11 12-1 16,17 35 0-16,0 16 0 16,14 6 0-16,-11 13 0 15,-6 9 1-15,-4 6-2 16,-4 9 0-16,-6-2 0 16,3-1 0-16,7 4 0 15,-8-13 0-15,-2 6 0 16,-1 4 0-16,11-16 0 15,-7 0 1-15,4-13 0 16,-1-9 0-16,0-19-1 0,19-7 1 16,-1-21-1-16,-4 3 1 15,8-12-1-15,-11-10 0 16,-4 0 0-16,-10-19 0 16,-3-9 0-16,13-7 0 15,8-6 0-15,10-18 1 16,7-1-1-16,18-15 1 15,46 3-1-15,35-10 1 0,56-12-4 16,43-19 0-16,45-22 0 16,15-24 1-16</inkml:trace>
  <inkml:trace contextRef="#ctx0" brushRef="#br0" timeOffset="93660.23">4413 7190 73 0,'-17'13'36'0,"27"8"-28"15,-3-17 36-15,4-1-42 0,-1-3 0 16,8-7 2-16,3 1 1 16,11-6-5-16,7-4 0 15,14-9 4-15,14-6 1 16,-7-1-1-16,0 7 0 16,-4-9 0-16,-14 5 0 15,8-8-1-15,-22-7 0 16,-3 0-1-16,-8 6 1 15,-6-2-1-15,-11 11 0 16,-7 1-1-16,-18 9 0 16,-14 7 0-16,-17 5 0 0,-4 11-1 15,-4 5 1-15,5 13-1 16,-8 12 1-16,3 14-1 16,4 8 0-16,11 7-1 15,-1 6 1-15,11 9 0 16,11 10 0-16,18 3 0 15,20 3 0-15,18-3 0 16,11-13 1-16,4-9 0 16,13-9 0-16,15-13-1 15,-1-6 1-15,1-13-6 16,-11-13 0-16,-4-8-1 16,-3-10 1-16</inkml:trace>
  <inkml:trace contextRef="#ctx0" brushRef="#br0" timeOffset="94098.99">5133 5920 91 0,'0'-6'45'0,"7"-1"-28"15,-7 7 41-15,0 4-56 16,4 8 1-16,-4 4 1 16,0 21 0-16,0-2-6 15,0 6 1-15,0 6 3 16,-4 6 0-16,4 0-9 15,-7-2 1-15,3-8-1 16,1-5 0-16</inkml:trace>
  <inkml:trace contextRef="#ctx0" brushRef="#br0" timeOffset="94469.8">5112 5399 87 0,'-11'-18'43'0,"4"-7"-31"0,4 18 39 0,-4 7-51 16,3 7 0-16,-7 2 0 16,4 7 0-16,0 2-1 15,4 1 1-15,3 0-2 16,10 3 1-16,1-6-1 16,10-1 1-16,11-8 0 15,14-1 0-15,-15-6 0 16,1-3 1-16,-4-3-3 15,-10-1 0-15,-4 4 0 16,-7-3 1-16</inkml:trace>
  <inkml:trace contextRef="#ctx0" brushRef="#br0" timeOffset="94806.07">5627 5882 97 0,'3'-44'48'0,"15"38"-40"15,-14 6 59-15,3 6-65 16,-7 4 0-16,0 6 1 16,-7 12 0-16,3 9-5 15,-10 7 1-15,0 3 1 16,3 7 1-16,-6 8-9 16,2-2 0-16,8 0-1 15,0-17 1-15</inkml:trace>
  <inkml:trace contextRef="#ctx0" brushRef="#br0" timeOffset="95207.67">5694 5813 75 0,'-7'-9'37'0,"3"-4"-15"0,4 13 26 0,0 0-45 15,4-3 1-15,6-3 1 16,22-3 1-16,-4 2-8 16,4 14 0-16,0-1 5 15,0 19 1-15,-8 9-3 16,-3 14 1-16,-13 5-1 16,-5 6 0-16,-6-5-1 15,-1 8 0-15,-7-15-8 16,8-3 0-16,3-12-1 15,10-7 0-15</inkml:trace>
  <inkml:trace contextRef="#ctx0" brushRef="#br0" timeOffset="95579.86">6339 5829 84 0,'32'-63'42'0,"-35"4"-29"0,6 46 45 0,-10 4-53 16,0 3 1-16,-4 12 1 16,-6 0 1-16,-4 19-11 15,-1 19 1-15,-9 16 6 16,3 6 1-16,-8 15-4 16,1 10 1-16,-4 6-7 15,7-6 1-15,8-6-23 16,10-7 1-16,-1-12-1 15,12-13 0-15</inkml:trace>
  <inkml:trace contextRef="#ctx0" brushRef="#br0" timeOffset="96018.45">6519 6190 83 0,'-3'-22'41'0,"28"0"-44"0,-8 12 75 0,4-2-69 15,8 2 1-15,-1-2 1 16,4 6 0-16,-4 6-7 16,0 6 1-16,-7 6 4 15,-7 10 0-15,-10 13-2 16,-11 9 0-16,-4 6-2 16,-24 3 1-16,0 1-2 15,-22 2 1-15,-6 0-2 16,3-9 1-16,14-3 0 15,21-9 0-15,18-10 0 16,18-3 0-16,20-10 1 16,19-8 0-16,6-4-8 15,-3-10 1-15,18-5 0 16,3-1 0-16</inkml:trace>
  <inkml:trace contextRef="#ctx0" brushRef="#br0" timeOffset="96392.29">7715 6550 95 0,'39'-56'47'0,"-25"-16"-44"0,-7 59 62 0,0-6-61 16,0-3 0-16,-3 13 2 16,3-4 1-16,-4 23-9 15,1 18 1-15,-4 25 5 16,-4 20 1-16,1 36-3 15,-4 20 0-15,3 9-1 16,-6 6 0-16,3 0-5 16,-4-9 1-16,4-16-12 15,7-9 1-15,0-6-1 16,4-14 0-16</inkml:trace>
  <inkml:trace contextRef="#ctx0" brushRef="#br0" timeOffset="96739.48">8389 6983 95 0,'-3'-28'47'0,"24"-29"-42"0,-11 42 62 0,-6-1-64 16,6 7 0-16,-3 5 3 16,4 8 1-16,-4 8-9 15,4 20 1-15,-11 11 4 16,0 20 1-16,0 3-3 15,-7 19 0-15,3-1-6 16,1 1 0-16,3-13-1 16,3 0 0-16</inkml:trace>
  <inkml:trace contextRef="#ctx0" brushRef="#br0" timeOffset="97221.33">8844 6459 90 0,'-21'-22'45'0,"24"22"-24"0,-3-6 35 0,8 0-54 15,-1-4 0-15,3 7 1 16,8 3 0-16,7 7-4 16,10 5 0-16,21 10 3 15,1 6 0-15,13 7-2 16,1 9 1-16,-4 0-1 15,0 6 0-15,-7 6 0 16,10 1 1 0,-10 2-1-16,-10 1 1 0,-11-10 0 15,-15 3 1-15,-20 1-1 16,-18-7 1-16,-11 3 0 16,-14 6 0-16,-17 4-1 15,-11-4 0-15,-22 1-4 0,19-4 0 16,3-3-14-1,14-9 1-15,4-7-1 0,10-8 1 16</inkml:trace>
  <inkml:trace contextRef="#ctx0" brushRef="#br0" timeOffset="97687.06">4692 8748 74 0,'-109'4'37'0,"70"-17"-24"0,39 13 40 0,0-6-49 16,10 0 1-16,29-4 2 16,46-6 1-16,21-5-10 15,70-8 1-15,36-2 6 16,56-13 1-16,60 0-3 15,39 0 0-15,24 7-1 0,8-1 0 16,7 0-1-16,14-6 0 16,-43 4-1-16,-24 8 1 15,-43 4-2-15,-35 0 1 16,-52 9-4-16,-54 10 0 16,-46-1-14-16,-41 10 0 15,-51 0-1-15,-55 7 1 16</inkml:trace>
  <inkml:trace contextRef="#ctx0" brushRef="#br0" timeOffset="98061.91">4593 9376 98 0,'-39'6'49'0,"61"-28"-64"16,-1 13 81-16,28-10-66 16,32-6 0-16,32-13 1 15,71-12 1-15,55-13-1 16,68 0 0-16,25 1 2 0,63-1 1 15,32 0-1-15,25 16 1 16,-8 3 0-16,-24 10 0 16,-22 9-1-16,-20 3 0 15,-50 3-2-15,-35 10 1 16,-50 2-5-16,-42 4 0 16,-49 0-18-16,-50 3 0 15,-63 3 0-15,-60 0 0 16</inkml:trace>
  <inkml:trace contextRef="#ctx0" brushRef="#br0" timeOffset="98500.66">988 7341 81 0,'0'-38'40'0,"-11"32"-33"0,11 6 59 16,-7 3-62-16,-3 6 0 15,-19 16 1-15,-2 10 1 16,-8 18-8-16,0 10 1 15,7 3 2-15,0-1 1 16,4 1-11-16,0 0 0 0,14-3 0 16,-4-10 0-16</inkml:trace>
  <inkml:trace contextRef="#ctx0" brushRef="#br0" timeOffset="98965.4">631 6974 87 0,'0'-82'43'0,"39"-25"-33"0,-28 86 48 0,10-14-56 15,25-6 1-15,7 1 0 16,3 2 0-16,8 7-5 15,-8 5 1-15,-3 11 2 0,-3 15 0 16,-8 6-1-16,-3 22 1 16,-4 0-1-16,-14 7 0 15,-10 12 1-15,-8 0 0 16,-6 3 0-16,-8 10 0 16,-17 6-1-16,-11-7 1 15,-3-2-1-15,-4-7 0 31,-7 3-1-31,25 0 1 16,17-9-1-16,18 3 1 16,14-3 0-16,11 0 1 15,7 3 0-15,-7 0 0 0,6 0 1 16,-6 3 0-16,3 1-2 16,-10-7 1-16,0-1-8 15,-4-2 1-15,0-3-12 16,-3-4 0-16,-8-5-1 15,12 5 1-15</inkml:trace>
  <inkml:trace contextRef="#ctx0" brushRef="#br0" timeOffset="99369.16">1764 7513 69 0,'-7'-13'34'0,"-4"-21"-22"0,11 25 46 16,0 2-51-16,-7 1 0 15,4 9 2-15,-8-3 0 16,-7 13-13-16,-3 12 1 15,-7 6 7-15,7 7 1 16,10 3-5-16,1 6 0 16,13-4-1-16,15-5 0 15,10-3-1-15,4-7 0 16,7-9 1-16,21-10 0 0,0-9 1 16,7-9 0-16,-7-4 1 15,-18-9 1-15,-10-6 0 16,-11-7 0-16,-14 1-3 15,-14-4 0-15,-7 1-13 16,-25-1 0-16,0 0-1 16,7 10 1-16</inkml:trace>
  <inkml:trace contextRef="#ctx0" brushRef="#br0" timeOffset="99578.04">1785 7121 88 0,'0'-19'44'0,"11"0"-41"16,-1 13 63-16,-10 0-62 16,11 6 0-16,-4 0 1 0,-4 12 0 15,4 13-7-15,-7 13 1 16,-7 19 4-16,4 18 0 16,-4 13-2-16,-11 15 0 15,4 7-5-15,3-4 1 16,4 4-2-16,4-9 1 15</inkml:trace>
  <inkml:trace contextRef="#ctx0" brushRef="#br0" timeOffset="100057.77">2103 7877 97 0,'-7'-10'48'0,"14"4"-39"15,-7 6 46-15,3-3-55 16,8-3 1-16,-1 3-1 16,15 3 1-16,-4 3-1 0,0 6 0 15,-3 10 0-15,-8 6 0 16,5 9 0-16,-8 7 0 16,-4 3-1-16,-6 6 1 15,-8-6-2-15,-17 3 1 16,0-3-1-16,3-6 1 15,-3-7-1-15,7-6 1 16,3-3 0-16,18-3 1 16,7-10 0-16,7-2 1 15,18-4 0-15,3-3 0 16,-3-3-1-16,-4-7 1 0,4-2-8 16,0-1 1-16,-4 1-1 15,18-7 0-15</inkml:trace>
  <inkml:trace contextRef="#ctx0" brushRef="#br0" timeOffset="100504.41">3493 6607 96 0,'-15'-13'48'0,"-6"1"-47"0,11 12 59 16,-4 0-60-16,-8 0 1 15,-9 9-2-15,-1 7 1 16,4 3-2-16,10-4 1 0,14 1-1 16,15 0 1-16,3-4-1 15,11 1 1-15,0-7 0 16,10 0 0-16,4 0 1 15,3 1 1-15,-14-4-1 16,-7-3 1-16,-10 0-7 16,-11 0 0-16,-7 0-1 15,-4 0 1-15</inkml:trace>
  <inkml:trace contextRef="#ctx0" brushRef="#br0" timeOffset="100941.93">3517 7635 96 0,'11'-22'48'0,"-11"-12"-45"0,0 24 59 16,0-5-60-16,-11-4 0 15,4 6 0-15,-3 1 0 16,-1 12-4-16,0 6 1 16,4 7 1-16,4 9 1 15,13-4-2-15,1 11 0 0,21 2 0 16,7-3 1-16,10-3 0 15,-10-3 0-15,-8-12 1 16,-2-4 0-16,-12-6 0 16,-17 0 1-16,-14-9-3 15,-10-4 0-15,-15-3-15 16,0 1 1-16,-3-1-2 16,13 10 1-16</inkml:trace>
  <inkml:trace contextRef="#ctx0" brushRef="#br0" timeOffset="101992.92">723 6751 96 0,'0'-13'48'0,"7"17"-58"0,-7 2 73 16,0 10-63-16,0 9 1 0,0 9-1 15,0 23 0 1,-7 12 0-16,4 9 0 0,-4 10 0 15,3 15 0-15,-7-9-4 16,1-3 0 0,3 0 0-16,-4-16 0 0</inkml:trace>
  <inkml:trace contextRef="#ctx0" brushRef="#br0" timeOffset="102775.33">2406 6594 86 0,'11'-6'43'0,"-11"0"-33"0,0 6 42 15,0 0-49-15,0 3 0 16,0 6 0-16,-4 16 1 0,4 19-6 15,-7 13 0 1,7 12 3-16,0 15 1 0,7 1-7 16,-7-4 1-16,4 10-11 15,3-3 1-15,10-16 0 16,-13-3 0-16</inkml:trace>
  <inkml:trace contextRef="#ctx0" brushRef="#br0" timeOffset="103075.16">2801 6911 74 0,'0'-41'37'0,"-18"-3"-27"0,15 41 50 15,-4-6-54-15,3 12 0 16,-3 3 0 0,-3 10 0-16,-8 12-9 0,4 10 0 15,7 6 5-15,-4 9 0 16,1 0-10-16,10-3 1 16,0 1-1-16,0-8 1 15</inkml:trace>
  <inkml:trace contextRef="#ctx0" brushRef="#br0" timeOffset="103534.22">2829 6563 75 0,'0'-13'37'0,"0"1"-18"15,0 12 32-15,0 0-47 0,0 0 0 16,4 0 0-16,3 3 1 16,3 6-7-16,1-2 0 15,0 5 4-15,-1 1 1 16,11 9-3-16,8 0 0 16,-1 3 0-16,11 12 0 15,-4 4 0-15,4 6 0 16,-4 0-1-16,-10 10 1 15,-8-1 0-15,-6 4 1 0,-11-4 0 16,-21-3 0 0,-18 10-1-16,0-7 0 15,-3-2-6-15,3-7 0 0,7-3-1 16,-3-7 1-16</inkml:trace>
  <inkml:trace contextRef="#ctx0" brushRef="#br0" timeOffset="105655.96">5175 5465 57 0,'0'-9'28'0,"0"6"-20"0,0 3 28 0,0 0-33 16,0-7 1-16,0-2 1 15,-3 3 1-15,3 0-7 16,-7-1 0-16,3 1 6 16,4 0 0-16,-7 3-1 15,4 3 0-15,3 0-1 16,0 0 1-16,10-4-1 15,-6 1 0-15,10 3-1 16,7 3 1-16,-7-3-2 16,4 7 0-16,-11-1-2 0,3 0 1 15,1 1-6 1,-1-1 1-16,5 0-2 0,-1 7 0 16</inkml:trace>
  <inkml:trace contextRef="#ctx0" brushRef="#br0" timeOffset="116347.52">5380 10959 87 0,'0'-22'43'0,"3"3"-41"0,-3 16 65 0,-3-6-65 16,-8 6 0-16,-10 3-1 15,-4 6 1-15,-6 3-5 16,2 7 1-16,5 0-1 16,6 3 1-16,8-4-2 15,13-2 1-15,15-4-1 16,10-6 1-16,7-6 1 16,4-3 1-16,-4-3 1 15,-3 2 1-15,-14-2-1 16,3 3 1-16,-18-4-13 15,-6 4 0-15,-8 6 0 16,1 6 0-16</inkml:trace>
  <inkml:trace contextRef="#ctx0" brushRef="#br0" timeOffset="116674.9">5592 11489 97 0,'-15'-25'48'0,"-13"-13"-59"0,7 38 77 0,3 0-67 15,-10 10 0-15,3-7-1 16,8 6 0-16,6 4 2 15,1 3 0-15,13-1-2 16,15-2 1-16,7-4 0 16,3-2 0-16,-4-4-1 15,-2 3 1-15,-1-3-4 16,-11 0 1-16,-6-3-1 16,-8 0 0-16</inkml:trace>
  <inkml:trace contextRef="#ctx0" brushRef="#br0" timeOffset="118253.55">6473 10461 95 0,'-24'-35'47'0,"31"4"-37"16,-7 31 47-16,0 0-56 16,0 0 1-16,0 6 1 15,7 10 0-15,-4 18-4 16,4 4 0-16,-3 15 2 15,-4 10 1-15,-4 12-4 16,8 7 1 0,-8 43-11-1,1-15 1-15</inkml:trace>
  <inkml:trace contextRef="#ctx0" brushRef="#br0" timeOffset="118540.38">6167 11561 76 0,'-36'16'38'0,"22"0"-21"0,14-13 27 15,-7 3-38-15,7 0 1 0,7 4 2 16,11-7 1-16,14-3-13 15,45-3 1-15,25-13 7 16,1 0 1-16,24-6-5 16,-7 4 1-16,0-1-6 15,-14 0 0-15,-22 0-18 16,-10 7 0-16,-17 5 0 16,-11 1 0-16</inkml:trace>
  <inkml:trace contextRef="#ctx0" brushRef="#br0" timeOffset="118884.18">6107 12038 88 0,'-11'-31'44'0,"22"9"-52"0,-11 15 78 16,10-2-69-16,11 0 1 16,11-4 0-16,35 4 0 15,4-7-3-15,17 3 1 16,-7 7 1-16,-3-3 0 0,3-4-2 15,0-3 1-15,-3-5-3 16,-11 5 1-16,-7 0-12 16,-8 0 1-16,-20 4 0 15,-11 6 0-15</inkml:trace>
  <inkml:trace contextRef="#ctx0" brushRef="#br0" timeOffset="119289.95">6117 12047 84 0,'0'-25'42'0,"0"6"-33"0,0 19 58 16,0 0-65-16,0 0 1 16,0 7-1-16,0 2 1 15,0 13-5-15,0 13 1 16,0 15 2-16,0 9 0 16,11 23-1-16,-4-1 0 15,3 17-1-15,1-4 1 16,-7-3-1-16,3-4 1 15,-14-2-1-15,3-7 1 0,-17-5-1 16,-4-17 1-16,-14-6 0 16,-7-9 0-16,-14-13-2 15,4-15 0-15,3-16-10 16,14-13 0-16,0-9 0 16,22-16 0-16</inkml:trace>
  <inkml:trace contextRef="#ctx0" brushRef="#br0" timeOffset="119829.66">6819 12342 69 0,'0'0'34'0,"0"0"-20"0,-3-3 35 16,-4 0-47-16,-4-3 1 16,-3-4 2-16,-4-2 1 15,-3-7-7-15,3 0 1 16,-3 0 4-16,7-3 0 16,0 7-1-16,11-7 0 15,3 9-2-15,10 1 1 16,1 2-1-16,6-2 0 15,5 8-1-15,6 4 1 0,11 4-1 16,-4 2 0 0,-3 13 0-16,-8 3 1 0,-6 9-2 15,-7 10 1-15,-19 3-1 16,-13 3 1-16,-7 6-2 16,-4 0 0-16,-3 7-1 15,-14-10 0-15,-1-3 0 16,4-3 0-16,8-10-1 15,6-8 1-15,14-17 0 16,8 0 1-16,20-12 2 16,8-6 1-16,14-7 1 15,-1 0 1-15,8 4 1 16,14 6 0-16,4 6 0 16,-8 6 0-16,0 10-2 15,-6 9 1-15,-5 0-9 0,-9 3 0 16,-5-3-2-16,-6 3 1 15</inkml:trace>
  <inkml:trace contextRef="#ctx0" brushRef="#br0" timeOffset="120421.32">7835 9887 98 0,'-21'-47'49'0,"-4"0"-50"15,11 44 63-15,-10-1-62 16,-12 8 1-16,1 5-1 16,-4 13 0-16,-3 12 0 15,14-12 0-15,-11 25 0 16,18 22 0-16,7 7 0 15,17 15 0-15,8 3 0 16,-1 15 1-16,1 4-1 16,3 3 1-16,0 4-1 0,-3-4 1 15,-1 3-1-15,-3 0 1 16,-3-3-1-16,-4 0 0 16,-4-9 0-16,4 2 0 15,0 1 0-15,0-10 1 16,0-6-1-16,0-12 0 15,0-4 1-15,0-12 0 16,7-12 0-16,-7-14 0 0,7-5 0 16,11-13 0-16,3-10-1 15,0-18 1-15,11-10-8 16,-7 4 0-16,17-32-1 16,18-6 1-16</inkml:trace>
  <inkml:trace contextRef="#ctx0" brushRef="#br0" timeOffset="120839.08">8170 10614 103 0,'-31'-50'51'0,"6"38"-48"0,21 12 61 16,-3 9-63-16,0 7 1 0,0 21 2 16,7 13 0-16,-7 19-5 15,4 4 0-15,3 8 2 16,0 7 0-16,3 3-4 16,4-3 0-16,0-7-13 15,0-6 1-15,0-2-1 16,0-20 1-16</inkml:trace>
  <inkml:trace contextRef="#ctx0" brushRef="#br0" timeOffset="121225.86">8530 10878 85 0,'0'-35'42'0,"32"1"-31"0,-36 27 52 16,-10 1-61-16,0 3 1 15,0 0 0-15,-4 6 1 16,-3 6-6-16,0 13 1 16,0 10 3-16,3 2 0 15,1 7-2-15,10 6 0 16,3 3-2-16,11 4 1 15,14-7-2-15,15-4 1 16,6-2-1-16,7-6 0 16,1-10 0-16,3-6 1 0,-11-13 1 15,0-6 0-15,-6-13 2 16,-8-2 1-16,-7-4 1 16,-11-6 0-16,-10-10 0 15,-10 1 1-15,-11-7-2 16,-11 3 1-16,0 4-8 15,1-4 1-15,-5 10-2 16,1 0 1-16</inkml:trace>
  <inkml:trace contextRef="#ctx0" brushRef="#br0" timeOffset="121653.92">8886 10693 86 0,'-21'-38'43'0,"-3"16"-28"0,24 13 38 16,-4-1-49-16,1 1 0 15,3-4 1-15,3 4 1 16,1-4-8-16,-1 7 1 15,4 0 4-15,7 0 1 16,-3 9-3-16,7 3 1 16,6 7-2-16,1 5 1 15,7 14-1-15,10-1 0 0,7 7 0 16,1 6 0-16,6 3 0 16,-3-7 0-16,-7 4 0 15,-4-3 0-15,-6 3 0 16,-8 0 0-16,-11 3 0 15,-9 3 0-15,-8 3 0 16,-22-2 0-16,-9 2-1 16,-15 0 1-16,-14 0-7 15,10-9 1-15,5-9-1 16,9-10 1-16</inkml:trace>
  <inkml:trace contextRef="#ctx0" brushRef="#br0" timeOffset="121998.72">10047 11041 80 0,'-21'6'40'0,"10"-19"-24"0,11 13 30 16,0-3-39-16,0 3 0 15,0-6 2-15,7-3 1 0,4 2-13 16,10 1 0-16,18 0 8 16,10 0 1-16,8-1-4 15,10 4 0-15,-7 6-3 16,-4 0 1-16,1 1-5 15,-8 2 1-15,-7-3-13 16,11 0 1-16,-10-6-1 16,-5 0 1-16</inkml:trace>
  <inkml:trace contextRef="#ctx0" brushRef="#br0" timeOffset="122355.51">10227 10627 84 0,'-53'-19'42'0,"39"-15"-34"0,25 24 59 16,-8 4-63-16,1 0 1 16,10-1 1-16,0 7 1 15,4 7-8-15,-1 5 0 16,4 10 5-16,0 9 1 15,-3 23-3-15,-7 15 1 16,-1 9-2-16,1 10 1 16,-4 12-2-16,3 4 1 15,1-4-1-15,0-9 0 16,-1-13-1-16,1-5 1 0,-1-17 0 16,1-12 0-16,-7-10-2 15,3-9 1-15,-7-3-4 16,3-12 0-16,-3-10-1 15,7-10 1-15</inkml:trace>
  <inkml:trace contextRef="#ctx0" brushRef="#br0" timeOffset="142156.17">593 11922 88 0,'0'-44'44'0,"7"0"-33"16,-7 44 45-16,0-6-54 15,0-4 1-15,0 4 0 16,0 12 0-16,3 10-4 0,4 19 0 15,4 21 3-15,-1 10 0 16,-2 15-2-16,2 20 0 16,1 5-4-16,-1-8 0 15,-3-14-15-15,4-5 0 16,-8-20-1-16,8-12 1 16</inkml:trace>
  <inkml:trace contextRef="#ctx0" brushRef="#br0" timeOffset="142670.91">660 11844 73 0,'-32'-85'36'0,"4"19"-30"0,28 44 55 0,-18-16-54 15,8-9 0-15,-1-3 3 16,4-3 0-16,7-10-14 15,14-3 1-15,0-6 8 16,14 3 1-16,4 0-4 16,17 10 0-16,11 2-2 15,7 10 0-15,-3 19 0 16,3 12 0-16,-18 13-1 16,1 16 0-16,-11 6 0 15,-8 12 1-15,-10 6-1 0,-3 1 0 16,-7 6 0-1,-1 3 1-15,-10 3-1 0,-10 4 0 16,-19-7-1-16,1 0 1 16,-3-7-1-16,-12-2 0 15,-6-7 1-15,10-2 0 16,11-14 0-16,7 1 1 16,-1-4 1-16,22 7 0 15,0-3 1-15,15 3 0 16,2 9 1-16,11 0 0 15,1 7-1-15,6 9 0 0,0 3 0 16,-3 3 0-16,0 3-2 16,-4 4 1-16,0-1-6 15,-7-3 0-15,-3-2-14 16,-4-4 0 0,4 0-1-16,-1 6 1 0</inkml:trace>
  <inkml:trace contextRef="#ctx0" brushRef="#br0" timeOffset="143100.67">1753 12094 88 0,'-7'-40'44'0,"7"24"-44"0,0 13 72 15,-7-3-70-15,-3 6 1 16,-12 6-1-16,1 3 1 16,-10 7-4-16,2 12 0 15,1 3 2-15,7 7 0 16,0 3-2-16,10 12 1 15,11-6-1-15,21 0 1 16,8-12-2-16,13-7 1 16,7-12 0-16,22-7 1 15,-1-12 0-15,8-10 0 0,-7-9 1 16,-15-3 0-16,-14 0 1 16,-10-6 0-16,-14-4-1 15,-15 1 1-15,-6-4-6 16,-15 13 1-16,-3 0-17 15,-21 9 1-15,3 4-2 16,4 6 1-16</inkml:trace>
  <inkml:trace contextRef="#ctx0" brushRef="#br0" timeOffset="143342.52">1813 11724 99 0,'-7'-18'49'0,"7"8"-56"0,0 10 87 16,0 0-79-16,7 0 1 15,-3 10 0-15,-4 8 0 16,0 23-3-16,0 19 0 16,0 9 3-16,0 9 0 15,0 4-3-15,0 9 0 16,7 3-8-16,-4-10 0 15,4-2 0-15,4-10 1 16</inkml:trace>
  <inkml:trace contextRef="#ctx0" brushRef="#br0" timeOffset="143841.8">2282 12537 86 0,'11'-26'43'0,"17"8"-28"0,-17 18 42 16,-1-10-55-16,5 10 0 16,2 0 0-16,-6 10 1 15,6 8-4-15,-13 4 0 16,3 7 2-16,-14 2 1 16,-4 7-3-16,-3-1 1 15,-3-2-1-15,-5-4 0 16,-16-3 0-16,6-3 0 15,7 0 0-15,11-9 1 16,-4-3 0-16,25-4 0 16,4-3 1-16,17-2 1 15,8-1 0-15,24 0 0 0,7-3-1 16,0-3 1-16,-7 3-2 16,-11 0 1-16,-7-3-5 15,-13 3 0-15,-5-4-16 16,-10 1 0-16,-14 3 0 15,-7 0 0-15</inkml:trace>
  <inkml:trace contextRef="#ctx0" brushRef="#br0" timeOffset="144602.9">2910 11292 85 0,'-28'-35'42'0,"11"13"-42"0,17 22 70 15,0 0-67-15,0 0 0 16,0 0 1-16,7 13 1 16,3 6-6-16,8 15 0 15,-8 19 4-15,1 7 1 16,-7 9-3-16,3 19 1 16,0 15-1-16,-7 1 1 0,0-13-3 15,3 0 1 1,-3-13-7-16,7-9 1 0,-7-3-16 15,0-10 0-15,0-12-1 16,0-13 1-16</inkml:trace>
  <inkml:trace contextRef="#ctx0" brushRef="#br0" timeOffset="144903.59">3217 11756 96 0,'-7'-3'48'0,"14"6"-61"0,4-6 87 16,10-1-73-16,7-2 0 15,4-3 0-15,0-1 1 16,7 1-3-16,3 0 1 15,7-1 1-15,1 1 0 16,-1-1-2-16,1 1 1 16,-8-7-6-16,-3 4 0 15,-1-1-19-15,-6-3 0 0,-7 7 0 16,-15-3 1 0</inkml:trace>
  <inkml:trace contextRef="#ctx0" brushRef="#br0" timeOffset="145144.47">3482 11389 74 0,'-4'-16'37'0,"4"-9"-38"16,0 25 70-16,0 0-64 15,0 0 0-15,0 6 2 16,4 13 1-16,3 6-10 15,-7 16 1-15,4 3 5 16,-4 12 1-16,0 10-3 16,0 9 0-16,0-6-7 15,0 0 1-15,3-6-2 0,1-3 0 16</inkml:trace>
  <inkml:trace contextRef="#ctx0" brushRef="#br0" timeOffset="145695.86">3986 11066 84 0,'-10'-6'42'0,"3"-7"-25"16,7 13 37-16,0-6-51 15,0 6 0-15,0 0 1 16,0 0 0-16,0 0-6 16,0 3 1-16,0 0 3 15,7 3 1-15,-4 7-3 0,15 3 1 16,0 2-1-16,17 1 0 16,11 6 0-16,3 0 1 15,1 10-1-15,-1-4 0 16,0 1 0-16,-13-7 0 15,-1 6 0-15,-10-3 0 16,-1 4 1-16,-13-1 0 16,-8 7 0-16,-17 9 0 15,-10 0 0-15,-1 0 0 16,-10 3 0-16,10 0 0 16,-3 3-2-16,-4-3 0 0,7-6-8 15,11 0 0-15,-4-3 0 16,4-3 0-16</inkml:trace>
  <inkml:trace contextRef="#ctx0" brushRef="#br0" timeOffset="150110.89">1139 13471 79 0,'-42'19'39'0,"7"12"-29"0,31-31 39 0,-6-6-45 15,10 9 0-15,-7-6 0 16,14-3 1-16,14-4-7 16,18-9 1-16,10-3 4 15,43-9 1-15,17-13-2 16,11 0 0-16,18-3 0 16,13 0 0-16,-9-6-1 15,2 0 1-15,-10-4-1 16,-7 13 1-16,-10 7-2 15,-26 5 1-15,-13 4-7 16,-18 6 1-16,-18 3-1 16,-10 4 0-16</inkml:trace>
  <inkml:trace contextRef="#ctx0" brushRef="#br0" timeOffset="150494.72">1150 13653 89 0,'-11'12'44'0,"22"-27"-38"0,-11 15 43 0,7 0-47 16,4 0 0-16,10-7 1 15,7-2 0-15,25-10-4 16,32-6 1-16,6-9 2 16,19-1 1-16,20-2-1 15,8-4 1-15,-8-3-1 16,12 3 1-16,-16 10-1 16,-6 6 1-16,-10 3-2 15,-29 9 1-15,-14 7-1 16,-14-3 0-16,-14 5-2 15,-8 1 0-15,-9 10-15 16,-5-7 0-16,-24-4-1 16,-3-11 1-16</inkml:trace>
  <inkml:trace contextRef="#ctx0" brushRef="#br0" timeOffset="152904.4">8237 11925 72 0,'-3'9'36'0,"31"-9"-28"16,-21 0 37-16,4-3-43 15,-1-3 1-15,8 0 0 16,3-4 1-16,7-2-5 15,25-1 0-15,14 4 4 16,0-7 0-16,7-3-2 0,4 4 0 16,-11-1 1-16,4 0 0 15,10 7-2-15,-11 0 0 16,-10-1-21-16,-3 4 0 16</inkml:trace>
  <inkml:trace contextRef="#ctx0" brushRef="#br0" timeOffset="155221.6">11285 10953 43 0,'-67'-16'21'0,"39"16"-6"0,25-9 22 15,-4-4-28-15,-1 4 0 16,1 3 9-16,4 3 1 15,-1-1-22-15,1 4 1 16,3 4 15-16,0 2 0 16,3 0-4-16,4 3 0 0,4 1-5 15,3 2 1-15,18-5-3 16,10-4 0-16,1-9-1 16,9-7 0-16,8-3-1 15,-10-9 0-15,-4-3 0 16,-8 3 0-16,-2-3 0 15,-8-4 0-15,-7 4 0 16,-10-3 1 0,-15 3-1-1,-3 6 0-15,-7 3 0 16,-11 6 1-16,-6 4-1 16,-8 3 0-16,0 6 1 15,-10 3 0-15,-4 6-1 16,10 10 1-16,5 9 0 15,2 7 1-15,8 18-2 16,3 3 1-16,11 10-1 16,7 3 1-16,7 10-1 0,7-10 1 15,11 0-1-15,14-7 1 16,6-8-1-16,5-7 0 16,6-19-2-16,1-12 0 15,-8-10-5-15,0-12 0 16,-3-7-1-16,-4-6 1 15</inkml:trace>
  <inkml:trace contextRef="#ctx0" brushRef="#br0" timeOffset="155623.22">11797 9799 87 0,'-25'-13'43'0,"25"20"-22"0,0-7 36 16,0-7-54-16,0 7 1 16,0 7 0-16,0 5 1 15,0 13-7-15,-3 7 0 16,-1 2 4-16,4 1 0 15,0 2-4-15,0 7 1 16,0-6-9-16,4-1 1 16,-1 4-1-16,1-9 1 0</inkml:trace>
  <inkml:trace contextRef="#ctx0" brushRef="#br0" timeOffset="156034.45">11737 9382 84 0,'0'-16'42'0,"-11"-28"-27"16,8 35 42-16,-4-7-54 0,3 4 0 16,-10-1-1-16,4 4 1 15,-5 12-5 1,-2 6 1-16,-1 4 1 0,4 6 1 16,10-1-3-16,4 4 1 15,8-6 0-15,6-3 0 16,7-7 0-16,4 0 0 15,6-3 0-15,8-3 1 16,-11 0-4-16,-3 0 0 16,-4 0-18-16,-7 0 0 15,-7 3 0-15,0 1 0 16</inkml:trace>
  <inkml:trace contextRef="#ctx0" brushRef="#br0" timeOffset="156284.64">12224 9714 88 0,'-14'-25'44'0,"7"19"-51"16,7 6 85-16,-4 3-76 15,-3 3 1-15,0 7-1 16,-4 12 1-16,4 6-4 16,0 4 0-16,0 9-1 15,7-3 0-15,4-4-15 0,-1-2 1 16,1-4-1 0,6-3 0-16</inkml:trace>
  <inkml:trace contextRef="#ctx0" brushRef="#br0" timeOffset="156661.65">12139 9721 90 0,'-21'-10'45'15,"42"-9"-45"-15,-14 16 70 0,0-3-70 16,4 6 1-16,3-3-1 16,4 3 1-16,-1 3-2 15,4 10 1-15,1 8 0 16,6 8 1-16,-7 2-1 15,7 7 0-15,-17-1-1 16,-1-8 1-16,-3-4-1 16,-3-3 0-16,-1-4-4 15,-6-2 0-15,-1-7-9 0,11-2 0 16,15-10 0-16,-5 3 0 16</inkml:trace>
  <inkml:trace contextRef="#ctx0" brushRef="#br0" timeOffset="156980.32">12742 9655 104 0,'0'-38'52'0,"0"48"-59"0,0-10 87 0,0 3-79 16,-3 9 0-16,-4 13 1 16,0 13 0-16,-4 6-3 15,-7 12 1-15,1 4 0 16,3-4 1-16,0 7-8 15,3-7 1-15,0-2-1 16,4-4 0-16</inkml:trace>
  <inkml:trace contextRef="#ctx0" brushRef="#br0" timeOffset="157439.04">13018 10056 86 0,'-4'-19'43'0,"11"0"-22"0,0 7 34 0,0 3-52 15,0-4 0-15,4 7 1 16,3-1 0-16,4 7-6 16,-1 0 1-16,8 7 3 15,-7 2 0-15,-4 7-2 16,0 6 1-16,-11 12-1 16,-6 7 0-16,-11 6-1 15,-8 0 1-15,-6 3-1 16,-11-3 0-16,-3 0-1 15,0 0 1-15,10-6-1 16,4-9 1-16,3-7-1 16,14-3 1-16,8-13 0 15,24-6 0-15,14 0 1 16,8-3 0-16,6-12-2 0,1 9 0 16,-8-7-9-16,-3 4 1 15,-8 3-1-15,-2 0 1 16</inkml:trace>
  <inkml:trace contextRef="#ctx0" brushRef="#br0" timeOffset="157828.92">13702 10539 98 0,'3'-50'49'0,"-3"3"-47"15,0 37 68-15,0-2-68 16,0 12 1-16,0 6 1 16,0 7 1-16,-3 6-7 15,-1 15 1-15,1 19 3 16,3 23 1-16,0 11-2 16,7 11 0-16,0-7-3 0,7 3 1 15,0 0-8-15,0-10 1 16,-3-8-1-16,-8-17 0 15</inkml:trace>
  <inkml:trace contextRef="#ctx0" brushRef="#br0" timeOffset="158146.26">14125 10693 96 0,'-7'-44'48'0,"7"25"-38"0,0 13 50 16,-3-1-55-1,-8 7 1-15,0 7-1 16,11 12 1-16,0 21-9 15,4 10 1-15,3 4 5 16,0 5 0-16,4 4-4 16,-4-6 0-16,3-7-8 15,1 3 1-15,-4-3-1 16,-3-15 0-16</inkml:trace>
  <inkml:trace contextRef="#ctx0" brushRef="#br0" timeOffset="158702.48">14249 10445 86 0,'-11'-9'43'0,"8"-17"-24"0,6 20 37 0,-3 0-53 16,0 0 0-16,0-1 1 16,0 7 0-16,4 0-6 15,3-3 1-15,0 6 3 16,7 4 0-16,7 2-2 15,0 4 1-15,4 2-1 16,0 1 0-16,3 0 0 16,0-4 0-16,4 1 0 15,7 2 0-15,-1-2 0 16,-6-1 0-16,-4-2 0 16,-6 2 0-16,-5-2 0 15,-3 2 0-15,-3 1 0 0,-4-1 0 16,0 1 0-16,-7 3 1 15,4 9-1-15,-4-6 0 16,0 12 0-16,-4 7 1 16,0 5-1-16,-20 5 1 15,-1 5-1-15,0 3 1 16,1-6-1-16,-5 4 0 16,1-7-1-16,4-3 1 15,2-4-13-15,5-5 1 16,3-7-1-16,10-9 1 15</inkml:trace>
  <inkml:trace contextRef="#ctx0" brushRef="#br0" timeOffset="159358.1">14838 9940 78 0,'-32'0'39'0,"25"-6"-22"0,11 0 39 16,-4 6-52-16,3-10 0 16,-3 10 1-16,14-6 1 15,7 3-8-15,1 6 0 16,-1 3 5-16,3 4 0 15,8 5-2-15,-4 7 1 16,1 0-2-16,6 9 0 0,4 17 0 16,-4 2 1-16,-3 16-1 15,-8-7 0-15,-2 4 0 16,-5 3 0-16,-3 0 0 16,-3 3 0-16,-4 0 0 15,-4 0 0-15,1-4 0 16,0 1 0-16,-1-12 0 15,1 5 0-15,3-2 0 16,0-4 0-16,0-3 0 16,0-9 0-16,0 0 0 15,0-1 0-15,-4-5 0 16,1-4 0-16,-4-3 1 16,-7 1 1-16,-4 2 0 15,-3-6 1-15,-14 3-1 16,-7-3 1-16,-1-3-1 0,1 3 1 15,0-6-12-15,0-3 1 16,-4-10-2-16,-7-12 0 16</inkml:trace>
  <inkml:trace contextRef="#ctx0" brushRef="#br0" timeOffset="162887.63">265 9244 77 0,'-53'3'38'0,"35"0"-27"0,14 0 39 16,-13-3-46-1,-1 3 1-15,4-3 0 0,18 4 1 16,-15-4-9-16,18 3 1 0,4 3 5 16,6-6 0-16,4 3-3 15,18-3 1 1,4 3-1-16,17 0 1 0,10-3-1 15,1 0 1-15,17 4-1 16,21-4 0-16,4 0 0 16,14 3 0-16,21-3 0 15,11 3 1-15,0-6-1 16,24 3 0-16,4-7 0 16,21 7 1-16,4-3 0 15,17-6 0-15,11-1-1 16,7-5 1-16,11-7 0 15,10-3 1-15,11-3-1 16,20-10 1-16,-6-3-1 16,42 0 1-16,-3 4 0 15,3-7 0-15,21-3-1 16,-6 6 0-16,-12 0-1 0,5 1 1 16,-15 2 0-16,10 0 0 15,-20 1-1-15,3 5 1 16,-14 1-1-16,-7-4 1 15,-22 4 0-15,8 0 1 16,-46 2 0-16,7 4 0 16,-21 3-1-16,-29 4 1 15,-13 2 0-15,-22 3 0 16,-14 4-2-16,-28-4 0 16,-25 4 0-16,-17 3 1 0,-15 0-1 15,-10-1 0-15,-10 1 0 16,-8-7 0-16,-7 7 0 15,-7-3 1-15,0-7-1 16,-6-3 1-16,-5-9-1 16,1-13 0-16,-4-6 0 15,-7-12 1-15,0-7-1 16,0-9 0-16,0-7 0 16,0-6 0-16,0-12 0 15,0 3 0-15,0-4 0 16,0-5 0-16,0-1 0 15,0-15 0-15,0-1-1 16,0-5 1-16,3-7 0 16,-3 0 0-16,0 7-1 15,0 12 1-15,0-4 0 16,-3 1 0-16,-1 3 0 16,1 10 0-16,-1 5 0 0,1 10 0 15,-4-9 0-15,0 12 0 16,-1 4-1-16,1-10 1 15,0 9 0-15,-7 6 0 16,-7 10-1-16,-7 0 0 16,-7 4 0-16,-11 2 1 15,-18 16-1-15,-3-6 0 16,0 12-1-16,-21 9 1 0,-18-2 0 16,-7 6 1-16,0 9-1 15,-17 0 0-15,-22 3 1 16,0 7 0-16,-20 9-1 15,-15-6 1-15,-11 12 0 16,-17 3 0-16,0 1 0 16,-32 9 0-16,21 6 0 15,-35-3 0-15,25 3 0 16,-11 3 0-16,3 0 0 16,-6 4 0-16,-1-4 0 15,-6 0 0-15,-4 0 0 16,-4 0 0-16,1-2 0 15,6-5 0-15,-10-2 0 16,17 3 0-16,-17 10 0 16,21-1 0-16,-14-3 0 15,14-3 0-15,-3 7 0 16,3-7 0-16,7 6-1 16,0-9 0-16,32-3 1 0,-11-7 0 15,8-2-1-15,24-10 1 16,7 0 0-16,3 0 0 15,15 0 0-15,24 0 0 16,8 3 0-16,3 0 0 16,14 0 0-16,-7 10 0 15,21 9-1-15,18-3 1 16,4 2 0-16,6 5 0 16,0 5-1-16,11 3 1 0,4 4-1 15,3 3 1-15,14 9 0 16,1 10 0-16,6-1 0 15,4 7 0-15,-1 6 0 16,5 0 0-16,-12 16 0 16,5 0 0-16,2 3-1 15,-2 15 1-15,-8-2 0 16,7 6 1-16,4 6-2 16,0-3 1-16,14 6 0 15,-4-3 0-15,7 0 0 16,1-3 0-16,-1-10 0 15,4 4 0-15,7 6 0 16,0-10 1-16,0 1-1 16,0-4 0-16,18-6 0 15,3 3 0-15,0-9 0 16,7-3 0-16,4 2 0 16,3 1 0-16,-3-12 0 0,0 2 1 15,0 7-1 1,-4-10 0-16,4 0 0 0,-4 0 1 15,-11 4-1-15,5-13 0 16,-5-7-2-16,-3 4 1 16,4-7-16-16,3-5 0 15,7-26 0-15,1-19 0 16</inkml:trace>
  <inkml:trace contextRef="#ctx0" brushRef="#br0" timeOffset="164572.36">720 8865 80 0,'-22'37'40'0,"5"-40"-36"16,17 3 41-16,0 0-44 15,0-3 1-15,0-3-1 0,10 2 1 16,1-2-3-16,28-6 1 15,3-4 1-15,22 0 1 16,10 4-2-16,-7-4 1 16,-4 4 1-16,22 5 0 15,-4-2 0-15,11 3 0 16,-4-1 0-16,-7 1 0 16,-3 0-1-16,-15 3 1 15,4-1-1-15,11 4 0 16,-18-3-1-16,-7 0 1 0,-4 0-1 15,-17 3 0-15,-4 0 0 16,-10 0 0-16,-15 3 0 16,-6 3 0-16,-25-2 0 15,-11-1 1-15,-4 0 0 16,-17 6 0-16,-7 1 0 16,-3-1 0-16,-22 1 0 15,4-1 0-15,7 3-1 16,-7 1 0-16,6 6 0 15,12-3 0-15,-4-4 0 16,10 1 1-16,4-4-1 16,15-3 0-16,13-3 0 15,0 4 1-15,11-4-1 16,21 0 0-16,10 0-1 16,22-3 1-16,7 0 0 15,10-3 0-15,1-3 0 16,20-4 0-16,11-2 0 15,8 5 0-15,2 1 0 0,-2-9 0 16,-8 5 0-16,14 4 1 16,-14 0-1-16,0-1 0 15,-3 7 0-15,-4-6 1 16,-14 3-1-16,-4 3 0 16,-17 0 0-16,-7-3 1 15,-4 6 0-15,-14 0 0 16,0-3 0-16,-14 0 0 15,-7 0 0-15,-3 0 1 0,-8 0-1 16,4 3 1-16,-14-3-1 16,-11 3 0-16,-10 4-1 15,6-4 1-15,-6-6-1 16,10 3 0-16,-3-4 0 16,3 8 1-16,-7-4-1 15,14 0 0-15,1-4 0 16,9 1 0-16,5-3 0 15,-4 0 0-15,10 3 0 16,4-4 0-16,-4 1 0 16,1 0 0-1,-8 0 0 1,8 6 1-16,-12-4-1 16,12 8 1-16,-8-4-1 15,8 0 0-15,-1 3 0 16,0-3 0-16,1 0-1 15,3 3 1-15,3-3-1 0,-3 6 1 16,7-6-1-16,0 3 0 16,-3-3 1-16,6 3 0 15,4 0 0-15,-7 1 0 16,4-1 1-16,3 0 0 16,-4 0 0-16,-3 0 0 15,7 0-1-15,-7 0 1 16,0-3 0-16,0 4 0 0,0-4-1 15,0 3 1 1,0-3 0-16,-7 0 0 0,4 3 1 16,3 0 0-16,0-3-1 15,-7 0 1-15,7 0-1 16,-4 0 0-16,4 0-1 16,0 0 1-16,0 0-12 15,-7-6 1-15,-3-13 0 16,-1-6 0-16</inkml:trace>
  <inkml:trace contextRef="#ctx0" brushRef="#br0" timeOffset="172510.54">631 13919 63 0,'-28'4'31'0,"-14"-11"-25"0,35 4 32 0,3-3-32 16,-3 6 0-16,4-10 2 15,-4 4 1-15,3 3-12 16,4 3 1-16,11-12 8 15,-1 8 0-15,1-5-2 16,10 3 0-16,-3-1-2 16,3 4 1-16,11-6-1 15,24 3 1-15,15-10-3 16,17 0 1 0,4-6-1-16,24-3 0 0,18-3 0 15,4-6 0-15,13-7 0 16,19 6 1-16,-12-9 0 15,22 4 0-15,7 2 0 16,-10 3 0-16,13-5 0 16,1 2 1-16,-11 10-1 15,0-7 0-15,6 7-1 0,-16 6 1 16,-8-6-1-16,4 6 1 16,-7-3-1-16,-36 6 0 15,-6-6 0-15,-29 9 1 16,-7 1-1-16,0-1 1 15,-32 3-1-15,-10 4 0 16,-7 3 0-16,-4 6 1 16,-14-3 0-16,0-4 0 15,-10 4-1-15,-4 3 1 16,-4-6-1-16,-3 6 1 0,-10-3-1 16,-8 6 1-16,-3-3-2 15,-18 9 1-15,-7 1 0 16,-35 2 0-16,7 4-1 15,-25 6 1-15,-14 0-1 16,-21 9 1-16,-11 7-1 16,-17 3 0-16,-1-1 0 15,-10 4 1-15,1 0-1 16,2-3 0-16,8-3 1 16,0-4 0-16,-1-6 0 15,18-6 0-15,-13-3 0 16,6-3 1-16,7 3-1 15,22-4 0-15,3 1 0 16,14-4 1-16,14 1-1 16,18-4 0-16,3 1 0 15,11-4 0-15,14 0-1 16,15 1 1-16,6-1 0 16,21 0 0-16,-6 4-1 0,17-7 1 15,7 3-1-15,7-3 1 16,3 0-1-16,12 0 1 15,-8 1 0-15,7-1 0 16,4-3-1-16,-4 3 1 16,-7 6-9-16,-7 1 0 15,4-1-1-15,0-3 1 16</inkml:trace>
  <inkml:trace contextRef="#ctx0" brushRef="#br0" timeOffset="177195.45">8248 11778 81 0,'-25'-3'40'0,"11"3"-27"16,14 0 41-16,0 0-53 15,0 0 1-15,4 0-1 16,10 6 1-16,7-6-3 16,4 3 0-16,10 0 2 15,0 0 0-15,22-6-1 16,20 3 0-16,-3-6 1 15,0 0 0-15,-3-4 0 16,-4 1 0-16,4-1 0 16,10-2 1-16,-11 6-1 15,-13-4 1-15,-4 4-1 0,-18 3 0 16,-10 0 0-16,-11-7 1 16,-14 7-2-16,-25-6 1 15,-7 5-1-15,-7 4 1 16,1 4-1-16,-29 2 1 15,-7 0-2-15,-11 4 1 16,7 2 0-16,11 1 0 16,11 9 0-16,10-7 0 15,11 1 0-15,10 6 0 0,11-3 0 16,10-7 0-16,15 1-1 16,21-1 1-16,6-12-6 15,12-3 1-15,6 0-1 16,-3-16 0-16</inkml:trace>
  <inkml:trace contextRef="#ctx0" brushRef="#br0" timeOffset="184299.21">11448 11922 84 0,'-14'0'42'16,"-1"-31"-36"-16,19 31 43 0,3-4-47 16,7 1 1-16,4-9 0 15,17 5 0-15,4-11-5 16,10-1 1-16,18-3 2 16,14 0 0-16,15-3-1 15,2-3 0-15,5-7-1 16,10 4 1-16,-4-1 0 15,0-2 0-15,-3 6 0 16,-14 6 1-16,3 3-1 16,-10 0 1-16,-15 3-1 15,-10 4 1-15,-10-1-1 16,-11 7 1-16,-15 0-1 16,-10 0 1-16,-24-1-1 0,-15 7 1 15,-14 3-1-15,-17 7 1 16,-22 2-1-16,-24 7 0 15,0 3 0-15,-15 3 0 16,-6 7 0-16,-8 2 1 16,11 1-1-16,11-7 0 15,-4-3 0-15,14 9 0 16,7-9-1-16,8-3 1 16,10-3 0-16,14 0 0 0,7-6 0 15,18-1 0-15,6-6 0 16,5 1 1-16,10-1-1 15,24 0 0-15,11-6 0 16,18-6 0-16,21-10 0 16,7-3 1-16,21 1-1 15,15-14 1-15,13 10 0 16,0 0 0-16,8-3 0 16,-1 3 0-16,1 4 0 15,-15 2 0-15,-14 3-1 16,-13 1 1-16,-15-1-1 15,10 7 1-15,-20 0-1 16,-15-1 1-16,-10 4 0 16,-15 0 0-16,-10-3-5 15,-10 3 1-15,-11-4-1 16,-39-11 1-16</inkml:trace>
  <inkml:trace contextRef="#ctx0" brushRef="#br0" timeOffset="187197.58">0 14258 188 0,'409'0'0'0,"-345"-3"-2"0,24-3 0 16,28-7 0-16,18-3 0 15,32-9 3-15,25-6 1 16,31-13-2-16,25 3 1 16,53-3 1-16,28-6 1 15,39-6 0-15,31-7 1 16,40-15-1-16,20 6 0 0,29-16-2 15,21 13 1-15,11 2-1 16,-191 26 0 0,268-22 0-16,-17 16 0 0,-25 3 0 15,6-3 0-15,1 2 0 16,4 8 0-16,-1-23-1 16,-6 12 1-16,-12 10-1 15,-20 7 1-15,-36 5 0 16,-42 7 0-16,-14 3 0 15,-35 10 0-15,-39 2 0 16,-25 1 1-16,-28 6 0 16,-18 3 1-16,-24 0-2 15,-32 0 1-15,-15 3-2 16,-13 0 1-16,-32 3-1 16,-32-2 0-16,-28-1-1 15,-21 0 0-15,-18 3 0 16,-18-3 0-16,-14 0 0 15,-10 1 0-15,-4-1 0 0,-6-3 1 16,-5 0 0-16,-3 0 1 16,4 0-1-16,-4 0 1 15,7 0-1-15,-7 0 1 16,0 0-1-16,-3 0 0 16,-11 0 0-16,-7 0 0 15,-4-3-1-15,-6-4 1 16,-8 1 0-16,-10 0 0 15,-18 3 0-15,-18-1 0 16,-20 8 0-16,-15-1 0 16,-28 6-1-16,-25 4 1 0,-25 2-1 15,-20 10 1-15,-18 7-1 16,-25-13 1-16,-18 6-1 16,-14-10 1-16,-17-2-1 15,-7 0 1-15,-36-7 0 16,-14 6 0-16,-10 4 0 15,-8 6 0-15,-24 3 0 16,7 6 0-16,7 4 0 16,-31-1 0-16,-15 4 0 15,-4-3 0-15,8 2 0 16,-7-6 0-16,-8-2 0 16,-6 5 1-16,3 4-1 15,3 9 0-15,-6-3 0 16,6 3 1-16,4 3-1 15,29 3 1-15,24 4-1 16,-7 2 1-16,38-5-1 16,5 2 0-16,24 10-1 0,14 0 1 15,28-7-1-15,0-12 1 16,39-6 0-16,4-3 0 16,14-10-1-16,31 0 1 15,25-6 0-15,15 3 0 16,10-9-1-16,7 0 1 15,24 2 0-15,19-5 0 0,13 0-1 16,14-1 1-16,15 1-1 16,10-4 0-16,7 0-1 15,15 1 0-15,13-1 0 16,8 4 0-16,13-4 0 16,15 4 0-16,11-1-8 15,13 7 1-15,4 6 1 16,-7-3 1-16</inkml:trace>
  <inkml:trace contextRef="#ctx0" brushRef="#br0" timeOffset="-193869.06">4636 4766 96 0,'-43'9'48'0,"8"32"-47"0,31-28 49 0,-6-4-51 15,-8 7 1-15,8 6-1 16,-1 3 1-16,0 3 0 15,1 0 1-15,-11 13-1 16,3 6 0-16,-3 13 0 16,0 6 1-16,-8 3 0 15,8 6 1-15,-18 6-1 16,18-21 1-16,-35 40 0 16,14 7 0-16,3-4 0 15,0-12 0-15,11 13-1 16,3-1 0-16,0 1 0 15,4-1 1-15,4-2-1 16,2 5 0-16,5 4 0 16,-1 3 1-16,4-7-1 0,4 1 1 15,3-3-1-15,0 2 0 16,3 7-1-16,4-13 1 16,4 1-1-16,-1-1 1 15,1-3-1-15,0 13 0 16,-1-3 0-16,8-1 0 15,-8-5 0-15,8-1 0 16,14 3 0-16,0 1 0 16,6-7 0-16,-6 0 0 15,3-3 0-15,1-3 1 0,9 3-1 16,-13-6 1-16,7 0-1 16,-7-10 0-16,0-2 0 15,3-7 0-15,-7-13 0 16,4-6 0-16,17-6 0 15,-10-3 0-15,10 3 0 16,-3-7 0-16,11 1 0 16,-8-13 0-16,-7 0 1 15,4-9 0-15,-3 3-1 16,-1-7 0-16,7-9 1 16,8-6 0-16,3-3 0 15,0-13 0-15,7-3-1 16,-7 0 0-16,3-3 1 15,-6-6 0-15,-4-7-1 16,14-6 1-16,-4 0-1 16,4-6 1-16,-7-12-1 15,7-11 0-15,4 8 0 0,-18-8 1 16,3-2-1-16,4-3 0 16,0 3 0-16,0-1 0 15,0-2 0-15,-7 6 1 16,3-3-1-16,-3 2 0 15,4-5 0-15,-19-13 1 16,8 0-1-16,0 3 0 16,-7-3 0-16,0 4 1 0,14-4-1 15,-4-7 1-15,0-2-1 16,-10 12 1-16,0 4-1 16,-7-4 1-16,-4 0-1 15,-7 0 0-15,-3-9 0 16,3 3 1-16,0-3-1 15,0-4 0-15,8 1 0 16,-15 3 1-16,3-4-1 16,-6 11 0-16,0 2 0 15,-4 0 0-15,3-3 0 16,-10 6 0-16,0-12-1 16,-7 0 1-16,4 0 0 15,-8-4 0-15,-7 1 0 16,4 3 0-16,0 0 0 15,0 3 0-15,-14 9 0 16,0 0 1-16,-11 7-1 16,-4-4 0-16,5 7 0 0,-5 0 0 15,4-4 0 1,1 13 0-16,-1 10 0 0,-3 3 0 16,-15-4 0-16,4 7 0 15,-14 3 0 1,4 3 0-16,-8 7 0 0,4 2 1 15,0 7-1-15,-4 9 0 16,-3-3 0-16,-14 3 0 16,4 7 0-16,-1-7 0 15,7 6 0-15,-10 7 0 0,3 6 0 16,-13 0 1-16,13 9-1 16,4 1 0-16,10 9 0 15,8 3 0-15,6 0 0 16,-3 9 1-16,4 0-1 15,-1 1 0-15,5 2 0 16,-5 7 0-16,-3 12-1 16,7-3 1-16,7 1 0 15,0 2 0-15,8 3 0 16,-1 7 0-16,4 0 0 16,-1-4 0-16,-6 7 0 15,10 0 0-15,-7 9 0 16,8-3 0-16,-8-3 0 15,4 10 0-15,10-10 0 16,-14 0 0-16,7 6 0 16,4 7 1-16,-7-4-1 15,10 10 0-15,4-10 0 16,-4 1 0-16,11 8 0 16,-3-2 0-16,6 3 0 0,0 6 0 15,4-3 0-15,4-3 0 16,-8 12 0-16,4-3 1 15,4-3-1-15,3 7 0 16,-7-4 0-16,3-6 1 16,4 3-1-16,4 6 0 15,3-9 0-15,-7 3 0 0,10 0 0 16,-6-6 0 0,3 9 0-16,3 1 0 0,1-1 0 15,7-3 0-15,13 0 0 16,-2-13 0-16,2 7 0 15,8-6 0-15,0-1-1 16,10-2 1-16,-6 2 0 16,-12 4 0-16,5-10 0 15,-5 0 0-15,-2 10 0 16,-5 3 0-16,1-10 0 16,0-2 1-16,-4-4-1 15,4-7 0-15,6-8 0 16,-2-7 0-16,6 3 0 15,0-12 0-15,4 6-1 16,0-12 1-16,3 5 0 16,-3-5 0-16,0-4 0 15,-8 1 1-15,8-10-1 16,-11 6 0-16,4-6 0 0,0-3 0 16,17-7 0-1,-10-6 0-15,3-2 0 0,4-4 0 16,0-7 0-16,4-8 0 15,-1-10 0-15,0-1 0 16,-3-5 0-16,-3 0 1 16,-1-4-1-16,4 1 0 15,3-10 0-15,4 3 0 16,3-6 0-16,-6-3 0 16,-1-3 0-16,4-10 0 15,-7-6 0-15,-4 6 0 0,-3 4 0 16,0-7 0-16,-7-6 0 15,0-7 0-15,-4 10 0 16,11-9 1-16,-8 6-1 16,8-7 0-16,-7 4 0 15,3-6 0-15,7-1 0 16,-10-9 0-16,7 3 0 16,0-3 0-16,-7-3 0 15,-4 10 0-15,0-7 0 16,-7 0 0-16,-7-3 0 15,0 6 0-15,8-9 0 16,-5 6 0-16,8-10 0 16,3-5 0-16,-7 8 0 15,18-2 0-15,0 0 0 16,-4 3 0-16,0-4 0 16,-6 4 0-16,-8 9 0 0,-4 7 0 15,5-7 0-15,-8-3 0 16,0-3 0-16,-4 0 0 15,1-7 0-15,0 14 0 16,-1-7 0-16,-10 3 0 16,0 9 0-16,0 1 0 15,-7-4 0-15,4 7 0 16,-15 9 0-16,0 6 0 0,-3-9 0 16,-7 0 1-16,-7 3-1 15,3 0 0-15,-3-4 0 16,3-2 0-1,4 6 0-15,-4 7 0 0,0 2 0 16,-3 3 0-16,-7-2-1 16,-1 6 1-16,-6 6 0 15,-11 0 0-15,3 3 0 16,5 0 0-16,-1 9 0 16,3-2 0-16,8 5-1 15,-11 10 1-15,-3 0 0 16,-4 7 0-16,-8 5-1 15,1 7 1-15,0 9 0 16,0 1 0-16,14 15 0 16,-17-4 0-16,3 17-1 15,3 3 1-15,1 2 0 16,-11 4 0-16,3 3 0 16,11 0 0-16,4 0 0 15,3 10 0-15,7-1 0 0,-3 4 0 16,-1-7 0-16,1 10 0 15,0-7 0-15,3 4 0 16,-11-4 0-16,15 4 0 16,-4 3 0-16,11 2 0 15,7 4 0-15,-1-3 0 16,1 0 0-16,7 0 0 16,3 0 0-16,4-3 0 15,4 9-1-15,-8-3 1 0,7 3 0 16,1 3 0-16,-1-3 0 15,-6 0 0-15,6-3 0 16,0 7 0 0,1 27 0-1,-1-15 0-15,1-4 0 16,-4-8 0-16,3-7 0 16,7-10 0-16,4-2 0 15,0-1 0-15,0-2 0 16,4-4 0-16,3 0 0 15,-7-3 1-15,4 6-1 16,-1-6 0-16,1 0 0 16,-4 3 0-16,7 1 0 15,-7-7 0-15,0-1-1 16,0 1 1-16,0 6 0 16,0-2 0-16,3-1 0 0,4 6 0 15,-7-3 0-15,0 0 0 16,0 0 0-16,0 1 0 15,0-1 0-15,0-6 0 16,4-4 0-16,3 7 0 16,-4-3 0-16,4 3 0 15,4 7 0-15,-4-4 0 16,4 3 0-16,-1-3 0 16,1 4 0-16,-1-4 0 0,1-6 0 15,0-4 0-15,-1-2 0 16,1 0 0-1,6 9 0-15,1-3 0 0,14 3 0 16,-4 3 1-16,-3 0-1 16,-1 0 0-16,1 4-1 15,0-7 1-15,-1 0 0 16,-2-7 0-16,2-2 0 16,-3-3 0-16,8 5 0 15,-15 7 0-15,3 0 0 16,1-3 0-16,3 0-2 15,-10-3 0-15,10-3-13 16,7-4 0-16,22 1-1 16,-1-23 1-16</inkml:trace>
  <inkml:trace contextRef="#ctx0" brushRef="#br0" timeOffset="-189823.32">11772 11953 64 0,'-7'22'32'0,"0"0"-22"15,7-16 32-15,0 4-39 16,0-7 0-16,0 6 2 16,4 4 0-16,3-4-6 15,7-2 0-15,14-1 4 16,0-3 1-16,7-6-1 0,1-7 1 15,13-5 0 1,-3-1 0-16,-4-9 0 0,-3-6 1 16,3-10-1-16,1 0 0 15,6-6-1-15,15-3 0 16,-1-6-1-16,1-7 0 16,6-9-1-16,-6-10 0 15,-8 7 0-15,-3 0 0 16,-7-7-1-16,-4 13 1 15,1 0 0-15,-1-3 0 0,-3-3 0 16,0-4 1-16,3 4 0 16,-3-3 1-16,0-7-1 15,-4 3 0-15,4 1 0 16,-4-7 0-16,-7 7-1 16,-3 5 1-16,-8 4-2 15,-2-3 1-15,-1 0-1 16,-7-4 1-16,-4 4-1 15,-3-10 0-15,-3 10 0 16,-1-3 0-16,-6 2 0 16,-4-5 1-16,-4 3-1 15,-7-1 0-15,1 1 0 16,-8 6 0-16,-4 3 0 16,-2 9 1-16,-1 0-1 15,4 4 0-15,-1 0 0 16,-3 2 0-16,4 7 0 15,-4 10 1-15,-3 2-1 0,-4 4 0 16,0 3 0-16,-17-7 0 16,-1 13-1-16,1 3 1 15,3 10 0-15,0-1 0 16,-7 4-1-16,0 9 1 16,-7 7 0-16,-11 2 0 15,4 10 0-15,3 10 0 16,-6-1-1-16,3 10 1 15,-1-1 0-15,-9 4 0 0,13 0 0 16,8 3 0 0,6 7 0-16,8-1 0 0,10 3 0 15,3 4 0-15,1 3 0 16,0 6 0-16,-1-3 0 16,5-1 0-16,2 11 0 15,1 2 0-15,3 4 0 16,1-7 0-16,2-3 0 15,5-6 0-15,9 3-1 16,1 0 1-16,4 3 0 16,-1 3 1-16,11 4-1 15,0 5 0-15,7-2 0 16,4 6 0-16,6 6 0 16,5 6 0-16,-1 0 0 15,14-6 0-15,-7-3 0 16,-3 3 0-16,0 4 0 15,-4-7 0-15,0-7 0 16,-3 4 1-16,-1-10-1 0,4-2 0 16,1-1 0-16,-1 0 1 15,7-3-1-15,7-9 1 16,4-3-1-16,-4-1 0 16,4-12 0-16,0-3 0 15,7 0 0-15,-4-3 0 16,-3-7 0-16,-4-2 0 15,1-7 0-15,-1 0 0 16,0-6 0-16,0-4 0 0,15-5 0 16,-1-4 0-16,4-6 0 15,4 0 0-15,10-3 0 16,-11-7 0-16,0-8 0 16,1 5 0-16,-1-15 0 15,11 6 0-15,0-3 0 16,-3-10 0-16,3-2 0 15,-7-4 1-15,-7-9-1 16,0 0 0-16,-4-4 0 16,-3-2 0-16,-4-1 0 15,1 1 0-15,-1-4 0 16,-3-2 0-16,-4 2 0 16,4-6 1-16,-4 4-1 15,0-4 0-15,-3-3 0 16,0-3 1-16,0 3-1 15,-1-4 1-15,-6 1-1 16,-4-3 1-16,-3 6-1 0,-4 0 0 16,0-3 0-16,0 6 1 15,-3-6-1-15,-4 0 0 16,4-7 0-16,-1 4 0 16,1 3 0-16,-1 0 1 15,1-6-1-15,-4 2 0 16,-4 4 0-16,-3-3 0 15,0-3 0-15,-3 5 1 0,-1-2-1 16,-3 3 0 0,0-3 0-16,0-4 0 0,0 4 0 15,-3-3 0-15,-12 6 0 16,-6-4 0-16,0 14 0 16,-4-1 0-16,-3 3-1 15,-14 1 1-15,3 5 0 16,3 1 0-16,1 3 0 15,0 0 1-15,3 3-1 16,4 0 0-16,-11 6-1 16,0 6 1-16,-4 7 0 15,-6 3 0-15,-7 6 0 16,3 4 0-16,0 2-1 16,-4 7 1-16,8 3 0 15,-8 3 0-15,1 0 0 16,-4 3 0-16,0 0 0 15,0 6 0-15,7 4 0 16,-4 6 0-16,8 3-1 16,3 3 1-16,0 3 0 0,0 0 0 15,3 4 0-15,5-1 0 16,2 7 0-16,1-1 0 16,0 1 0-16,-1 3 0 15,4-1 0-15,8 1 0 16,-1 9-1-16,4 7 1 15,0-1 0-15,3 4 0 16,0 2 0-16,4-5 0 16,3 2 0-16,1-5 0 0,3-4 0 15,-1 6 0-15,5 1 0 16,-1 2 0 0,-10 32 0-1,4-3 0-15,-1-9 0 16,0 2 1-16,4-9-1 15,0 3 0-15,3 10 0 16,1-10 0-16,-1-6 0 16,1 4 0-16,3-8 0 15,-4 1 1-15,4 3-1 16,0-3 0-16,0 3 0 16,7 3 0-16,0-3 0 15,0 3 0-15,0-3 0 16,7-3 0-16,0 3 0 15,0-9 0-15,0-1 0 16,4 1 0-16,-4-1 0 16,7 1 0-16,4-7 0 0,-1 1 0 15,1-4 0-15,-4-6 1 16,0 3-1-16,0-3 0 16,4 0 0-16,-1-4 0 15,1-2 0-15,0-4 0 16,-1 1 0-16,4-1 0 15,15 1 0-15,-8-4 0 16,4-2-1-16,-8-1 1 16,5-3 0-16,-5 0 0 0,1-6 0 15,0 3 0 1,3-4 0-16,-3 4 0 0,6-9 0 16,-2 3 0-16,-1-7 0 15,-3 4 0-15,3-10 0 16,0 3 0-16,0 0 0 15,0 1 0-15,1-1 0 16,9-3 1-16,-2-6-2 16,-1 3 1-16,4 0 0 15,-4-3 0-15,4-7 0 16,0 4 0-16,-4 6 0 16,0-6 0-16,1-7 0 15,-5 7 0-15,1 0 0 16,0-4 0-16,0-2 0 15,-1-1 0-15,5-3 0 16,2 1 1-16,1-7-1 16,0 3 0-16,3 0 0 15,-6-3 0-15,-1-6 0 0,7 0 0 16,-3 3 0-16,-4 0 0 16,1-7 0-16,-5 4 0 15,1 3 0-15,0-3 0 16,-4-4 0-16,7 4 0 15,8-9 0-15,-5-7 0 16,8 3 0-16,-10-9 0 16,-1 6 0-16,-3-3 0 15,-4-7 0-15,4 7 1 16,-1 4-1-16,-6-5 0 0,0-2 0 16,-4 0 0-16,0-6 0 15,-3-13 0-15,-1 6 0 16,-3-6 0-16,1 3 0 15,-1 7 0-15,-4-1 0 16,1-3 0-16,-4 7 0 16,0-1 0-16,0 1 0 15,-3 3 1-15,-1-1-1 16,1-2 0-16,-1 3 0 16,1-1 0-16,-1-5 0 15,1 2 0-15,-1-2 0 16,1 2 0-16,-1 1 0 15,-3 2 0-15,0 4 0 16,0-9 0-16,0 5 0 16,0 4 0-16,-3 6 0 15,-1-3 0-15,1-3 0 0,-4-6 0 16,0 2 0-16,-4-2 0 16,4-4 0-16,-4-2 0 15,1 2 0-15,-1 7 0 16,1 3 0-16,-15 3 0 15,0-4 0-15,-3 7 0 16,0-6 0-16,-7 13 0 16,3-4 0-16,-14 3 0 15,7 1 0-15,0 2 0 16,0 1 0-16,-6 2 0 0,6 1 0 16,-11 3 0-16,-2 3-1 15,-5 0 1-15,1 6 0 16,-11 6 0-16,3-3 0 15,4 10 0-15,0-3-1 16,7 3 1-16,-7 2 0 16,4-2 0-16,-1 6 0 15,-3 0 0-15,-7 0 0 16,7 6 0-16,4 7 0 16,-1-4 0-16,12 4 0 15,2 3 0-15,5 2 0 16,-8-2 0-16,7 6-1 15,4 6 1-15,-1 7 0 16,-3-1 0-16,4 4 0 16,-4 9 0-16,1-3-1 15,-8 9 1-15,10 4 0 0,5-4 0 16,-1 3 0-16,4 4 0 16,0-4 0-16,-1 10 0 15,5 0 0-15,2-6 0 16,5-7 0-16,-1 0 0 15,4 1-1-15,3-4 1 16,4-6-1-16,0 3 1 16,4-3-1-16,-4 6 1 15,3-3-1-15,1 6 1 16,-1 7-6-16,4 2 0 16,0 7 0-16,-7-3 1 0</inkml:trace>
  <inkml:trace contextRef="#ctx0" brushRef="#br0" timeOffset="-151690.04">4614 9398 86 0,'0'0'43'0,"138"-63"-43"0,-89 47 43 16,11-3-43-16,4-6 0 0,17 0 0 16,4 0 1-16,-1 3-1 15,11 3 0-15,-17-6 2 16,-4 6 0-16,-14-6 1 16,-10 10 1-16,-12-7 1 15,-16 0 0-15,-15 6 0 16,-18 4 0-16,-35 8-2 15,-35 17 1-15,-18 12-2 16,-14 6 1-16,-3 4-2 16,-4 3 1-16,21-7-2 15,18-3 1-15,21-6-1 16,11-3 0-16,28-3-6 16,13-7 1-16,40-6-1 15,28-9 0-15</inkml:trace>
  <inkml:trace contextRef="#ctx0" brushRef="#br0" timeOffset="-149242.84">18270 12649 88 0,'0'-3'44'0,"32"38"-45"16,-18-26 44-1,74 26-43 1,4-4 0-16,0 7 0 16,24 12 1-16,11-3-1 15,4 3 0-15,3 0 0 0,21 0 1 16,7-9 1-16,4 3 1 16,11-16-1-16,6-6 1 15,8-6 0-15,10-13 1 16,-11-9-1-16,15 0 0 15,3-13-1-15,11-6 0 16,3-13 0-16,-11-3 0 16,12-6 0-16,2 0 1 15,5-9-1-15,3-1 0 0,-22-12-1 16,15-3 1-16,-7-3-1 16,-8-10 0-16,15-9-1 15,-28-3 1-15,-1-7 0 16,-6-8 0-16,-15-1-1 15,-3 0 1-15,0-13-1 16,-7-12 1-16,-11 0-1 16,-10-3 1-16,-11-12-1 15,0-7 1-15,-11-6-1 16,-17-19 1-16,-11 6 0 16,-10-9 0-16,7-7 0 15,-4-2 0-15,-3-7 0 16,3-9 1-16,-7-10-1 15,-3-6 0-15,-11 6 0 16,0-15 0-16,10 9 0 16,-6-6 0-16,-8-6-1 15,11-10 0-15,-10-6 0 16,-4 6 1-16,-11-10-1 16,4 4 1-16,-11-3-2 0,-6 12 1 15,-8-15 0-15,-7 9 0 16,-7 16-1-16,-7 2 1 15,-10 1-1-15,-8-3 1 16,-3 12-1-16,-7-3 1 16,-4 3 0-16,-14 13 0 15,-6-6 0-15,-12 21 0 16,-10 0 0-16,0 10 0 0,-4 10 0 16,-3 8 0-16,-17 4 0 15,-19-6 1-15,4 12-2 16,4 0 1-16,-14 9 0 15,-18-2 0-15,3 18-1 16,11 3 1-16,-14 13 0 16,-10-7 0-16,2 20 0 15,1-1 0-15,0 13-1 16,-14 9 1-16,10 4 0 16,-13-4 0-16,-15 1 0 15,14 5 0-15,-10 16 0 16,-11-9 0-16,14 3 0 15,-7 16 0-15,-17-3 0 16,17 12 0-16,-7 9 0 16,-11-2 0-16,15 2 0 15,-4 10 0-15,-11-3 0 16,15 9 0-16,-7 0-1 16,-11 3 1-16,17 7 0 0,-20 3 0 15,-1 3 0-15,11-4 0 16,-10 7-1-16,-1 7 0 15,-3-4 1-15,-7 12 0 16,17 1-1-16,-3 3 1 16,-7 6 0-16,14-3 0 15,7 9 1-15,-14 10 0 16,18 3-2-16,7 6 1 16,-1 4-1-16,-3 2 1 0,22 4-1 15,-5 12 1-15,-6-10 0 16,10 11 0-16,18 5 0 15,0 13 0-15,4 0 0 16,-4 6 1-16,17 0-1 16,15 13 0-16,10 6-1 15,1 6 1-15,6 4-1 16,4 5 0-16,7 4 1 16,-7 10 0-16,6-4-1 15,16 12 1-15,6-2 0 16,7-1 0-16,7 13 0 15,7 0 0-15,4 4 0 16,3 5 0-16,4 13 0 16,3 0 0-16,-3 16 0 15,-3-7 0-15,-1 7 0 16,4 9 0-16,0-16 0 16,3 17 0-16,-3-1 0 0,10-7 0 15,8 8 0-15,3-1 0 16,7 9 0-16,10-2 0 15,5-4 0-15,-5 13 1 16,-3-4-1-16,0 1 0 16,0-4 0-16,-3-2 1 15,3 2 0-15,0-6 0 16,4 1-1-16,0 2 1 16,3-15 0-16,3 3 0 15,8-1-1-15,7-11 0 16,0-1 0-16,3-3 1 0,-3-6-1 15,3-3 0-15,8 3 0 16,-1-10 1-16,0 1-1 16,-3-7 0-16,0-3 0 15,18-3 0-15,-4-3 0 16,0-4 0-16,-4-2 0 16,8-13 0-16,-1 0 0 15,-3-4 0-15,-4-5 0 16,8 0 0-16,10-10 0 15,-3-3 1-15,13 0-1 16,-6-3 0-16,-11-13 0 16,0-3 0-16,3-6 0 15,8-12 0-15,0-1 0 16,10-3 1-16,0-6-1 16,-7-6 0-16,7-10 0 0,8-3 1 15,-1-6-1-15,11 3 0 16,-11-12 0-16,-3-1 0 15,6 4 0-15,-6-7 0 16,0 4-1-16,0-1 1 16</inkml:trace>
  <inkml:trace contextRef="#ctx0" brushRef="#br0" timeOffset="-147188.5">22264 13882 112 0,'-39'25'56'0,"71"-28"-56"0,-4 3 57 16,32-7-57-16,21-8 1 15,43-17-2-15,34-18 1 16,36-6-1-16,39-23 1 15,32 1-2-15,10-13 1 0,28-9-3 16,-31 3 0-16,-18-7 1 16,-25 1 0-16,-38 2 1 15,-50 29 0-15,32-78 4 16,-11 8 0-16,-24-11 1 16,-22-4 1-1,-3-88 0 1,-32 32 1-16,-25 44-3 15,-13 25 1-15,-8 24-3 16,-10 20 1-16,-8 15-1 16,-2 23 0-16,-5 12 0 15,-3 12 0-15,-3 10-1 16,-1 15 0-16,-3 13 0 16,-3 10 1-16,-4 8-1 15,-7 11 1-15,-8 18-1 0,-16 3 1 16,-15 13 0-16,-14 2 0 15,-11-2 0-15,-3 3 0 16,-14-3 0-16,-1-4 1 16,8 10-1-16,0-19 1 15,21-6 0-15,14-9 0 16,14-10-1-16,25-6 1 16,11-10-1-16,20-15 1 15,22-16-1-15,14-9 0 16,10-20 0-16,22-2 0 15,21-10 0-15,-7 4 0 16,0 15 0-16,6 3 1 0,-2 16 0 16,-1 19 0-16,-3 15 0 15,-18 13 0-15,-11 16-1 16,-10 12 1-16,-7 22-6 16,-7 16 1-16,0 12-1 15,-11 10 0-15</inkml:trace>
  <inkml:trace contextRef="#ctx0" brushRef="#br0" timeOffset="-144060.27">23312 401 66 0,'-4'-25'33'0,"-28"-13"-31"16,22 29 33-16,-4-4-33 0,-4 4 1 15,-3 0 0-15,-7-4 0 16,3-12-4-16,0 6 0 15,0 0 4-15,1-12 0 16,-4 3 0-16,-1 3 0 16,-17 3 0-16,-3 3 1 15,-4 3-1-15,-3 7 0 16,-15 2-2-16,-10 7 1 0,-14 0-2 16,3 0 1-16,0 0-1 15,-3-3 0-15,-4-3 1 16,-7-3 1-16,8-1-1 15,-1 1 1-15,14-1 0 16,-14 4 0-16,4 6-2 16,-11 0 1-16,8 6-1 15,13 4 0-15,7 6-1 16,-6 21 1-16,6-2-1 16,7 9 0-16,8 3 1 15,-4 0 0-15,14 6 0 16,4 0 0-16,10-3 0 15,11 13 0-15,6 0 0 16,22 3 0-16,4-4 0 16,3 7 0-16,4-9 0 15,3-4 0-15,3 4 0 16,8-13 0-16,14 0 0 16,-4 3 0-16,4-3 1 15,7 3 0-15,3-9 0 0,18 9 1 16,7-12-1-16,15-3 0 15,-5-1 0-15,1-6 1 16,21 0-2-16,-4-2 1 16,7-11-1-16,-3-5 1 15,-3-17-1-15,20 4 1 16,0-19-1-16,-6 3 1 0,-11-15 0 16,-4 6 0-16,0-10 0 15,-3 0 0-15,0-2 0 16,-11 5 0-16,-7 4 1 15,-17-10 0-15,-8 10 0 16,-10-4 0-16,-11-9 0 16,-6-3 1-16,-12-6-1 15,-6-16 0-15,-8 6-1 16,-10-18 1-16,-10-7-8 16,-19 0 0-16,-3 13-1 15,-6 22 1-15</inkml:trace>
  <inkml:trace contextRef="#ctx0" brushRef="#br0" timeOffset="-142896.49">22747 10702 90 0,'-32'-28'45'0,"-13"9"-41"0,30 13 45 0,-16 0-51 15,-5-1 1 1,-10-5-2-16,-17-1 0 0,-4-12 4 15,3 3 1-15,1 0-1 16,-18-3 0-16,-4 6 1 16,-21 4 0-16,1 11 1 15,-12 4 0-15,-3 13-1 16,-14 3 1-16,7 2-2 16,0 4 0-16,0 4 0 15,-7 2 0-15,11 9 0 16,17-8 0-16,10 8 0 15,8 10 0-15,7-3-1 16,11 13 0-16,3 8-1 16,17 1 0-16,8 10-1 15,14-1 1-15,6 0 0 16,15 0 0-16,11 1 0 16,10-1 1-16,18-9 0 15,3 0 0-15,7-1 0 0,18-5 1 16,21 3-1-16,1-7 1 15,13-3-1-15,0-2 1 16,22-14-1-16,2 1 1 16,5-13-2-16,-1-3 1 15,12-6-1-15,9-7 1 16,-6-3 0-16,-8-6 0 16,18-6 0-16,-3 0 0 15,-7-7 1-15,-11-6 0 16,14-3 0-16,-4-6 0 15,-10 3 0-15,-17-9 1 0,-8-7 0 16,-7 0 1-16,-3-12-1 16,-14-4 1-16,-11-2-1 15,-14-10 0-15,-11 0-1 16,-7 3 1-16,-14 3-1 16,-10 4 1-16,-11-7-2 15,-14 9 0-15,-14 4-2 16,3 3 0-16,-3-3-8 15,-8 2 0-15,-2 1 0 16,-29-9 0-16</inkml:trace>
  <inkml:trace contextRef="#ctx0" brushRef="#br0" timeOffset="-140139.02">20955 5933 73 0,'0'-4'36'0,"-32"-8"-28"0,32 12 36 15,-7-6-42-15,0-1 1 16,0-2 1-16,0 6 0 0,0-3-3 15,0 2 0-15,3-5 4 16,1 0 0-16,10-10 0 16,0-6 0-16,0-13-1 15,-3 4 1-15,-8 2-2 16,1 1 1-16,-5-4-1 16,5 4 0-16,-1 0-1 15,-3 2 1-15,0-5-1 16,4-4 0-16,-1-3-1 15,4-9 1-15,-3-6-1 16,3-7 0-16,-4 0-1 16,1 1 1-1,-1-42 0 1,4 10 1-16,4 3-1 16,-1 7 0-16,11-1 0 15,0 10 0-15,8-1 0 16,-8-11 0-16,0-1-1 15,-7-3 0-15,3 9 0 0,-6-9 0 16,-1 4 0-16,-3 2 0 16,-7 0 0-16,-3-6 1 15,6 13-1-15,8 6 0 16,6-7 0-16,-3 1 1 16,8 3-1-16,-5-16 0 15,4-3 0-15,0 6 0 16,0 3 0-16,-3 4 1 15,0 12-1-15,-4-3 0 0,-4 3-1 16,-3 0 1-16,0 12 0 16,0-6 1-16,0 7-1 15,0 3 0-15,0-7 0 16,4 4 0-16,-1 2 0 16,1-8 0-16,-1-1 0 15,-3 3 0-15,0 13 0 16,0-6 0-16,0 12-1 15,-3 4 1-15,3 8 0 16,-4-2 0-16,4 9 0 16,0-6 0-16,0 3 0 15,4 6 0-15,-1-6 0 16,1 6 0-16,-4-6 0 16,0 6 0-16,0-6 0 15,-4 6 0-15,1 4 0 16,-1 2 0-16,1-6 0 15,-4 10 0-15,0-7 0 16,0 7 0-16,3-1 0 0,1-8 0 16,-1 5 0-16,0-6 0 15,4 10 0-15,-3-4 0 16,3 4 0-16,-4 3 0 16,1 6 0-16,-4 6 0 15,0 13 0-15,-11 15 0 16,-7 4-1-16,1 6 1 15,-1 9 0-15,0-6 0 16,4 13-1-16,-3-7 1 0,-1-6 0 16,-7 0 0-16,-3-6-1 15,7-7 1-15,-1 4 0 16,5-10 0-16,3-3 0 16,3-3 0-16,4 3 0 15,3-6 0-15,4-6 0 16,4-7 0-16,-1-6 0 15,8-10 0-15,3-2 0 16,7-23 0-16,10 1 0 16,1-4 0-16,0-6 0 15,0 0 0-15,-1 1 0 16,4-1 0-16,1-10 0 16,6 14 0-16,-3-4 0 15,-4 3 0-15,-3 0 0 16,-4 7 0-16,0 5 0 15,-3 14 1-15,-4-4-1 16,3 10 0-16,1 9-1 0,0 3 1 16,3 6 0-16,11 7 0 15,10-1 0 1,4 4 0-16,0 3 0 0,6 0 0 16,-2 0 0-16,-8-3 0 15,-3 3 0-15,-7-3 0 16,0 9 0-16,-4-3 0 15,-4 19 0-15,-2-6 0 16,-1-4 0-16,0 4 0 0,-3-4 0 16,-1 1 0-16,-3-4 0 15,0-6 0-15,-3-6 0 16,0-3 0-16,-4-7 0 16,-7-9 0-16,0-16 0 15,-4 4 1-15,-3-10-1 16,0 0 0-16,0-6 0 15,-4-4 1-15,4-9-2 16,0 1 1-16,0 2 0 16,-3-3 1-16,-1 1-1 15,-3-11 0-15,0 7 0 16,0 1 0-16,-11 11 0 16,4-2 0-16,-4 6 0 15,4 2 0-15,-4 11-1 16,8 2 1-16,-4 13 0 15,-4 10 0-15,0-1 0 16,-17 10 0-16,-1 6 0 16,1 3 0-16,0 0 0 0,-1 1 0 15,5 2 0-15,-12-9 0 16,1 19 0-16,3-10 0 16,0 10 0-16,4 3 0 15,-4-10 0-15,0 4 0 16,0 6-1-16,4-10 1 15,7-2 0-15,3-1 0 16,7-9-1-16,4-3 1 16,3-7 0-16,8 1 0 0,3-7 0 15,7-22 0-15,7 1 0 16,7-7 0-16,4-10 0 16,10 4 0-16,4 0 0 15,-4-16 0-15,3 6 0 16,8 4 0-16,7-4-1 15,-4-6 1-15,-3 10 0 16,-7 9 0-16,-4 3 0 16,-3 6 0-16,-4 0 0 15,-3 7 0-15,-1 6 0 16,1 3 0-16,3 0-1 16,0 0 1-16,8 9-2 15,9 1 1-15,5 2-8 16,6 4 0-16,15 12 0 15,-4 4 1-15</inkml:trace>
  <inkml:trace contextRef="#ctx0" brushRef="#br0" timeOffset="-139080.06">21269 1602 73 0,'-4'6'36'0,"4"-21"-31"15,7 11 37-15,8-5-41 16,9 0 1-16,19 2 0 16,13-5 0-16,22 2-3 15,20-2 0-15,22-7 2 16,4 7 1-16,21-4-2 16,3-3 0-16,-21 3 0 15,-14 4 0-15,-15-1 1 16,-9 10 0-16,-12 3-1 15,-10-9 1-15,-14 9 0 16,-14-10 1-16,-11 1-1 16,-17-1 1-16,-18-5-1 0,-11 5 1 15,-17 1-2-15,-29 0 1 16,-31 2-1 0,-7 14 0-16,-22 2 0 0,-6 4 0 15,-11 8 0-15,7-2 1 16,-1 0-1-16,16 6 0 15,16-12 0-15,26 2 0 16,6-5 0-16,22-7 1 16,13 3-2-16,15 1 1 15,11 2 0-15,17-9 1 0,24 0 0 16,15-6 1-16,14-4 0 16,25 1 0-16,24-10 0 15,4 10 0-15,14-16-1 16,11 9 1-16,-4 3-1 15,-11-2 0-15,-20-1-1 16,-8 13 1-16,-25-7-1 16,-3 4 0-16,-17 3-11 15,-18 3 0-15,-1 0 0 16,-20 0 0-16</inkml:trace>
  <inkml:trace contextRef="#ctx0" brushRef="#br0" timeOffset="-138020.13">21325 12145 74 0,'-38'22'37'0,"-15"-7"-30"16,35-12 37-16,4 0-42 16,3 4 0-16,1-4-1 15,17-13 1-15,10-5-3 16,15-4 0-16,18-6 3 16,10-6 0-16,7-1 0 15,24 4 1-15,1 0 0 16,10 6 0-16,-6 0 0 15,-8 12 0-15,-7 4-1 16,11 6 0-16,-15 0-2 16,-10 0 0-16,-10 0 0 15,-15-3 0-15,-7 3 1 16,-13-3 0-16,-12 0-1 16,-13 3 1-16,-26-7 0 0,-13 11 0 15,-7 2-1-15,-25 10 1 16,-32 6-1-16,3 3 0 15,1 0 0-15,-11-7 0 16,4 1 0-16,-8-6 0 16,15-4 1-16,21-2 0 15,10-4 0-15,15 0 0 16,14 0 0-16,10 0 0 16,7 0-1-16,15-3 0 15,10 0 0-15,31-9 0 0,15-1-2 16,28-12 1-16,4 0-18 15,24-3 1-15,18 3 0 16,11 1 0-16</inkml:trace>
  <inkml:trace contextRef="#ctx0" brushRef="#br0" timeOffset="-124312.7">4593 9655 74 0,'-35'25'37'0,"10"-35"-34"0,25 4 38 16,0 0-40-16,-7-4 1 16,14 7-1-16,4-9 1 15,3-4-3-15,25 0 1 16,17 1 1-16,15-1 0 0,6-3-1 15,-6-6 1-15,28 0 1 16,-8-6 0-16,19-4 3 16,-12 1 0-16,-9-1-1 15,-5 7 1-15,5 0-1 16,-12 9 1-16,-13 0-2 16,-15 10 0-16,-10 2-3 15,-7 4 1-15,-15 3-1 16,-6 3 0-16,-29 1 0 15,-7 5 0-15,-6 0 0 16,-15 7 0-16,-21 6 0 16,-25 0 0-16,-10 6 0 15,-8 7 1-15,-9-1-1 16,-19 7 1-16,18-3-1 16,11-1 1-16,27-9-1 15,12-2 1-15,3-11-1 16,25 4 0-16,13-6 0 15,8-4 1-15,14-6-1 0,4 0 0 16,24-12 0-16,39-10 1 16,31-15 0-16,15-13 0 15,28-16 0-15,15 0 1 16,-12 7-13-16,1 9 1 16</inkml:trace>
  <inkml:trace contextRef="#ctx0" brushRef="#br0" timeOffset="-122669.72">5002 9492 73 0,'-21'6'36'0,"14"-6"-33"16,14 0 36-16,4 0-37 15,-1-3 1-15,12-3 1 16,16-13 0-16,26-6-5 15,21-10 0-15,3-9 4 16,3-3 0-16,8 6-1 16,-14 4 0-16,-18 5-1 15,-14 7 0-15,-14 10 1 0,-15 12 1 16,-34 6-1-16,-8 9 1 16,-10 7-1-16,-21 6 0 15,-22 3 0-15,-21 4 1 16,-7 2-3-16,-3 1 0 15,-14 2 0-15,-4 4 0 16,10 3 1-16,12-6 0 16,27-10 0-16,15 0 0 15,17-15 0-15,25-13 1 0,14-4-1 16,31-8 0-16,29-7-20 16,18-12 1-16,24-10-1 15,15-25 0-15</inkml:trace>
  <inkml:trace contextRef="#ctx0" brushRef="#br0" timeOffset="-120139.37">4554 9347 63 0,'43'4'31'0,"112"-45"-19"16,-95 35 31-16,10-7-41 16,40 4 1-16,27-1-1 15,26-6 1-15,27 4-5 16,1-10 1-16,24 3 2 16,14-15 1-16,4-13-2 0,7 0 0 15,3-4 2-15,11-5 0 16,4-4 2-16,3 4 0 15,-7 0 0-15,7 5 1 16,-11-2-1-16,8 3 0 16,-22-13-1-16,15 10 0 15,-18-7-3-15,-1 1 1 16,-13-4-1-16,-21-6 0 16,-22-6 0-16,0-10 1 15,-3-3 0-15,-32 7 0 0,-21-4 0 16,-28 22 1-16,18-56 0 15,-19 6 0-15,-13 4 0 16,-18-14 1-16,-11-8-2 16,-14-1 1-16,-13 0-1 15,-15-12 0-15,-14 0-1 16,-15 12 1-16,-9-3-1 16,-8 3 0-16,-14-12 0 15,-14 16 0-15,-18-4 0 16,-10 3 0-16,-4-2 0 15,-24-1 0-15,-18 16 0 16,-4 16 0-16,-21-4 0 16,-14 13 0-16,-10 10 0 15,-18 8 0-15,14 11 0 16,-22-7 0-16,1 0-1 16,-7 9 1-16,-11 7 0 15,4 9 0-15,-22 0 0 0,8 0 0 16,-11 10 0-16,14 2 0 15,4 4 0-15,3 9 1 16,7 7-1-16,4 2 0 16,14-5 0-16,10 12 0 15,-6-1 0-15,24 1 0 16,21 6-1-16,-3 4 1 16,10-1 0-16,14 3 0 0,18 7-1 15,11 3 1-15,0 0 0 16,17-1 0-16,4 4 0 15,7 0 0-15,-4 0 0 16,14 10 0-16,11-10 0 16,11 3 0-16,7 3 0 15,10 3 0-15,4 7 0 16,7 6 0-16,3 3 0 16,0 6 0-16,8 7 0 15,6 6 0-15,-3 25 0 16,7 15 0-16,7 1 0 15,-3-10 1-15,6 13-1 16,1 6 0-16,-4-6 0 16,0 2 0-16,-3-5 0 15,-4 18 0-15,0 1 0 16,-4 2 0-16,4 10 0 16,-7 13 0-16,0 3 0 15,-4-10 0-15,8 13 0 0,-8-10 0 16,4-6 0-16,4-19 0 15,3-9 0-15,-7-6 1 16,7-7-1-16,7-6 0 16,-7-6 0-16,3-3 1 15,4-4-1-15,-7-5 0 16,11 2 0-16,-8 0 1 16,4 4-1-16,-3-1 0 15,3-12 0-15,0-3 0 0,-7-6 0 16,4-7 1-16,-4-9-1 15,7-3 0-15,-7-4 0 16,0-2 0-16,0 9 0 16,0-3 0-16,0-7 0 15,0-9 0-15,0 3 0 16,0-2 0-16,-7-8 0 16,7-2 0-16,0-3 0 15,0-4 1-15,0 4-1 16,0-7 1-16,0 0 0 15,0-3 0-15,7 3-1 16,-4 4 1-16,18-1-1 16,4 1 0-16,0 2 0 15,10-2 0-15,0-1 0 16,15 0 0-16,-1-2 0 16,0-4 0-16,11 0 0 15,11 3 0-15,14-6 0 16,6 7 0-16,1-7-1 0,3 0 1 15,29-7 0-15,13-2 0 16,-10-1 0-16,25-2 0 16,7-7-1-16,0-3 1 15,10 0 0-15,11-15 1 16,-11 2-1-16,8 4 0 16,13-7 0-16,-10 7 0 15,10-10 0-15,8 13 0 0,-15-7 0 16,19 4 0-16,-8 0 0 15,-4-1 0-15,-3 7-1 16,-4-3 1-16,-17 6 0 16,-3-3 0-16,-12 3 0 15,1-6 1-15,-22 9-1 16,-10-3 0-16,11 6 0 16,-1-6 0-16,-13 7 0 15,-15-4 0-15,-10 3 0 16,-11 4 0-16,-14-1 0 15,0 0 0-15,-7 4 0 16,-11 0 0-16,-3 2 0 16,-3 1 0-16,-5 0 0 15,-6 0 0-15,-4-1 0 16,1 4 1-16,-8 0-1 16,0 0 1-16,-3 0-1 15,-4 0 1-15,-4 3-1 0,-3 0 1 16,-7 0-2-16,7-4 1 15,-7-2-17-15,0-3 1 16,0-16-1-16,-3-13 0 16</inkml:trace>
  <inkml:trace contextRef="#ctx0" brushRef="#br0" timeOffset="-115323.84">4621 9263 96 0,'22'-7'48'0,"147"-21"-46"0,-120 19 49 16,25-10-51-16,43-3 0 15,10-16-2-15,14 1 1 0,18-1-2 16,-8 1 1-16,-10 2-1 15,8-6 0-15,-12-3-1 16,-17 7 1 0,-32-1 5-1,-24 7 0-15,-36 3 2 16,-21 9 0-16,-35 3 0 16,-22 10 1-16,-20 6-1 15,-39 12 0-15,-1 10-5 16,-24 10 0-16,0 5-1 15,-7 10 1-15,3 7 0 16,-3 5 0-16,11-9 0 16,3 1 0-16,28-11 1 15,18-2 1-15,21-16-1 16,10 0 0-16,22-3 0 16,28-7 1-16,18-12-1 15,31-3 1-15,11-16-1 0,11-6 1 16,38-9-1-16,11-4 1 15,0-6-1-15,21 0 1 16,-10 3-1-16,-4 1 1 16,-18 2-1-16,-28 13 0 15,-10 6 0-15,-15 4 1 16,-21 8-1-16,-10 7 0 16,-14-3 0-16,-22 0 0 0,-21 6 0 15,-20 7 1-15,-15 5-1 16,-11 4 1-16,-17 16-1 15,21-10 1-15,-57 15-1 16,15 7 1-16,-1-3-2 16,22 3 0-16,0-6-1 15,21 3 1-15</inkml:trace>
  <inkml:trace contextRef="#ctx0" brushRef="#br0" timeOffset="-109119.11">4971 9140 82 0,'3'-15'41'0,"47"2"-35"16,-22 7 41-16,25-3-46 15,42-1 1-15,25-9 2 16,63-3 0-16,36-3-5 16,39 0 0-16,31-9 2 15,32-1 0-15,11 4-2 16,3-10 0-16,-11 0-1 15,15 4 0-15,-50-10 2 16,18 9 0-16,-46 0 2 16,-10 10 0-16,-43 0 2 15,-28 12 0-15,-50-3 0 16,-35 7 0-16,-35-1-1 16,-49 4 0-16,-53 6-2 15,-43-10 1-15,-53 10-1 16,-45 9 0-16,-36-2-1 15,-38 8 0-15,-22 4-1 0,-21 12 1 16,0-3 0-16,-14 10 1 16,11 2-1-16,7 4 0 15,6-3 0-15,22-7 0 16,28 3 0-16,29-5 0 16,13-10 0-16,43-4 0 15,31-2 0-15,33-4 0 16,13-3 0-16,22 1 0 0,31-4-1 15,18 0 1-15,49 0 0 16,36-3 1-16,49-3-1 16,32-6 0-16,38-4 0 15,32-6 1-15,32 0-1 16,8-9 1-16,34-3 0 16,-7-1 0-16,1 4-1 15,-43 0 1-15,-11 0-1 16,-31 6 1-16,-39 6-1 15,-29-3 1-15,-34 10-1 16,-22 3 1-16,-18 3-6 16,-20-1 0-16,-8 4 0 15,-10 4 0-15</inkml:trace>
  <inkml:trace contextRef="#ctx0" brushRef="#br0" timeOffset="-107636.5">5958 15475 98 0,'0'-41'49'0,"7"-37"-37"0,-3 59 50 16,-4 0-58-16,0 0 0 16,0 4 1-16,7-1 1 15,4 6-9-15,13 17 1 16,5 18 4-16,2 22 1 15,5 19-3-15,2 34 0 0,-6 19-1 16,7 13 0 0,-4 15-1-16,-7-2 1 0,-3-11-1 15,-4-8 1-15,-7 2 0 16,-3-21 0-16,0-13 0 16,-1-3 0-16,-3-16-4 15,4-9 1-15,6-16-22 16,-6-15 1-16,7-20-1 15,3-24 1-15</inkml:trace>
  <inkml:trace contextRef="#ctx0" brushRef="#br0" timeOffset="-107392.41">6812 15898 115 0,'-3'3'57'0,"3"-12"-80"0,0 9 113 16,0 0-91-16,7 3 1 15,10 6-1-15,-3 7 1 16,8 9 0-16,2 10 0 16,-6 9-1-16,-4 9 0 15,4 25-1-15,-8 1 0 16,1-1-3-16,-4 4 1 15,3-13-9-15,-2-7 0 16,6-8 0-16,-4-14 1 0</inkml:trace>
  <inkml:trace contextRef="#ctx0" brushRef="#br0" timeOffset="-106888.32">7158 15456 111 0,'-53'-13'55'0,"46"10"-64"15,3 3 81-15,4-3-73 0,0 3 0 16,18 0-1 0,7-3 0-16,10 3 1 0,0 6 1 15,8 1-2-15,17 5 1 16,-4 4-1-16,8 9 1 16,-1-3 0-16,-3 3 1 15,-7 0 0-15,-7 3 1 16,-4 7 0-16,-7-7 0 15,-3 3 0-15,-4-6 1 16,-10 0-1-16,-4 1 1 16,-10 5-1-16,-11 0 0 0,-11 4-1 15,-21 6 1-15,-7-4-1 16,-14 4 1-16,0 0-5 16,4-4 1-16,3 4-8 15,4 6 1-15,3 0-15 16,10 6 1-16,1 1-1 15,10-1 0-15</inkml:trace>
  <inkml:trace contextRef="#ctx0" brushRef="#br0" timeOffset="-106560.63">6286 17290 103 0,'-42'4'51'0,"35"-20"-76"0,7 16 104 16,4-10-79-16,31-5 0 16,7-7-1-16,18-10 1 15,21-5-1-15,1-1 0 16,16 1 0-16,8-1 0 15,3 3-1-15,-10-2 1 16,-3 2 0-16,-1 10 1 16,-7 0-1-16,-14 9 0 0,-10 4-7 15,-12 3 0-15,-9 2-15 16,-15 4 0-16,-10 6 0 16,-8 4 1-16</inkml:trace>
  <inkml:trace contextRef="#ctx0" brushRef="#br0" timeOffset="-106312.57">5958 17466 87 0,'-31'19'43'0,"24"-16"-65"16,14-6 88-16,3 0-62 15,11-4 0-15,18-2 2 16,14-10 0-16,25-9-7 16,21 0 1-16,13 0 5 0,5-1 0 15,3-2-2-15,3 0 1 16,1 2-2-16,-15 11 0 16,-14 2-8-16,-10 3 0 15,3 7 0-15,-7-6 0 16</inkml:trace>
  <inkml:trace contextRef="#ctx0" brushRef="#br0" timeOffset="-104885.69">3926 4383 82 0,'-49'0'41'0,"-11"-50"-37"0,53 50 42 15,3 0-46-15,4 7 1 0,-7 5-1 16,14 13 1-16,-7 19-2 16,11 31 1-16,0 13 0 15,6 19 1-15,4 40-1 16,-6 32 0-16,9 25 0 15,-3 31 1-15,1 25-1 16,-1 0 1-16,0 10 0 16,-7-10 0-16,-3 23-1 15,-18-11 1-15,-4 4-1 16,0-12 0-16,-10-10 1 16,0-13 0-16,-7-18 1 15,-7-13 0-15,13-31 0 16,8-35 0-16,-3-22-3 15,6-21 1-15,11-23-12 16,0-22 1-16,4-21-1 16,13-35 0-16</inkml:trace>
  <inkml:trace contextRef="#ctx0" brushRef="#br0" timeOffset="-103595.22">3916 4543 68 0,'-35'-50'34'0,"31"13"-32"15,4 37 40-15,11-7-43 16,6 1 1-16,4 0-3 15,39-4 1-15,18-15 2 16,24-3 0-16,15-13-2 16,45-12 1-16,-3-10-1 15,28-3 1-15,14 13 2 16,10 6 0-16,19 6 1 16,-4 10 1-16,31-4 0 0,4 10 1 15,21-3-1-15,18-16 1 16,4-3-1-16,27-12 0 15,8-4-1-15,-11-9 0 16,-3 9 0-16,-15 0 0 16,-3 4-1-16,-32 12 0 15,-7 3-1-15,-21 3 0 16,-32 0 0-16,-14 16 0 16,-24 0 0-16,-15 6 1 0,-31 4 0 15,-26 2 0-15,-20-3 1 16,-14 7 1-16,-18 0-1 15,-8 9 0-15,-9-7 0 16,-5 10 1-16,-6 4-2 16,-4 15 1-16,-7 6-2 15,-3 19 1-15,-7 34-1 16,-4 29 0-16,-4 25 0 16,0 38 1-16,-3 21-1 15,7 29 1-15,7 9-1 16,11 31 1-16,17-12-1 15,4 3 1-15,4-16-1 16,-8-9 1-16,-21 3-1 16,-14-15 0-16,-14-29 0 15,0-16 0-15,-11-24 0 16,4-17 1-16,-4-8 0 16,8-17 0-16,-1-24 0 0,4-10 1 15,3-22-1-15,4 0 0 16,0-22 0-16,0 1 0 15,0-11 0-15,0 1 0 16,-7 3-1-16,-4 13 0 16,-3-4 0-16,-14 13 1 15,-1 6-1-15,-2 0 0 16,-5 4 0-16,-6-1 0 16,3-3-1-16,7-6 1 15,0 0-1-15,1 0 1 0,2-3-1 16,-2-1 1-16,-12-2 0 15,1-7 0-15,-11 7 0 16,3-7 1-16,4 7 0 16,-3-4 0-16,3-2-1 15,7-4 1-15,4-3-1 16,3 0 0-16,-3-6-1 16,-15-3 0-16,-10-1 0 15,-10 1 1 1,-50 6 0-1,3 0 1-15,1 0 0 16,-1 0 0-16,4 0 0 16,4 0 1-16,-4 9-1 15,-11-6 0-15,8 3-1 16,10-3 0-16,-3 4 0 16,-4-7 0-16,-11-4-1 15,15 4 1-15,13 0-1 0,-6-3 1 16,10 3-1-16,-21 0 1 15,22-6-1-15,2-1 0 16,15 4 1-16,-11-3 0 16,11 0 0-16,7 2 0 15,11-5-5-15,6-7 0 16,15 1 0-16,10-1 0 16</inkml:trace>
  <inkml:trace contextRef="#ctx0" brushRef="#br0" timeOffset="-39272.54">23657 2348 80 0,'-46'-53'40'0,"29"28"-33"15,10 16 41-15,-4-7-47 16,1-3 0-16,-1-3 0 15,0-9 1-15,-6-7-1 16,-8 0 0-16,-10-21 2 16,-8 12 1-16,1-16 0 15,-4 10 0-15,-21-10 0 0,-7 10 0 16,-14-1-2 0,3 1 1-16,1 6-1 0,-8-3 0 15,0 6-2-15,-7-3 1 16,-3 3-1-16,0 10 0 15,-15-4 0-15,1 10 0 16,-11-4 0-16,3 10 0 16,-10 7 0-16,-10-1 0 15,3 4 0-15,7 2 1 16,-8 4-1-16,1 3 1 0,7-10 0 16,7 10 0-16,14-6 0 15,-6 2 0-15,-12 4-1 16,8 3 1-16,10 0-1 15,-4 0 0-15,-6 3 0 16,-11 4 0-16,14 2 0 16,10 7 0-16,-6 3 0 15,3-10 0-15,-7 4 0 16,14 8 0-16,11 1 0 16,0 10 0-16,-4-4 0 15,7 0 0-15,-10 7-2 16,10-1 1-16,11-6-13 15,11 1 0-15,10-14 0 16,21-5 0-16</inkml:trace>
  <inkml:trace contextRef="#ctx0" brushRef="#br0" timeOffset="-35939.6">20934 5860 77 0,'-21'32'38'0,"-18"-17"-31"16,39-11 39-16,-4-1-40 15,4-3 0-15,0 0 1 16,0 0 0-16,11-7-9 16,3 1 1-16,0-3 7 15,-3 3 0-15,-1-4-3 16,1 1 1-16,-4-1-1 0,-4 1 1 16,1-1-2-16,0-5 1 15,3-7-2-15,-4-13 1 16,4 1-1-16,0-1 1 15,-3-2 0-15,-1-4 0 16,1 3-1-16,-4 1 1 16,3 2 0-16,-6-2 0 15,3 5-2-15,-4-2 1 16,1 2 0-16,-1-12 0 0,1 7-1 16,-1-7 1-1,4 0-1-15,-3-3 1 16,3-9 0-16,-4-10 0 0,1 9-1 15,-8-5 1-15,-3 2-1 16,-4-6 1-16,4 3-1 16,0 4 0-16,3-13 0 15,4-4 0-15,7-5 0 16,7-16 1-16,1 3-1 16,6 0 1-16,0 3-1 15,-7 0 1-15,7 3-1 16,-11-9 0-16,4 12 0 15,-3 7 0-15,0-10 0 16,-1 3 0-16,4-3 0 16,0 1 0-16,4-14 0 15,-4 17 1-15,3 8-1 16,1 1 0-16,-4 9 0 16,-3 3 0-16,-1 10 0 15,-3-10 0-15,0 1-1 16,0-7 1-16,0 3 0 0,0 3 0 15,0-9 0-15,0 9 0 16,4 1 0-16,-4 5 0 16,0 4 0-16,0 3 1 15,0 6-1-15,0 0 0 16,0 3 0-16,-4 0 0 16,4 1 0-16,0 2 1 15,0-6-1-15,4 6 0 0,-1-6 0 16,1 7 0-16,-1 2 0 15,-3 10 0-15,4 6 0 16,-4-6 0-16,0 7 0 16,0 2 0-16,0 13 0 15,0-7 0-15,0 4 0 16,0 3 0-16,3-6 0 16,-3-1 0-16,0 4 0 15,0 6 0-15,0 0 0 16,0-10 0-16,0 10 0 15,0 0 0-15,0 10 0 16,-3-10 0-16,-1 3 0 16,1 0 0-16,3-6 0 15,0 3 0-15,0 3 0 16,0-6 0-16,0 0 0 16,0 3 0-16,-4 0 0 0,1-10 0 15,-1 10 0-15,-3 10 0 16,-4-4 0-16,-10 16 0 15,-10 9 0-15,-12 7 0 16,-3 6 0-16,-10 12 0 16,3 4 0-16,4 6 0 15,6-13-1-15,4 0 1 16,8-2 0-16,2-14 0 16,1 7 0-16,4-9 0 0,2-4 0 15,5 0 0-15,3-12 0 16,3 0 0-16,0-3 0 15,1-7 0-15,10-9 0 16,10-9 0-16,5-7 0 16,2-19 0-16,8 1-1 15,0-10 1-15,13 6 0 16,-6 1 0-16,0-1 0 16,-4-6 0-16,0 4 0 15,1 2 0-15,-5-9 0 16,4-3 1-16,4 3-1 15,0-4 0-15,0 14 0 16,-8-1 0-16,1 4 0 16,-7 6 0-16,3 2 0 15,-7 8 0-15,0 8 0 16,-3 1 0-16,3 3 0 16,3-4 1-16,5 10-1 0,13 0 0 15,14 3 0 1,4 4 0-16,0 8 0 0,11 7 0 15,-8 10 0-15,-6 5 0 16,-5-2 0-16,-6 9 0 16,0 9 0-16,-4 10 0 15,-3 9 0-15,7-16 0 16,7 4 0-16,-4-4 0 16,-3-6 0-16,-4-9 0 0,-3 0 0 15,-4-16 0-15,-7 3 0 16,-3-15 0-1,-4-1 0-15,-3-2 0 0,-4-10 0 16,-4-7 0-16,-3-2 0 16,0 0 1-16,-3-10-1 15,-1-6 0-15,-3 6 0 16,-7-9 0-16,-4-4 0 16,-13-5 0-16,-1-1 0 15,0-6 0-15,0-6 0 16,4 3 0-16,0 0 0 15,0 3 0-15,3 0 0 16,0 3 0-16,4 10 0 16,-4-4 0-16,-6 7-1 15,-1 9 1-15,4 4 0 16,-1-4 0-16,1 0 0 16,0 3 0-16,3 7 0 0,-6 0 0 31,-19 21 0-31,4 10 0 15,0 6 0-15,1-6 0 16,2 13 0-16,-10-1 0 16,0 10 0-16,-3 9 0 15,-11 1-1-15,0 9 1 16,3-1 0-16,4-5 0 16,8 2 0-16,2-5 0 15,4-11 0-15,0-5 0 16,8-3 0-16,6-10 1 15,11-3-1-15,3-7 0 0,7-2 0 16,1-1 0-16,3-12 0 16,7 0 0-16,7-6 0 15,0-10 0-15,4-6 0 16,3-12 0-16,7-19 0 16,7-10 0-16,0-6 0 15,0 6 0-15,4 7 0 16,3 3 0-16,1 2-1 15,-4 11 1-15,-1-1 0 16,-6 6 0-16,3 7 0 16,4 0 0-16,3 0 0 15,0-1 0-15,-6 14 0 16,-5 5 0-16,1 1 0 16,-4 3 0-16,4 12 0 15,-4 3 0-15,-3 1 0 16,3-1 1-16,0 10-1 15,4 6 0-15,17-3-1 16,0 3 1-16,4 0 0 0,4 13 0 16,6-4 0-16,-3 4 0 15,-7 6 0-15,-4-3 0 16,1-1 0-16,-8 1 0 16,-3-13 0-16,-4 7 0 15,-3-7 0-15,-1 0 0 16,-3-6 0-16,4 6 0 0,-4-9 0 15,-3-9 0-15,3 5 0 16,-7-5 0-16,-7-7 0 16,4 3 0-16,-18-15 0 15,0 2 1-15,-4-8-1 16,-3-4 0-16,-4-9 0 16,-3-10 0-16,0-3 0 15,0 1 0-15,0-4 0 16,-4 0 0-16,0 6 0 15,-6-3 0-15,-1 4 0 16,0 2 0-16,-3 1 0 16,3-1 0-16,4 4 0 15,-7 0 0-15,6-1 0 16,-2 7 0-16,6 0-1 16,0 6 1-16,4 10 0 15,0-7 0-15,3 7 0 16,-3 9 0-16,0 6 0 0,-4 3 0 15,4 1 0-15,-4 6 0 16,-3 5 0-16,-7 11 0 16,-4 5 0-16,-7 10 0 15,0 13 0-15,-14 6 0 16,0 3 0-16,4 0 0 16,3-6 0-16,7-10 0 15,7-6 0-15,4-3 0 16,-4-10 0-16,15-5 0 15,2-11 0-15,8-2 0 16,4-3 0-16,-4-4 0 0,10-3 0 16,4-3 0-16,0-3 0 15,0 0 0-15,4-9-2 16,-1 0 1-16,4-10-13 16,0 0 1-16,7-19-1 15,7-6 1-15</inkml:trace>
  <inkml:trace contextRef="#ctx0" brushRef="#br0" timeOffset="-34522.41">21361 1455 102 0,'-46'-10'51'0,"28"29"-49"0,18-19 52 0,11 0-54 16,21 3 0-16,13 3 0 16,26-6 1-16,35-9-2 15,24 0 1-15,8-10 0 16,21-6 1-16,-1 6-1 15,-13-6 0-15,-7 0 0 16,-18 12 0-16,-29 4 1 16,-20 3 0-16,-22 2 0 15,-17 1 1-15,-32 3-1 16,-7 0 1-16,-18 7-1 16,-24-1 0-16,-22 3-1 15,-20 1 1-15,-8-1-2 16,-21 4 1-16,-11 2 0 15,-3 4 0-15,7 6 0 16,4-9 1-16,13-4-1 16,15 4 0-16,21-7 0 15,18 1 1-15,20-4-1 0,15-3 0 16,28-9 0-16,25-7 0 16,14-5 0-16,28 2 1 15,11 0-1-15,13-3 1 16,1 1-1-16,14 2 1 15,-7 7-1-15,0-4 1 0,-11-3 0 16,-14 7 0 0,-14 6-1-16,-7-10 1 0,-18 10 0 15,-6-6 0-15,-12 9 0 16,-9-7 0-16,-15 7-1 16,-18-3 1-16,-17 3-1 15,-18 0 0-15,-14 0-1 16,-4 3 1-16,4 4-1 15,-3 2 0-15,3-3 0 16,3 4 0-16,8 2 0 16,10-12 1-16,7 7-3 15,4-7 1-15,-1 9-1 16,19-6 0-16,-15 3 0 16,4 4 0-16,3-7 1 15,4 9 0-15,3 1 2 16,1 3 0-16,-5-7 1 15,1 7 1-15,-3-4-1 16,-1 4 1-16,0 3-1 0,0-10 1 16,-10 7 0-16,0-7 0 15,3 1-1-15,7-7 1 16,4 3-1-16,11-3 0 16,6-6 0-16,25 3 0 15,11-6-1-15,14-7 1 16,25 4-1-16,13-10 0 15,11 3 0-15,1-9 0 16,17 13 1-16,-4-10 0 0,7 9 0 16,-17-6 0-16,-11 7 0 15,-7-1 0-15,-17 4-1 16,-11 0 1-16,-11-1-1 16,-10 10 1-16,-11-6-1 15,-7 3 1-15,-17-7-1 16,-15 7 1-16,-35 10 0 15,-32-1 0-15,-17 6-1 16,-11 13 0-16,-7-6 0 16,-10 6 0-16,13-6 0 15,15 0 0-15,24 0 0 16,19-4 0-16,13 1 0 16,10-6 0-16,15-7 0 15,11 3 0-15,13-6-1 16,15-9 1-16,28 9 0 15,14-13 0-15,17-6 0 16,11 0 0-16,25-3 0 0,4 7 0 16,3-1 0-16,-7-6 1 15,-15 10-1-15,-17-1 1 16,1 13-1-16,-22-9 0 16,-11 2-1-16,-14 4 1 15,-7 3-3-15,-13 0 0 16,-5 0-10-16,-10 0 0 15,-3 0 0-15,-4-9 0 16</inkml:trace>
  <inkml:trace contextRef="#ctx0" brushRef="#br0" timeOffset="-32712.45">23601 1088 94 0,'-25'-13'47'0,"22"16"-47"15,10-6 47-15,17 0-49 16,12-6 0-16,10 2-2 16,31 4 1-16,32-6 3 15,11 9 1-15,25 3-3 16,21-3 1-16,3 9 0 16,32 1 0-16,0 5 2 15,18 1 0-15,-7 3 0 0,6 6 0 16,1-3 0-16,-14 6 0 15,-1-6 0-15,-10 0 1 16,-17 0-1-16,-29-9 1 16,-14-7-1-16,-10 3 1 15,-15-6-1-15,-21 4 1 16,-14-14-1-16,-7 7 0 0,-7-3 0 16,-10 6 1-16,-12-6-1 15,-6-6 1-15,-4 3 0 16,-10-4 0-16,-4 1-1 15,-17-10 1-15,-8 3-1 16,-3 4 1-16,-11-13-1 16,-7 6 0-16,-13-6-1 15,2-3 1-15,1 2 0 16,0 1 0-16,-1 3 0 16,8 7 0-16,7-4 0 15,3 3 0-15,7 13-1 16,11 3 1-16,7 3-2 15,11 16 1-15,7 6 0 16,6 3 0-16,12 13-1 16,-5 12 1-16,-10 1-1 15,-24 8 1-15,-18 1-20 16,-25 19 0-16,-63 15 0 0,-68-12 0 16,177-85 20-1</inkml:trace>
  <inkml:trace contextRef="#ctx0" brushRef="#br0" timeOffset="-24630.92">21043 6318 68 0,'-7'-12'34'0,"7"15"-25"16,0-3 34-16,0-6-41 15,0-1 1-15,0 7-1 16,0 0 0-16,0 3-3 16,0-3 0-16,0 0 3 0,0-6 0 15,0 6 0-15,0-9 0 16,0 9 2-16,4-13 1 15,-4 1 1-15,0-4 0 16,0 10 0-16,0-1 0 16,0 1-2-16,0 6 1 15,0 0-3-15,-4-3 1 16,1 3-2-16,-1 3 1 16,1 3-2-16,3-2 1 0,0 2 0 15,0-6 0-15,0 3 0 16,-4-6 1-16,0 9 0 15,1 0 0-15,-1 4 0 16,1-7 0-16,3 3-1 16,-4 4 1-16,1 5-1 15,-1-2 1-15,4 3-2 16,-3 9 1 0,-1-10 0-16,4 4-1 15,0 3 0-15,0 0 0 16,0 6 1-16,0 7-1 15,0 2 0-15,0 7 0 16,0 0 1-16,4 9-1 16,-1 7 0-16,4 9 0 15,4 3 1-15,0-3-1 16,-1-3 0-16,4-3 0 16,0-4 0-16,-3 13 0 15,0 1 0-15,-1-1 0 16,1 0 0-16,-4 6 0 0,0-9 1 15,0 13-1-15,0-10 1 16,7 9-1-16,0-2 0 16,11 2 0-16,-4 7 0 15,0-6 0-15,-7-1 0 16,4 4 0-16,-4 3 0 16,0-7 0-16,-3 4 1 15,3 6-1-15,-4-10 0 16,5 13 0-16,-1 0 0 15,0 0 0-15,7-3 0 0,-3-6 0 16,-1-3 0-16,-3-4 0 16,4-3 1-16,-7 4-1 15,-4-4 0-15,0-6 0 16,0-3 0-16,0 0 0 16,-4-4 0-16,1-8 0 15,-1-7 0-15,1 3 0 16,-4-3 0-16,3 0 0 15,-3-13 0-15,4 4 0 16,-4-7 0-16,0-2 0 16,0-7 0-16,0-7 0 15,0-2 0-15,0 2 0 16,0-8 0-16,0 2 0 16,0-6 0-16,0-3 0 15,-4 0 0-15,1-6 0 16,-8 0 0-16,-10-4 0 0,0-2 0 15,-7-4 0 1,-4-9 0-16,4 0 0 0,-15-3 0 16,5 0-1-16,2-7 1 15,5 1 0-15,2-1 1 16,5 1-1-16,-1 2 0 16,4 4 0-16,0 3 0 15,3 3 0-15,0 0 0 16,4 3 0-16,4 0 0 0,3-3 0 15,0 10 0-15,-1 2 0 16,5 1 0 0,-1 0 0-16,1 2 0 0,3 7 0 15,-4-3 0-15,4 3 0 16,0 10 0-16,4-1 0 16,-1 4 0-16,4 5 0 15,1 4 0-15,2 0 0 16,4 7 0-16,0 5-1 15,4-3 1-15,7 1 0 16,-11-4 0-16,14 6 0 16,-7-12 0-16,4 7 0 15,-4-11 0-15,0 4 0 16,-3-6 0-16,-1 0 0 16,1-1 0-16,-4-2 0 15,0-4 0-15,0 1 0 16,4-4 0-16,-4-6 0 15,7-3 0-15,4-3 0 0,-4-7 0 16,4-6-1-16,-7 0 1 16,-1 1 0-16,1-7 0 15,-1 3 0-15,5-3 0 16,-1 3 0-16,0 3 0 31,0-9 0-31,0 2 0 0,15-2 0 0,-5-3 0 16,1 0 0-16,-4-1 0 15,1 4 0-15,-5 0 1 0,-6 3-1 16,-4 6 0-16,-3 0 0 16,-1 6 0-16,-3 7 0 15,0-3 1-15,-3 3-1 16,-4 6 0-16,3-4 0 16,1-2 0-16,-4 6 0 15,0 0 0-15,-4 6 0 16,-6 4 0-16,-1 5 0 15,-3 7 0-15,-14 7 0 16,0 8 0-16,-1 1 0 16,5 0 0-16,3-1-1 15,-1-2 1-15,5-4 0 16,3-3 1-16,0 4-1 16,3-7 0-16,0-3 0 15,1 0 0-15,3 6 0 16,0-9 0-16,0-1-1 15,0-5 0-15,-1-4-19 16,1-2 0-16</inkml:trace>
  <inkml:trace contextRef="#ctx0" brushRef="#br0" timeOffset="-21791.3">20761 8018 101 0,'-32'-28'50'0,"25"-13"-47"16,7 25 51-16,-3 1-53 15,-1-1 0-15,4 3-1 16,0 7 1-16,4 6-1 15,3 9 1-15,0 17 0 16,0 11 1-16,3 20-1 16,8 18 1-16,0-3-1 15,10 16 1-15,11 9-2 16,7-6 1-16,10-10-1 0,25-8 0 16,14-17 0-16,1-18 0 15,-5-23 0-15,-6-12 1 16,17-18-1-16,-3-13 0 15,-4-13 0-15,-14-3 1 16,-13 0-1-16,-12 0 1 16,-3-3 0-16,-14-3 1 15,-8-10-2-15,-6 1 1 0,-7 2 0 16,-8 1 1-16,-6-1-1 16,-8 4 0-16,1 3-1 15,-8 9 1-15,-10-3 0 16,-4 10 1-1,-3-4-2-15,3 7 1 0,-6-1-1 16,6 7 1 0,7 6-1-16,1 10 1 15,-8 3-1 1,0 12 0-16,1 7-1 16,2 12 1-16,1 3-1 0,4 10 1 0,-1 12-1 15,4 3 1-15,0-3-1 16,3-6 1-16,4-6-1 15,0-7 0-15,4-6 0 16,-1-12 1-16,1-10 0 16,-1-6 0-16,1-13 0 15,-1-3 1-15,0-12 0 16,1-10 0-16,3 3-1 0,0 1 0 16,3 6 0-1,5-4 1-15,-1 1-1 0,0 5 0 16,0 1 0-16,0 6 0 15,7 6 0-15,0-2 1 16,7 5-1-16,-3 7 1 16,6 0 0-16,5 2 0 15,2 8-1-15,15 5 1 16,0 3-1-16,11 7 0 16,-1 0-17-16,18 3 0 0,4-3 0 15,-18-44 0-15</inkml:trace>
  <inkml:trace contextRef="#ctx0" brushRef="#br0" timeOffset="-2433.02">5211 1928 75 0,'-29'-25'37'0,"29"16"-33"0,0 2 38 16,4-5-42-16,21-4 0 16,3-6 0-16,18 0 0 15,17 0-1-15,8-3 1 16,-1 6-1-16,29 1 1 0,21 2 0 15,-7 6 0-15,31 1 0 16,19 0 0-16,-1-7 2 16,43 13 0-16,-4-3 2 15,28-4 1-15,0 1 0 16,32-10 0-16,-10-3 0 16,21 0 0-16,-8-16-2 15,22 13 1-15,-18-19-3 16,11 10 1-16,-25-10-2 15,-11 16 1-15,-24-7-1 16,-25 17 0-16,-39-11 0 16,-24 10 0-16,-19-2 1 15,-2 8 0-15,-22-3 0 16,-7 4 0-16,-14-4 0 16,-7 7 1-16,-3-1-3 15,-8 1 0-15,-7 3-1 16,-3 2 0-16</inkml:trace>
  <inkml:trace contextRef="#ctx0" brushRef="#br0" timeOffset="-1061.81">12305 473 82 0,'0'-6'41'0,"18"15"-33"0,-4-2 41 15,0 2-47-15,7 7 1 16,0 6-1-16,4 21 1 16,-15 17-5-16,4 3 1 0,-6 9 0 15,-5 0 1 1,1 0-7-16,3 0 0 0,0 0-13 16,3-3 1-16,4-6 0 15,8-10 0 1</inkml:trace>
  <inkml:trace contextRef="#ctx0" brushRef="#br0" timeOffset="-666.04">12855 677 90 0,'-21'-44'45'0,"3"35"-62"16,15 9 88-16,-1-7-71 16,1 14 0-16,-1 2-2 0,1 19 0 15,3 7 1-15,0 9 1 16,3 3-3-16,4 6 1 16,4-6 0-16,0 3 0 15,6-12 0-15,15-1 1 16,0-5 1-16,6-13 1 15,-2-4 1-15,-1-5 1 16,0-10 0-16,-3 0 1 16,-4-16 0-16,-10 0 0 0,-11-12-2 15,-7-6 1-15,-7-4-2 16,-4-6 0-16,-10 0-3 16,-7 7 1-16,0 2-6 15,0 7 0-15,-1 9 0 16,5 3 0-16</inkml:trace>
  <inkml:trace contextRef="#ctx0" brushRef="#br0" timeOffset="-297.24">13123 432 87 0,'-17'-9'43'0,"24"15"-36"15,-7-6 48-15,0 0-54 0,7 0 1 16,0 3-1-16,3 4 0 16,12-1-2-16,-1 3 1 15,0-6 0-15,4 13 1 16,-1-3-2-16,1 2 1 15,-4 1 0-15,0-3 0 16,-3 5 0-16,0 4 1 16,-4 16-1-16,-4-13 1 15,-3 6-1-15,-3 1 1 0,-4 2-2 16,-4-6 1-16,1 7-9 16,-8-7 1-16,1 10-1 15,-4-4 0 1</inkml:trace>
  <inkml:trace contextRef="#ctx0" brushRef="#br0" timeOffset="-66.38">13868 937 85 0,'21'0'42'0,"32"0"-36"16,-32 3 51-16,14-6-57 16,11 3 0-16,0-6-11 15,10 3 1-15,-6-7-5 0,-8 1 1 16,-7-4-6-16,1 1 1 16</inkml:trace>
  <inkml:trace contextRef="#ctx0" brushRef="#br0" timeOffset="132.5">14079 614 81 0,'-63'-15'40'0,"42"18"-54"0,17 3 75 0,1 0-60 16,-1 4 0-16,1 12 0 15,3 9 0-15,3 7-2 16,4 5 0-16,7 1-3 15,7 10 1-15,8-1-13 16,-1-12 0-16,4 0 0 16,3-4 1-16</inkml:trace>
  <inkml:trace contextRef="#ctx0" brushRef="#br0" timeOffset="405.35">14559 517 101 0,'-35'0'50'0,"31"-16"-73"0,4 16 98 16,0 7-75-16,0 2 0 15,0 4-1-15,4 12 1 16,3 12 0-16,7 13 0 15,0 4 0-15,11 8 0 16,-4 1-1-16,-3 0 1 16,-4-7-4-16,-4-2 0 15,1 5-11-15,0 4 1 16,-1-10 0-16,4-6 0 0</inkml:trace>
  <inkml:trace contextRef="#ctx0" brushRef="#br0" timeOffset="783.65">14975 652 91 0,'-7'-16'45'0,"11"7"-49"16,-4 9 70-16,0 0-66 16,7 0 0-16,0 6 0 0,4 16 0 15,-1 3-1-15,1 13 0 16,-1 2-1-16,1 4 0 15,-4 0-1-15,0 3 1 16,-3-3-11-16,-4-6 0 16,0-4 1-16,0 1 0 15</inkml:trace>
  <inkml:trace contextRef="#ctx0" brushRef="#br0" timeOffset="1158.02">15226 486 87 0,'-25'-22'43'0,"25"25"-49"16,0-6 63-16,0-4-56 16,0 4 1-16,0 3-3 15,4 0 1-15,6 3-2 16,4 7 0-16,4-4 0 16,10 13 1-16,8-3-2 0,-1 6 1 15,0 12 1-15,-3 16 1 16,-4-3 1-16,-7 7 0 15,-7-1 1-15,-7 0 1 16,-10 0 0-16,-18 1 1 16,-18-10-6-16,-3-4 0 15,-18-5-18-15,0-4 1 16,0-2-3-16,7 5 1 16</inkml:trace>
  <inkml:trace contextRef="#ctx0" brushRef="#br0" timeOffset="1768.68">11797 420 84 0,'-11'-19'42'0,"8"19"-55"16,-1 0 80-16,4 0-68 15,-3 9 1-15,-1 1-2 16,4 9 0-16,0 9 0 15,7 6 1-15,0 20-4 16,14 15 0-16,1-7-2 16,6 14 0-16,0 2-12 15,4-6 0-15,-4 7 2 16,0-7 1-16</inkml:trace>
  <inkml:trace contextRef="#ctx0" brushRef="#br0" timeOffset="1970.7">11592 1367 88 0,'-28'-6'44'0,"63"2"-67"0,-17-2 90 15,10-6-67-15,15-4 0 16,20 0-13-16,8-6 1 0,3 7 12 15,-4-4 0-15</inkml:trace>
  <inkml:trace contextRef="#ctx0" brushRef="#br0" timeOffset="2270.12">11769 1542 84 0,'-18'10'42'0,"15"-10"-42"0,3 0 53 15,7-10-54 1,21 4 0-16,14-3-1 0,22-16 1 15,10 6 0-15,-4-16 0 16,-3 13-5-16,7 7 1 16,-7 5-14-16,-7 1 0 15,-10 9 0-15,-8 3 0 16</inkml:trace>
  <inkml:trace contextRef="#ctx0" brushRef="#br0" timeOffset="2614.47">11906 1599 68 0,'-17'-6'34'0,"17"12"-45"0,0-3 63 0,0 10-50 15,0-4 0-15,7 10 0 16,0 0 1-16,10 24-5 16,1 5 1-16,0 11 2 15,-4-6 0-15,0 13-2 16,-7 3 1-16,-4-6-1 16,-6 6 1-16,-8-13 1 15,-3-5 1-15,-21-11 0 16,-4-8 0-16,0-4 0 15,1-12 1-15,-1-4-8 0,3-6 0 16,-6-24-1-16,3-4 0 16</inkml:trace>
  <inkml:trace contextRef="#ctx0" brushRef="#br0" timeOffset="3154.4">12450 1919 79 0,'-4'3'39'16,"-70"22"-38"-16,60-25 50 0,-4-9-52 15,1 9 1-15,-1-10-3 16,0 4 1-16,1-7 1 15,3-2 1-15,3 5-2 16,4-15 1-16,7 6 0 16,0 1 1-16,3 2 1 15,4 3 1-15,4 4 0 16,0 9 0-16,3 0 0 16,7 3 0-16,7 3-2 15,0 7 1-15,-3 3-2 16,0-1 1-16,-4 13-1 0,-7 7 0 15,-3-7 0-15,-8 7 0 16,-13-7-1-16,-12 6 1 16,-6-2-2-16,0 2 0 15,-4-9-1-15,-3 0 0 16,0-6 0-16,-8-6 0 16,4-4 0-16,4-3 0 15,7 1 2-15,3-4 1 16,8-3 3-16,6 6 0 0,8-3 2 15,10 3 0-15,10 4 1 16,8-1 0-16,10 7-1 16,8 3 1-16,20 9-9 15,8-3 1-15,10-3-2 16,-7-3 1-16</inkml:trace>
  <inkml:trace contextRef="#ctx0" brushRef="#br0" timeOffset="3543.18">12224 385 95 0,'0'-19'47'0,"10"29"-56"0,-6-10 67 15,-4 16-58-15,3 12 0 0,-3 6-3 16,0 38 1 0,0 19 1-16,0 16 1 0,7 12-2 15,8 22 1-15,27 0-5 16,18-15 1-16,25-16 0 16,-1-7 1-16</inkml:trace>
  <inkml:trace contextRef="#ctx0" brushRef="#br0" timeOffset="4023.9">15554 294 80 0,'0'-40'40'0,"0"30"-31"0,0 10 43 0,0-3-50 15,4 6 0-15,3 7 0 16,3 21 1-16,4 7-5 15,7 15 1-15,8 10 2 16,6 28 1-16,-7 21-3 16,-7 14 1-16,-10 24-6 15,-36 10 0-15,-24 7 0 16,-61 11 0-16</inkml:trace>
  <inkml:trace contextRef="#ctx0" brushRef="#br0" timeOffset="18334.56">20775 5478 52 0,'0'22'26'0,"-7"-35"-35"16,7 13 27-16,0 3-18 0,4-3 1 16,-1 4 5-16,4 2 0 15,0-3-4-15,4 3 0 16,-1 4 4-16,4-1 0 15,4-3 0-15,3 4 1 16,0-1-2-16,-3 1 0 16,-4-1-1-16,-3 0 0 15,6-2 0-15,-6 2 1 16,0 0-1-16,-1 1 1 0,1 2-2 16,-4 10 0-16,0 3-2 15,0-9 1 1,0 3 0-16,0-3 0 15,-3-7 1-15,-1 0 0 0,1-2 1 16,-1 2 1-16,-3 0 0 16,0-9 0-16,0 0-2 15,0-3 1-15,0-6-2 16,-3 0 1-16,-1-1-2 16,4-6 1-16,0-2-1 15,0-4 0-15,0-10 0 16,4 1 0-16,-1-10 0 15,1-3 0-15,-4-3 0 16,-4-12 0-16,1 2 1 16,-1-9 0-16,1 4-2 15,-1-1 1-15,0-3 0 16,4-3 0-16,0-3 0 16,0-6 0-16,4-4 0 0,0 1 0 15,3 8 0-15,0-8 1 16,-4-4-2-16,1 1 1 15,-1 2-1-15,-3-3 1 16,0 1-1-16,-3 5 0 16,-4-2 0-16,-4-4 0 15,0-6 0-15,1-6 1 16,3 6-1-16,3 0 0 16,4-3 0-16,0 0 1 0,7 0-1 15,-3 6 0-15,3 7 0 16,-4 8 1-16,5-2-1 15,-1 3 0-15,-4 3 0 16,-3-13 1-16,4-5-1 16,-1 8 0-16,1 13 0 15,3 4 0-15,0-7 0 16,0 12 0-16,0 7 0 16,-4 3 0-16,-3 6 0 15,0-3 0-15,-3 7 0 16,-1-10 1-16,1 6-1 15,-1-6 0-15,1 0 0 16,3-3 0-16,3 3 0 16,4 3 0-16,0 0 0 15,1 16 0-15,-5-1-1 16,1 7 1-16,-4 4 0 16,0 2 1-16,0 3-1 0,0 4 0 15,0 0 0-15,0-1 0 16,0 4 0-16,0 3 0 15,0-3 0-15,0 6 0 16,0 0 0-16,0 6 0 16,-4-6 0-16,1 12 0 15,-5 4 0-15,-2-3 0 16,-1-1 0-16,1 1 0 16,3-4-1-16,-4 0 1 0,4 1 0 15,-4-1 0-15,1 4 0 16,-15-1 0-16,-3 17-1 15,-7 2 1-15,-1 13 0 16,-2-6 0-16,-1 5 0 16,0-8 0-16,4 3 0 15,6-4 0-15,5-6 0 16,3 0 0-16,-4 1 0 16,0 2 0-16,-3 0 0 15,0 4 0-15,3 6 0 16,0-4 0-16,8-2-1 15,-1-13 1-15,4 3 0 16,0-9 0-16,7 2-1 16,0-8 1-16,3-1 0 15,-3-3 0-15,4-2 0 16,-1-8 0-16,1-5 0 0,3 3 0 16,0-4 0-16,3-8 0 15,4-1 0-15,7-13 0 16,7-12 0-16,4-9 0 15,3 0-1-15,-3 3 1 16,17-4 0-16,-10 1 1 16,0 9-1-16,-4 0 0 15,-3 7 0-15,3 5 0 16,0-9 0-16,8 7 0 0,6-1 0 16,-3 1 0-16,-4 6-1 15,0 0 1-15,-3 2 0 16,-7 8 1-16,-4 2-1 15,-7 3 0-15,0 7 0 16,-3 0 0-16,-1 6 0 16,1 6 1-16,3 0-1 15,0 4 0-15,7-1 0 16,11 1 0-16,3-1 0 16,4 0 0-16,0 7 0 15,-7 3 0-15,6 0 0 16,-2-4 0-16,-5 14-1 15,-2-1 1-15,-1 10 0 16,0 12 0-16,-3-6 0 16,3-7 0-16,0 1 0 15,-3-4 0-15,0 1 0 16,-4-19 1-16,-7 2-1 0,0 1 0 16,-3-9 0-1,-4-1 1-15,0-6-2 0,-4 0 0 16,-3-6-1-16,0-9 1 15</inkml:trace>
  <inkml:trace contextRef="#ctx0" brushRef="#br0" timeOffset="19716.77">20944 1677 77 0,'15'-15'38'0,"-8"5"-36"0,-7 10 39 0,3 0-39 15,-3 0 0-15,4-9 0 16,-4 9 0-16,0-10-3 16,-4 13 0-16,-14 7 2 15,-6 2 1-15,-8 17-1 16,-7 15 1-16,-17 18-1 16,3 4 0-16,3 3 0 15,5-6 1-15,2-7-1 16,8-6 0-16,7-6 0 15,3-15 0-15,4-4 0 16,7-3 1-16,0-7 0 16,3-2 1-16,1-7-1 15,2 0 1-15,5-6-1 16,3 0 0-16,11-9-1 16,6 0 1-16,8-7-2 15,21-9 1-15,3-3-1 16,4-7 1-16,-4-3 0 0,-10 4 1 15,11-19-1-15,-12-4 0 16,-6 7 0-16,-4 6 1 16,-3 7-1-16,-4-11 1 15,7 14-1-15,-3-1 0 16,0 7-1-16,0 3 0 16,-1 6 1-1,8 1 0-15,3 2-1 0,-3 6 1 16,-4-5-1-16,-7 12 1 15,11 6-1 1,3 12 1-16,11 4-1 16,-3 6 0-16,-1-3-1 15,-3 10 1-15,3-1 0 16,-7 0 1-16,-3 7-1 16,-4 0 0-16,-6-4 0 15,-5-3 1-15,-3-2-3 16,0-1 1-16,1-9-1 15,-5-4 1-15</inkml:trace>
  <inkml:trace contextRef="#ctx0" brushRef="#br0" timeOffset="20855.41">21728 1483 78 0,'-64'0'39'15,"46"0"-35"-15,18-10 40 0,0 10-43 16,8-9 1-16,13 3-1 16,17 3 1-16,12-4-3 15,17 4 0-15,3-16 1 16,12 4 1-16,13 5-1 16,4-9 0-16,3 7 0 15,-7-1 0-15,-7 4 0 16,-14 0 1-16,-17 9 0 15,-11-10 0-15,-18 10 1 16,-17 10 0-16,-18-1 0 16,-29 10 1-16,-20-4-1 0,-25 4 0 15,-11-6-1-15,-10 9 1 16,-1-10-2-16,-10 4 0 16,15-7 1-16,13 1 0 15,21-10 0-15,15 3 1 16,14 0 0-16,14 7 0 15,10-10-1-15,29 0 1 16,13 0-1-16,19-10 0 0,6 4-1 16,4-4 1-16,4-5-1 15,17 2 1 1,-11 4-1-16,-3-1 0 0,-10-2 0 16,-11 9 0-16,-7-7-9 15,-8 10 1-15,-2 0-1 16,-5 3 1-16</inkml:trace>
  <inkml:trace contextRef="#ctx0" brushRef="#br0" timeOffset="21983.35">21011 6535 72 0,'-14'-29'36'0,"0"7"-18"0,14 10 37 0,-3-7-49 16,3 7 1-16,0-4 2 16,0 6 0-16,0 4-13 15,0 6 1-15,3 10 7 16,-3 8 1-16,0 17-4 16,0 12 0-16,-3 22-1 15,-1 12 0-15,4 10 0 16,0 13 1-16,4-7 1 15,-1 7 0-15,8 12 0 16,-1 0 0-16,4-7 0 16,4 1 1-16,0 3-1 15,-4 6 0-15,0-3-2 16,0-3 1-16,-3 0-1 16,-1 0 1-16,8 0-1 15,-4 0 0-15,11-7-1 16,-1-2 1-16,1 2 0 15,-4-5 1-15,0-1-1 16,1 0 0-16,-5-6 0 16,1-9 0-16,-4 3 0 0,0-13 1 15,4-3-1-15,3 4 0 16,-3-11 0-16,3-5 0 16,0 3 0-16,-7-4 0 15,0 1 0-15,-3-7 1 16,3 7-1-16,-4-10 0 15,1 0 0-15,0-6 0 16,-1 6 0-16,1-6 0 16,-4-3 0-16,0 3 0 15,0-7 0-15,-4-2 1 0,1-7-1 16,-1 0 1-16,1 4-1 16,0-10 0-16,-1-4-1 15,1-2 1-15,-1-3-6 16,1-7 1-16,-4 0-21 15,0-6 0-15,-4-12-1 16,1-1 1-16</inkml:trace>
  <inkml:trace contextRef="#ctx0" brushRef="#br0" timeOffset="22323.68">20980 9928 102 0,'-7'-4'51'0,"7"11"-70"15,3-1 95-15,4-3-76 0,0 10 0 16,7 5 0-16,4 4 0 16,3 10-1-16,11 9 1 15,14 6 0-15,0 0 0 16,0-7-1-16,-1 1 1 15,8 0 0-15,-7-10 1 16,-7-6 1-16,-4-12 0 16,4-13 1-16,-7-13 0 15,0-9 1-15,-1-15 0 0,-2-10-2 16,-1-3 1-16,11-10-5 16,-1 0 0-1,-6 1-2-15,3-4 1 0</inkml:trace>
  <inkml:trace contextRef="#ctx0" brushRef="#br0" timeOffset="23804.41">21033 5998 84 0,'3'7'42'0,"15"-29"-40"15,-11 12 42-15,3-2-43 0,-3-4 1 16,1 7-1-16,-5 2 0 16,-3 1-2-16,-7 6 0 15,-4 0 1-15,-6 0 1 16,-11-3-1-16,-18 6 0 15,-11 0 2-15,-17 0 1 16,-3 1 0-16,-1 5 1 16,-17-12 0-16,-4 9 0 15,-17 3-1-15,10 1 0 16,-4-4-2-16,1 0 0 0,-25-2-1 16,14-1 1-16,7-3-1 15,-14 0 1-15,-21-3-1 16,14-7 0-16,7 4 0 15,-4 3 0-15,-6-4 0 16,6 7 1-16,15 0-1 16,-4 4 0-16,0-14 0 15,-7 20 1-15,10-4-1 16,12 0 1-16,-1 0-1 16,-4 4 0-16,12-4 0 15,-5 4 1-15,15-4-1 16,11 0 0-16,6-3 0 15,15 3 0-15,6 1 0 16,-6 2 0-16,3 1 0 16,7 2 0-16,0-2 0 15,4-1 0-15,-1 0-1 16,1 1 1-16,7-4 0 0,3 3 0 16,11-9 0-1,7 0 1-15,3 0-1 0,11-9 1 16,4 6-1-16,10-7 1 15,3-5-1-15,8 2 0 16,10 1 0-16,4-1 0 16,0-9 0-16,0-3 0 15,0 3 0-15,3-6 0 16,14-7 0-16,4-2 0 0,-3-4 0 16,6-3 1-1,1 10-1-15,-15-1 1 16,-3 7 0-16,-4 3 0 0,-3 0-1 15,-7 9 1-15,-4-3-1 16,-7 7 0-16,-3 2 0 16,-4 1 0-16,-7 6 0 15,-7 3 1-15,0 3-1 16,-10 3 0-16,-5 4 0 16,-16 2 1-16,-12 10-1 15,-20 6 0-15,-8 4 0 16,1 2 0-16,-1 1 0 15,-3-1 0-15,0-6 0 16,7 4 0-16,7-10 0 16,7 3 0-16,0-10 0 15,14 4 0-15,-6-6 0 16,34 2 0-16,0-5 0 16,11-1 0-16,11-2-1 15,7-1 1-15,6 0 0 0,15 4 0 16,3 2 0-16,8 1 0 15,20-1 0-15,12 7 1 16,13 3-1-16,-11 0 0 16,1 0 0-16,-11 6 1 15,-7 7-2-15,4 2 1 16,-11 1-8-16,-11-10 0 16,-10-3 0-16,-7-12 0 15</inkml:trace>
  <inkml:trace contextRef="#ctx0" brushRef="#br0" timeOffset="24234.16">15452 5917 80 0,'3'-50'40'0,"1"3"-27"0,-1 31 35 16,1 3-45-16,3 13 1 16,0-3 0-16,3 10 0 15,1 8-6-15,3 17 1 16,0 8 4-16,-3 14 1 16,-1 18-3-16,1 12 1 0,-4 4-1 15,0 6 1 1,0-12-4-16,0-7 0 0,-3-9-12 15,3-6 1-15,-4-13 0 16,4-19 1-16</inkml:trace>
  <inkml:trace contextRef="#ctx0" brushRef="#br0" timeOffset="24506.01">15744 6321 90 0,'-7'4'45'0,"22"-11"-46"15,-8 14 64-15,10-11-63 16,8 4 0-16,10-3-1 16,8-3 1-16,-5-3-1 0,8-7 0 15,-3-3-3-15,-5-3 1 16,-6 6-2-16,-4 4 1 15,-7-1-2-15,-6 4 1 16,-8 0-7-16,-4-1 1 16,-3 1 2-16,-3-4 1 15</inkml:trace>
  <inkml:trace contextRef="#ctx0" brushRef="#br0" timeOffset="24705.9">15988 6045 68 0,'-32'4'34'0,"-24"-26"-21"0,49 22 43 15,0 0-51-15,3 0 1 0,1 0 1 16,-1 0 0-16,4 6-10 16,4 6 0-16,3 7 7 15,0 13 0-15,0 5-5 16,10 10 1-16,-3 7-8 16,-3 8 1-16,3-5-12 15,0-1 1-15,-3-9-1 16,6-9 0-16</inkml:trace>
  <inkml:trace contextRef="#ctx0" brushRef="#br0" timeOffset="25068.85">16277 5820 97 0,'-74'-19'48'0,"60"6"-67"0,14 20 91 16,0-14-72-16,0 10 0 16,0-3-1-16,21 10 1 15,4 2-1-15,3-2 0 0,0-1-1 16,8 13 1-16,2-3-1 15,5 9 0-15,-1 7 1 16,-7 9 1-16,-3-4 1 16,-7 14 0-16,-8-1 1 15,-6 3 1-15,-4-5 0 16,-7 5 1-16,-3-12-7 16,-12-10 0-16,-6 4-2 15,-11-10 1-15</inkml:trace>
  <inkml:trace contextRef="#ctx0" brushRef="#br0" timeOffset="25811.68">25837 5490 94 0,'-24'-3'47'0,"17"-6"-46"0,7 15 48 16,-4 13-50-16,4 3 1 15,-3 19-3-15,3 12 0 16,0 10 3-16,0 9 0 0,-7-6-2 16,3 3 0-16,-3-4-1 15,0-8 1-15,3-1-9 16,1-9 0-16,-1-9 0 16,4-10 1-1</inkml:trace>
  <inkml:trace contextRef="#ctx0" brushRef="#br0" timeOffset="26077.71">25767 5917 96 0,'-14'12'48'0,"24"-21"-60"0,1 6 76 16,10-7-65-16,7 4 0 16,4-6-6-16,7-1 0 15,-4 1 3-15,4-4 1 16,0 6-12-16,-7-2 1 16,6 6 0-16,-9-4 0 15</inkml:trace>
  <inkml:trace contextRef="#ctx0" brushRef="#br0" timeOffset="26422.85">26053 5475 90 0,'-11'-10'45'0,"18"10"-55"15,-7 0 77-15,11 0-67 16,10 7 0-16,14-4 0 16,4 6 0-16,10 1-1 15,11 5 1-15,-3 1 0 16,-4 3 0-16,0 0-1 15,-4 15 1-15,-14 1 0 16,-7 15 1-16,-10-10 0 0,-7 14 0 16,-8-4 0-1,-6 0 1-15,-8-3-4 0,-7-3 0 16,-13-6-11-16,-12-4 0 16,-13-2 0-16,-15 11 0 15</inkml:trace>
  <inkml:trace contextRef="#ctx0" brushRef="#br0" timeOffset="29233.55">21650 1743 65 0,'-4'-3'32'0,"12"-6"-23"0,-1 9 32 0,3-13-40 15,22 4 1 1,60-20 0 0,6-5 1-16,36 3-4 15,15-10 1-15,-1 3 2 16,25 4 0-16,-8-10-1 16,-23 16 1-16,-22 12-1 15,-25 13 0-15,-25 3 0 16,-17 3 0-16,-21 13 0 15,-18 9 0-15,-14 6 0 16,-28 0 0-16,-29-6-1 16,-20 7 0-16,-18-1-1 15,-32-3 1-15,-29 10-1 16,-20-4 1-16,-22 10-1 16,22-6 1-16,10-3 0 0,36-7 1 15,31-9 0-15,25-4 1 16,28-9-1-16,32-6 0 15,14-6 0-15,17-9 1 16,29-7-2-16,14-3 1 16,18-4-1-16,-8-2 1 15,1 0-1-15,0 5 0 16,-4-8 0-16,3 6 1 16,-6-7 0-16,-8 16 1 0,-10-6-6 15,-11 7 1-15,-3 2-1 16,-7-6 0-16</inkml:trace>
  <inkml:trace contextRef="#ctx0" brushRef="#br0" timeOffset="30362.86">21294 12025 83 0,'-25'35'41'0,"32"-29"-37"0,7-3 42 0,7 4-45 15,25-4 0-15,11-3 1 16,34-7 0-16,8-2-3 16,14-7 1-16,0-6 0 15,17 4 1-15,-13-1-1 16,3-3 1-16,-21 6-1 15,-22 4 0-15,-13-4 1 16,-15 0 0-16,-17 10 0 16,-15 3 0-16,-24 0 0 15,-14 3 0-15,-32 3 0 16,-14 6 0-16,-7 7-1 16,-25 3 0-16,-24 0-1 15,3 3 1-15,-7 6 0 16,11-3 1-16,13-6-1 15,22-4 1-15,7-2 0 0,14-4 0 16,32-2-1-16,21-4 1 16,14-3-1-16,25 0 1 15,17-3-2-15,14-4 1 16,22-5 0-16,17-4 0 16,-3 3 0-16,-3-2 1 15,9 2-1-15,-13 4 1 0,-14 3-1 16,-18-1 0-1,-18 1-11-15,-10 0 0 0,-22 6-1 16,-38-3 1-16</inkml:trace>
  <inkml:trace contextRef="#ctx0" brushRef="#br0" timeOffset="34319.59">21710 1662 65 0,'-32'18'32'0,"15"-21"-19"0,17 3 32 0,3-9-43 15,8-1 1-15,20-2 1 16,22-7 0-16,25-3-6 16,7 0 1-16,31 0 3 15,11 7 1-15,-11-1-2 0,-6 3 0 16,6 4-1-16,-21-7 0 16,-13 7 0-16,-22-1 1 15,-18 4 0-15,-17-3 0 16,-32-1 0-16,-11 7 0 15,-17-3-1-15,-32 15 1 16,-32 7-1-16,-7 9 0 16,-25 3 0-16,-20 7 0 15,10-7 0-15,14-6 0 16,31 0 0-16,19-10 1 0,24-2 1 16,25-4 0-1,24-6 0-15,39-16 1 0,32 4 0 16,15-13 0-16,9-3 0 15,22 9 0-15,4-6-2 16,-12 6 0-16,-16 10-13 16,-1 9 0-16,-18 9 0 15,12-15 0-15</inkml:trace>
  <inkml:trace contextRef="#ctx0" brushRef="#br0" timeOffset="35311.01">21138 12195 82 0,'11'0'41'0,"17"-13"-39"0,-10 13 42 0,10-3-43 16,11 0 1-16,17-3 1 16,8-1 1-16,6 1-4 15,22-3 0-15,-4-4 3 16,8 4 0-16,-12-4-1 16,-13 7 0-16,-8 0-1 15,-10-1 0-15,-10 1-1 16,-8 0 1-16,-3 3-1 15,-8-7 1-15,-6 1-1 16,-7-1 1-16,-11 4 0 16,-11 0 0-16,-7 6-1 15,-28 3 1-15,-14 3-1 16,-21 4 1-16,0-4-1 16,7 3 1-16,-7-2-1 15,10-1 1-15,4 0 0 16,11-6 0-16,10 0-1 0,7 7 1 15,15-4-2-15,6 3 1 16,11 0 0-16,10 0 0 16,22 4 0-16,14-1 0 15,7 1 1-15,24-7 0 16,11-6 0-16,15-4 1 16,-1-2-7-16,7 0 0 15,15-4-1-15,3 1 0 0</inkml:trace>
  <inkml:trace contextRef="#ctx0" brushRef="#br0" timeOffset="39763.86">21661 1580 59 0,'-7'3'29'0,"3"-3"-25"0,8-3 30 16,3 3-33-16,14-6 1 15,14 3 0-15,14-7 0 0,11 4-3 16,0-3 1-16,4 2 1 16,-4-5 0-16,17 2-1 15,1-5 0-15,-4 2 0 16,-10-9 1-16,-15 10 1 15,-14 2 0-15,-14 4 0 16,-13 3 0-16,-33 3 0 16,-14 9 0-16,-17 10 0 15,-22 6 0-15,-10 3-2 16,-8-9 0-16,15 0 0 16,11 0 0-16,20-4 0 15,12-11 0-15,13 5 0 16,14-6 1-16,29-6-2 15,31 0 1-15,18-7-1 16,18-8 1-16</inkml:trace>
  <inkml:trace contextRef="#ctx0" brushRef="#br0" timeOffset="40669.53">21477 12217 101 0,'-14'6'50'0,"49"19"-50"15,-24-25 50-15,10 3-52 16,18-3 0-16,28-6-1 16,25-10 0-16,3-9 3 15,11 3 0-15,14-3-2 16,0-3 1-16,-8 3 1 15,-16 6 0-15,-15 0 1 16,-21 10 1-16,-14-1 0 16,-15 7 1-16,-9 3-2 15,-12 3 0-15,-13 0-3 16,-22 4 1-16,-17-1-2 0,-25 0 1 16,-7 4-1-1,-1 2 0-15,-16 4 2 0,-8 6 1 16,-14 6 2-16,4 0 0 15,17 1 1-15,0-7 1 16,15-4 0-16,20-5 0 16,15-4-2-16,10-6 0 15,25-3-2-15,14-12 1 16,14-7-11-16,22-12 0 16,27-7-1-16,29-3 1 0</inkml:trace>
  <inkml:trace contextRef="#ctx0" brushRef="#br0" timeOffset="118658.78">402 9532 97 0,'92'-6'48'0,"-57"3"1"0,-35 3-49 0,39-3-1 0,14 0 1 15,24-4 0-15,26 4 0 16,3-6 0-16,17 3 1 16,15-4-1-16,13 1 1 0,29-4-1 15,7 1 1-15,4-1 0 16,35-6 0-16,-15 4 0 16,36-1 0-16,-18-6 0 15,29-3 0-15,-8-3 0 16,19 0 1-16,-8-4-1 15,21 4 1-15,-14 0-1 16,35 0 1-16,-24 2-1 16,21-5 1-16,-11-3-2 15,0-1 1-15,-6 7-1 16,2-7 0-16,-13 1 0 16,7-1 1-16,-11-2-1 15,11 2 1-15,-11 1-1 16,3-1 1-16,-24 4-1 15,18-4 1-15,-15-2-1 16,8 2 1-16,-18 7-1 16,-18-10 1-16,-3 4-1 15,-22 3 0-15,-24 6 0 16,-7 6 1-16,-14 3-1 0,-11 4 1 16,-21-1-1-16,-14 4 1 15,-11-1-1-15,-3 1 1 16,-4-1-1-16,-11 1 1 15,-13 0-1-15,-11 2 0 16,-11-2 1-16,-3-13 1 16,-11 0 0-16,-3-6 1 15,-4-4-1-15,-3-15 0 16,-4-6 0-16,0-13 1 0,0-6-3 16,-3-6 1-16,-4-13-1 15,0-22 1-15,-4 3-1 16,1-6 0-16,-4-16 0 15,-4-9 0-15,-3-3 0 16,0-7 0-16,0-21 0 16,0 0 0-16,0 2 0 15,3-15 0-15,-3 10 0 16,4-1 0-16,-1-9 0 16,1 19 0-16,-1 3 0 15,4-10 0-15,0 4 0 16,4 18 1-16,3 1-1 15,0 2 1-15,-4 7-1 16,4 25 1-16,-3 0-1 16,-1 16 1-16,-3 15-1 15,0 1 1-15,-3 5-1 0,-4 10 0 16,-4 0 0 0,-3 3 0-16,0 10 0 0,-7 3 0 15,-14 12 0-15,3 6 0 16,-3 7 0-16,-8 3 0 15,-3 6-1-15,-17 10 1 16,-8-1 0-16,-24 7 0 16,0 3 0-16,-11 3 0 15,-7 4 0-15,-21 2 0 0,4 7 0 16,-26 12 0-16,-10-3 0 16,4 13 0-16,-18-7-1 15,-10 10 1-15,-8 6 0 16,-17-3 0-16,14 0-1 15,-18 3 1-15,-7-3 0 16,-6-4 0-16,-1 7 0 16,-4-3 0-16,-6 10-1 15,17-7 1-15,-7 3 0 16,-3-9 0-16,3 3 0 16,-10-1 0-16,10-2-1 15,-14-9 1-15,25 2 0 16,-8 1 0-16,-2-1 0 15,9-3 0-15,-13 1 0 16,24-7 0-16,-6 3 0 16,-1 3 0-16,18-5 0 15,-25 5 0-15,32-9 0 16,7 6 0-16,-14 3 0 16,18-6 0-16,3 4-1 0,7-4 1 15,-7 6-1-15,21-3 1 16,0-6 0-16,8 7 0 15,-5-11-1-15,26-2 1 16,3 3 0-16,14-10 0 16,7 4 0-16,4-1 0 15,3-2 0-15,18-1 0 16,10 1 0-16,1-1 0 16,3 4 0-16,-4-4 0 15,11 3 0-15,-10-2 0 0,10-4 0 16,0 4 0-16,10-1 0 15,5 0 0-15,2 4 0 16,15-4 0-16,7 4 0 16,0-1 0-16,10 17 0 15,0-1 0-15,4 6 0 16,4 1 1-16,-4-1-1 31,7 10 0-31,-11 0 0 16,4 19 0-16,-3 0 0 0,6 2 0 0,-3 8 0 15,-14 11 0-15,0-2 0 16,10 9 0-16,1 6 0 16,-1-6 0-16,4 0 0 15,0 0 0-15,3 3 0 16,4-3 0-16,11 3 0 16,7-3 0-16,-8 3 0 15,4 12 0-15,0 1-1 16,0-3 1-16,-3 5 0 0,-4 1 0 15,14-3 0-15,-10 6 1 16,6-7-1-16,-6-2 0 16,0 2 0-16,-1-2 0 15,1-10 0-15,-1 3 1 16,-3-9-1-16,8-4 0 16,2 1 0-16,-6-3 1 0,6-1-1 15,-6-6 0-15,7 1 0 16,-8-10 0-16,-6-7 0 15,-4-6 0-15,-4 7 0 16,-6-13 0-16,-4 3-19 16,-18-3 1-16,0-9-1 15,14-22 1-15,18-16 18 16,0 0 0 0</inkml:trace>
  <inkml:trace contextRef="#ctx0" brushRef="#br0" timeOffset="122770.14">339 9545 102 0,'-57'-3'51'0,"78"9"-52"0,-10-3 52 0,7 4-52 16,13 5 0-16,26 4-1 15,3-4 0-15,39-9 2 16,24-3 0-16,15-9-2 15,42-7 1-15,17-2 1 16,43-4 0-16,18-10 0 16,41-2 1-16,51-4 1 15,27-6 0-15,32-9 0 16,11 0 0-16,28-29-1 16,-152 32 1-16,262-35-1 15,-11 7 0-15,-18-1 0 16,-4 7 0-16,-20 10 1 15,-11-4 0-15,-18 6 1 16,-35-6 0-16,-7 16 1 16,-64 9 0-16,-13 10-1 0,-65 6 0 15,-16 6-1-15,-47 3 0 16,-42 1-1-16,-42 5 0 16,-36 4-1-16,-24 0 1 15,-18 3 0-15,-21-4 1 16,-15-2-1-1,-10-4 1-15,-10 1-1 0,-7 6 1 16,-15-7-1-16,-3 7 1 16,-4-7-2-16,1 7 1 0,2 0-1 15,5-1 0 1,-1 4 0-16,4 6 0 0,0-6-1 16,4 0 1-16,-1 0 0 15,4 3 0-15,0 0 0 16,-3 3 0-16,3 0-1 15,0-3 1-15,0 0 0 16,0 0 0-16,0 0 0 16,0 3 0-16,0-3 0 15,0 0 0-15,0 0 0 16,0 0 0-16,0 0 0 16,0 0 0-16,3-3 0 15,1 0 1-15,-4 3-1 16,3 0 0-16,-3 0-1 15,0 0 1-15,0 0 0 16,7 0 0-16,-7 0 0 16,4 3 0-16,-4-3 0 15,0 0 0-15,7-3 0 16,-7 3 0-16,0 0-1 16,0 0 1-16,0 0-1 0,3-6 0 15,-3 6 0-15,4 0 0 16,-4 0-1-16,0 0 0 15,3-3 0-15,-3 3 1 16,4-3-11-16,7-4 0 16,-19-2 1-16,-6-16 0 15</inkml:trace>
  <inkml:trace contextRef="#ctx0" brushRef="#br0" timeOffset="125545.55">6258 17316 107 0,'7'3'53'0,"134"-6"-54"0,-91-1 53 0,20-2-52 15,40-3 0 1,27-16 0-16,19-4 0 15,20-5-1-15,0-1 1 0,-13 7-1 16,2 3 1-16,-20 0-1 16,-11 0 0-16,-21 6 0 15,-21 3 1-15,-18 1 1 16,-14-1 0-16,-14 4 1 16,-11-4 0-16,-10 3 1 15,-11-6 0-15,-4-2-1 16,-17-5 1-16,0-2-2 15,-14 0 1-15,0-6-2 16,7-14 1-16,14-11-2 16,10-23 1-16,1-9-1 15,10 4 1-15,7-14 0 16,1-2 1-16,2-4 0 16,-13-12 1-16,-7-3-1 15,-11-4 1-15,-18 1-1 0,-21-7 1 16,-28-3-1-16,-32 16 0 15,-7 16-1-15,-24 15 0 16,-22 22 0-16,8 19 1 16,-15 19-1-16,-18 9 0 15,19 16 0-15,-5 12 1 16,-6 4-1-16,10 9 1 16,18 6-1-16,-7 3 0 15,-11 16 0-15,18 10 0 0,14 9-1 16,-14 12 1-16,11 7-2 15,-1 6 1-15,22 18 0 16,10-2 1 0,28 12-1-1,11 19 1 1,25 6 0-16,14 13 0 0,14 3 0 0,32-3 0 0,13-7-2 16,8-2 1-16,18-20-1 15,6-2 1-15,1-20-1 16,28-15 1-16,10-9 0 15,4-16 1-15,24-7 0 16,12-12 1-16,9-9-1 16,12-4 1-16,3-21-1 15,-8-10 1-15,15-22-1 16,-7-18 0-16,4-23 0 16,-1-18 0-16,-7-7 0 15,-3-15 0-15,-11-7-1 0,-24 7 1 16,3-4 0-16,-11 4 1 15,-13 0-1-15,-19-7 0 16,-20 10 1-16,-18 3 0 16,-18-7 0-16,-21 4 1 15,-21-6 0-15,-17-7 0 16,-22 6-1-16,-7 10 1 16,-4 7-1-16,-10 8 0 15,-14 4 0-15,-18 3 0 0,1 3-1 16,-1 3 0-16,-14 6 0 15,-21 7 0-15,7 9 0 16,-7 3 0-16,-7 10 0 16,-15 6 0-16,19 3-1 15,-8 13 0-15,-3 2-13 16,0 10 1-16,14 10-1 16,-11 25 1-16</inkml:trace>
  <inkml:trace contextRef="#ctx0" brushRef="#br0" timeOffset="129735">4424 9203 88 0,'-57'13'44'0,"43"9"-43"0,25-19 44 0,-1 3-42 16,22 3 0-16,11-9 1 15,34-9 0-15,29-19-6 16,14-16 1-16,21-9 3 16,28-1 0-16,-10-5-1 15,21 5 0-15,-7-2-1 16,-18 9 0-16,-21 6 0 16,0 4 0-16,-31 8 0 15,-19 11 1-15,-20-1-1 16,-15 6 1-16,-31 1 0 15,-25 9 0-15,-15 6-1 16,-23 9 1-16,-29 10-1 16,-32 9 1-16,-7 13-1 15,-32 22 0-15,-17 10 0 0,0 8 0 16,-15-5-1-16,4 5 1 16,25-5 0-16,4 2 0 15,20-21 0-15,25-10 1 16,11-12-1-16,28-17 0 15,18-11 0-15,21 2 1 16,3-21-1-16,36 0 0 16,3-7 0-16,18-6 0 15,35-12 0-15,25-4 0 0,10-12 1 16,-21 12 0-16,92-34 0 16,-11 0 0-16,11 9 0 15,0 0 0-15,-35 13-1 16,-25 6 1-16,-18 7-1 15,-21 8 0-15,-21 11 0 16,-10-1 1-16,-15 6 0 16,-10 4 0-16,-8-1 0 15,-17 7 0-15,-7 3 0 16,-18 7 0-16,-20 8-1 16,-33 10 1-16,-7 16-1 15,-24 12 0-15,-22 7-1 16,-13 6 1-16,-4 6 0 15,-8 0 0-15,-2 0 0 16,9-6 0-16,8 0 0 16,14-16 0-16,25 7 0 15,3-20 0-15,22-5 0 16,17-4 0-16,28-9-1 0,21-1 1 16,15-5-1-16,35-16 1 15,10-19-1-15,39-16 1 16,32-15 0-16,4-10 0 15,31-6 0-15,18-9 0 16,-15-7 0-16,12 10 0 16,-15 12 0-16,-21 13 0 15,-25 9 0-15,-24 10 0 0,-14 6 0 16,-25 6 1 0,-11 6-1-16,-18 7 0 0,-24 6 0 15,-24 6 1-15,-36 20-1 16,-22 17 0-16,-31 17 0 15,-31 15 0-15,-19 10 0 16,-20 6 0-16,14 3 0 16,3-3 0-16,25-10 0 15,-1-12 0-15,40-18 0 16,21-14 0-16,24-5 0 16,18-7 1-16,25-16-1 15,14 0 0-15,21-9 0 16,22-15 0-16,13-13-1 15,18-19 1-15,42-10 0 16,15-9 0-16,10-6 0 16,14-3 0-16,7 9 0 15,-24 6 0-15,-22 10 0 16,-14 13 1-16,-24 12-1 0,-15-1 0 16,-10 11 0-16,-10 2 1 15,-12 4-1-15,-6 3 1 16,-7 2-1-16,-4-2 1 15,3 6 0-15,-10 0 0 16,0 3-1-16,0-3 1 16,0 0-1-16,0 3 1 15,0 1-1-15,0 2 1 16,0-3-1-16,0 0 0 0,0 0 0 16,0 0 0-1,0 1 0-15,0-4 0 0,0 0 0 16,0 0 1-16,0 0-1 15,0 0 0-15,0 0 0 16,0 0 0-16,0 0 0 16,0 0 0-16,0 0 0 15,0 0 0-15,0 0-1 16,0 0 1-16,0-7 0 16,0 7 1-16,0 0-1 15,0-3 0-15,0 3 0 16,0-3 0-16,0 3 0 15,0 0 0-15,0 0 0 16,0 0 0-16,0 0-1 16,0-6 1-16,0 6 0 15,0 0 0-15,0-3 0 16,-7-1 0-16,4 4-1 16,3 0 1-16,0 4 0 15,0-4 0-15,0 0 0 0,0 0 1 16,0 3-2-16,0-3 1 15,0 0 0-15,0 3 0 16,0-3-1-16,3 3 0 16,-3-3 0-16,0 0 1 15,0 0-1-15,0 0 1 16,0 0-1-16,0 0 1 0,0 0 0 16,0 0 0-1,0 0-1-15,0 0 1 0,0 0-2 16,0 0 1-16,0 0-19 15,0 0 0-15,0 0 0 16,-3-13 0-16</inkml:trace>
  <inkml:trace contextRef="#ctx0" brushRef="#br0" timeOffset="132960.14">4304 9755 97 0,'-11'9'48'0,"43"-12"-48"0,-14 0 49 15,17-12-49-15,21-7 0 16,43-19 0-16,21-3 1 15,28-9-2-15,25-4 1 16,-7-2-2-16,7-1 0 16,-7 0-1-16,-18 4 1 0,-32 0 2 15,-28 21 0-15,-21 4 0 16,-35 12 1-16,-25 9 2 16,-38 14 1-16,-26 11-1 15,-10 14 1-15,-32 8-3 16,-31 13 0-16,-15 10 0 15,-14 21 0-15,-21 7-1 16,4 3 0-16,10-3 0 16,43-25 1-16,-8-4 0 15,32-12 1-15,29-12-1 16,45-13 0-16,29-16 0 16,38-15 1-16,7-13-2 15,40-16 1-15,31-15-7 16,0-16 1-16,24-7-1 15,25-2 1-15</inkml:trace>
  <inkml:trace contextRef="#ctx0" brushRef="#br0" timeOffset="143758.46">8470 15998 101 0,'-32'35'50'0,"18"-38"-50"0,14 3 51 16,0 3-51-16,0-3 1 15,0 0 0-15,0 0 0 16,0 0-2-16,4-6 1 16,-4 6 0-16,3 3 1 15,-3-3-1-15,0 0 0 0,0 0 0 16,0 0 1-1,0 0 0-15,0 0 1 0,0 0 0 16,0-3 0-16,0 3 0 16,0 0 0-16,0-7 0 15,0 7 0-15,0-3-1 16,0 3 1-16,0-6-1 16,0 6 0-16,0 0-1 15,0 0 1-15,0 0-1 16,0 0 0-16,0 0 1 15,0 0 1-15,0 0 0 16,0 0 0-16,0-3 0 16,-3 3 0-16,3 0 0 15,-4 3 0-15,4-3-1 16,0 0 0-16,0 0-1 16,0 3 1-16,0-3-1 15,0-6 1-15,0 6-1 16,0 0 0-16,0 0 0 15,0-6 0-15,0 6 0 0,0 3 1 16,0-3-1-16,0 0 0 16,0 0 0-16,0 0 0 15,0 0 0-15,0 0 0 16,0 0 0-16,0 0 0 16,0 0 0-16,0 0 0 15,0 0 0-15,0 3 1 16,0-3-1-16,0 0 0 0,0 0 0 15,4 6 0-15,-4 0 0 16,3-2 0-16,-3-4-1 16,4 6 1-16,-1-3 0 15,5 6 0-15,-1-2 0 16,7-1 1-16,10 3-1 16,12 7 0-16,6 3 0 15,11-4 0-15,7 1 0 16,3 0 0-1,78 6 0 1,-6-7 0-16,-12-5 0 16,18-7 0-16,11-9-1 15,-11-4 1-15,14-5 0 16,11-7 1-16,0-3-1 16,3 0 0-16,15-7 0 0,-8 4 0 15,14-7 0-15,12-2 0 16,-16-4 0-16,16-12 0 15,6-1 0-15,0-5 0 16,7-7 0-16,-14-3 0 16,4 0 0-16,3-9 0 15,-21-7 0-15,7 3 1 16,-7-8-1-16,-14-11 0 16,3 4 0-16,-14-13 0 15,1-12 0-15,-15 3 0 16,-21-7 0-16,14-12 0 15,-7-12 0-15,-3 2 0 0,-19-11 0 16,-9 2 0-16,-1 0 0 16,-10 0 1-16,-11-18-1 15,-11 11 0-15,-6-8 0 16,-4 0 0-16,-4 2 0 16,-13-5 0-16,-8 5 0 15,-3 1 1-15,-8 9-1 16,-2-12 0-16,-5 8 0 15,-6 8 0-15,-4-4 0 16,-7 3 1-16,0 0-1 16,0 7 0-16,-11 5 0 15,1 1 0-15,-8 3 0 16,-10 9 1-16,10-2-1 16,-3-4 1-16,-7 6-1 15,0 3 1-15,-18 1-1 16,0-10 0-16,0 15 0 0,-7-2 0 15,4 3 0-15,-18 3 0 16,-7-4 0-16,-15 7 0 16,8 0 0-16,0-3 0 15,-11 9 0-15,-13-15 0 16,-19 9-1-16,4 0 1 16,-10-3 0-16,-29-7 0 15,4-2-1-15,-1 5 1 16,-13 1 0-16,3 9 0 15,4 7 0-15,-4-7 0 0,-3 19-1 16,21 15 1-16,0 1 0 16,3 15 0-16,7 13 0 15,15 6 0-15,17 6-1 16,-3 10 1-16,13 3 0 16,8 6 0-16,11 4 0 15,-5-7 0-15,15 12 0 16,11 1 0-16,7 6-1 15,10 6 1-15,7 0 0 16,4 0 1-16,7 6-1 16,3 4 0-16,4 0 0 15,3-1 0-15,4-2 0 16,0 2 0-16,0-6 0 16,4 7 0-16,3 3 0 15,0-1 0-15,7 4 0 0,3 0 0 16,8 12 0-1,7 1 0-15,10 11 0 0,0 8 0 16,4 2-1-16,7-6 1 16,3 0-1-16,-10 0 1 15,-4-6-1-15,-3-4 1 16,-4-5-1-16,0-4 1 16,-3-6 0-16,-7-6 0 15,-4-4 0-15,-4-2 1 16,-2-4-1-16,-8-3 0 15,-4-6 0-15,-7 0 1 16,-3-16-1-16,-14-3 0 0,-4-9 0 16,-3-13 0-16,3 3 0 15,4 0 0-15,0-9 0 16,3-3 0-16,8 3 0 16,-1-1 1-16,4 7-1 15,0 1 0-15,3-1 0 16,-7-3 0-16,11 0 0 15,-7 3 1-15,14-6-2 16,0 2 1-16,7 8 0 16,4-4 0-16,14 3 0 15,13 7 0-15,5 2 0 16,6-2 0-16,8 5 0 16,17 1 0-16,10 0 0 15,12 6 0-15,-12-3 0 16,-3-3 0-16,-10 9 0 15,-15-3 0-15,-10 6-1 16,-10 4 0-16,-12 2-21 0,-6-12 1 16</inkml:trace>
  <inkml:trace contextRef="#ctx0" brushRef="#br0" timeOffset="145073.07">4516 9313 61 0,'-22'3'30'0,"1"32"-22"16,14-23 31-16,4 7-35 15,-15 0 1 1,25 6 4 0,4-6 1-16,-1-4-11 15,11-5 1-15,8-7 7 16,20-6 0-16,11-7-3 15,14-8 1-15,4-1-2 16,3-13 0-16,25-2-2 16,7-4 1-16,6-9 0 0,-2-3 0 15,13-10-1-15,1 1 1 16,-4 6-1-16,-28 5 0 16,-15 8-1-16,-17 12 1 15,-17 6-1-15,-11 6 1 16,-18 10-1-16,-21-1 0 15,-11 7 0-15,-28 10 0 16,-28 2 0-16,-14 4 0 0,-7 15 0 16,-14 13 0-16,-25 0 0 15,7 13 0 1,-11-1 0-16,8 0 0 0,-4 10 0 16,17-12 0-16,12-14 0 15,27-5 0-15,11-7 0 16,14-6 1-16,22-9-1 15,6-7 0-15,18-6 0 16,39-16 0-16,10-6 0 16,22-6 0-16,6-6 0 15,22-7 0-15,10-9 0 16,15-13 0-16,3 3 0 16,10 7 1-16,-6-3-1 15,-11 8 1-15,-21 11-1 16,-18 9 1-16,-11-1-1 15,-20 11 0-15,-11 5 0 16,-11 1 0-16,-7 2 0 16,-10 7 1-16,-11 3-1 0,-18 3 1 15,-24 13-1 1,-29 6 0-16,-17 25 0 0,-18 6 0 16,-24 10 0-16,-5 3 1 15,-9 3-1-15,6 3 0 16,-3-13 0-16,18-2 0 15,13-1 0-15,22-12 0 16,0-3 0-16,21-3 0 16,10-17-1-16,12-2 1 0,13-3 0 15,11-7 0-15,14-5-2 16,14-4 1-16,14-19-2 16,28-6 0-16,25-13-9 15,25-12 0-15,7-13-1 16,39-9 1-16</inkml:trace>
  <inkml:trace contextRef="#ctx0" brushRef="#br0" timeOffset="146457.4">7606 8172 75 0,'-4'0'37'0,"43"3"-33"0,-14-3 38 16,7-7-41-16,10 4 0 16,25-6 0-16,25-1 0 15,17 1-2-15,-3-4 1 16,21 4 0-16,7-3 1 16,4-7-1-16,3-6 0 0,0-4-1 15,0 1 1-15,-18-3 0 16,-10-1 0-16,-10 7 0 15,-15 7 1-15,-18 2 0 16,-27 3 1-16,-22 4-1 16,-21 3 0-16,-25 6-2 15,-31 3 0-15,-40 3-1 16,-2 3 1-16,-22 17 0 16,-18-8 0-16,4 7 1 15,18 7 1-15,-11-1 2 16,17 7 1-16,-17-1 0 15,28-8 1-15,25-11-1 16,14-2 0-16,22-3-2 16,6-1 0-16,46-9-1 15,21-3 1-15,29-6-3 16,35-3 1-16,17-4-7 16,22 7 0-16,13 9 0 0,-6 3 0 15</inkml:trace>
  <inkml:trace contextRef="#ctx0" brushRef="#br0" timeOffset="-142894.51">11434 12687 96 0,'-15'6'48'0,"61"-24"-47"16,-17 11 49-16,13-5-49 16,21-4 0-16,33-6 0 0,20-6 1 15,4-10-3-15,25 1 1 16,3-14 1-16,-11 8 0 15,-10 5-1-15,0 3 1 16,-21 4-1-16,-21 6 1 16,-25 6 0-16,-18 10 1 15,-21 2 0-15,-31 4 0 16,-29 6 0-16,-21 7 0 16,-46 9-1-16,-14 12 1 0,-17 10-3 15,-29 3 1-15,11 6-1 16,-4 3 1-16,-3 4 0 15,17-10 1-15,25-10-1 16,25-12 1-16,21-3 0 16,17-6 0-16,22-7-1 15,21-12 1-15,35-6-2 16,25-7 1-16,21-9-1 16,14-3 1-16,25-7-1 15,14 4 1-15,-4-7 0 16,1-5 1-16,10 5-1 15,-4 3 1-15,-7 7-1 16,-20 6 1-16,-12 3 0 16,-20 7 0-16,-15-1-1 15,-13 7 0-15,-15 3 0 16,-14 6 1-16,-25 13-1 16,-28 6 0-16,-24 3 0 0,-11 3 0 15,-18 3 0-15,-3 4 0 16,-11 2 0-16,14-5 0 15,18-7 0-15,10-3 1 16,22-3-1-16,10-4 0 16,14-2 0-16,15-4 0 15,17-6-1-15,32-3 1 16,28-15-1-16,14-10 1 16,10-4-1-16,22-2 1 15,7-7 0-15,-17 1 0 0,-8 5 0 16,-18 11 0-16,-17 5-13 15,-17 6 0-15</inkml:trace>
  <inkml:trace contextRef="#ctx0" brushRef="#br0" timeOffset="-141551.3">11564 12976 99 0,'-3'-10'49'0,"-15"-27"-49"0,28 24 50 0,5 0-51 16,-1-2 1-16,7-4-1 15,4 0 1-15,3-3 0 16,21-3 1-16,4 0-1 16,4 0 0-16,13 3 1 15,4 6 0-15,-7 4 1 16,-3-4 0-16,-1 0 1 15,4 4 0-15,-3 2 0 16,-8-2 1-16,-10 2-2 16,-7 1 0-16,-11 0-1 15,-7 2 1-15,-7-2-3 16,-3 3 1-16,-8-4-2 16,-3 4 0-16,0 3-6 15,-3 3 1-15,-4 6-1 16,0 4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08:52:36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1231 2643 100 0,'-63'116'49'0,"56"-100"1"0,7-16-50 0,-4 28-1 0,4 0 1 0,4-3-1 15,13-3 1-15,4-9 0 16,8-4 0-16,13-21 0 16,14-4 0-16,-3-9 0 15,14-16 1-15,-7-6 0 16,-21 9 1-16,4-21 0 16,-5 2 1-16,-9 7 0 15,-5 6 1-15,1 7 0 16,-14 9 0-16,-1 9-1 15,1 3 1-15,-8 19-2 16,-3 13 1-16,-3 18-2 16,-4 10 1-16,-7 19-2 15,-8 0 1-15,-6 18-1 0,10 10 0 16,-13 3 0-16,3 3 0 16,6-6 0-16,-6-6 0 15,-4 0 0-15,-6-4 0 16,9-15 0-16,8-9 0 15,4-10 0-15,2-13 0 16,15-6 1-16,15-18 0 16,20-13-1-16,7-19 1 15,15-10 0-15,-8 1 0 16,-7-4-3-16,1 4 0 16,-5 3-7-16,-6 6 1 0,-4 0-20 15,1 6 1-15,-1 7-1 16,11 3 0-16</inkml:trace>
  <inkml:trace contextRef="#ctx0" brushRef="#br0" timeOffset="243.56">2424 3311 96 0,'0'0'48'0,"0"19"-61"15,0-16 94-15,-7 10-79 0,3 15 1 16,-7 12 0-16,4 14 1 16,-7 9-6-16,7 12 0 15,-3-3-4-15,3 0 0 16,3 16-19-16,4 6 1 15,0 3-1-15,0 7 0 16</inkml:trace>
  <inkml:trace contextRef="#ctx0" brushRef="#br0" timeOffset="936.41">1468 5929 85 0,'7'-53'42'0,"-32"15"-48"16,21 29 79-16,-17 0-71 0,-7 2 1 16,-11 4 1-16,7 13 0 15,-6 5-5-15,-1 23 0 16,-4 6 3-16,5 12 0 15,-1 1-2-15,11-13 1 16,14 18-2-16,14-2 0 16,10-19-2-16,11-7 1 15,8-24-2-15,9-17 0 16,8-11 2-16,11-8 0 16,-4-8 2-16,3-1 1 15,-17 1 1-15,-7-4 1 0,-4 4 2 16,-7 2 1-16,-3 7-1 15,-8-3 1-15,1 16-2 16,-1 2 1-16,-10 10-2 16,0 13 0-16,-7 12-1 15,4 9 0-15,3 7-2 16,-7 16 1-16,3 15-2 16,-6 6 1-16,-1 4 0 15,-7-7 0-15,8-6-2 16,-1-6 1-16,4-7 0 15,-3-18 0-15,10-10 0 16,0-9 1-16,7-10-2 16,7-9 1-16,14-6-2 15,4-16 1-15,7 3-12 16,3-3 1-16,-3 3-1 0,-1 4 1 16</inkml:trace>
  <inkml:trace contextRef="#ctx0" brushRef="#br0" timeOffset="1293.58">2127 6541 98 0,'11'-25'49'0,"38"9"-53"0,-31 13 67 0,-1 0-63 15,-6 0 0-15,10 9 0 16,-10 7 0-16,-1 18-1 16,-10 10 1-16,-3 9 0 15,-15 9 0-15,-14 10-1 16,-6 4 1-16,-1-4-1 15,11-13 0-15,14-18 0 16,14-13 1-16,24-13-1 16,15-15 0-16,10-13-8 15,22-9 0-15,7 0 0 16,10 6 0-16</inkml:trace>
  <inkml:trace contextRef="#ctx0" brushRef="#br0" timeOffset="2042.91">1655 8990 94 0,'-25'-38'47'0,"-17"-2"-44"16,31 27 62-16,-17 4-63 16,-15 5 0-16,-3 4 0 15,4 7 1-15,0 5-4 16,3 7 0-16,11 16 1 16,0 2 1-16,13 4-1 0,8 0 0 15,14-10-2-15,4-6 1 16,28-6-2-16,10-13 1 15,4-12 0-15,7 3 0 16,-10-10 0-16,-8 1 1 16,-7-13 2-16,-3 0 0 15,-14 3 1-15,-4 0 1 16,-4 3 1-16,-3 3 0 16,0 4 0-16,-7 2 0 15,0 4-1-15,-7 9 1 16,7 16-3-16,0 9 1 15,7 13-1-15,-3 15 0 0,-4 7-1 16,0 12 0-16,0 13 0 16,0 13 0-16,-11 8 0 15,-10-2 1-15,0-10-2 16,3-3 1-16,-3-6-1 16,4-13 1-16,6-12-2 15,11-7 1-15,0-15-3 16,18-9 1-16,3-17-5 15,7-12 0-15,-3-9-18 16,10-13 0-16,-3-3 0 16,-11 0 1-16</inkml:trace>
  <inkml:trace contextRef="#ctx0" brushRef="#br0" timeOffset="2514.09">2184 9890 102 0,'0'-9'51'0,"21"-1"-67"0,-14 4 100 0,-7 3-83 16,10-4 1-16,1 1-1 15,-7 0 1-15,6 0-3 16,8 2 0-16,-8 8 1 16,8-4 1-16,-7 6-1 15,6 0 0-15,-3 0 0 16,4 1 0-16,-7-1 0 15,-1 3 0-15,1 1 0 16,-1-1 0-16,-10 4 0 16,-3 6 0-16,-8 3 0 15,1 6 1-15,-8 6-1 16,7 10 0-16,1 6 0 16,-1 0 0-16,4-2 0 15,0-8 0-15,7-2-2 16,0-4 1-16,0-2-3 15,0-7 0-15,-3-3-10 0,-15 3 1 16,-14-3 0-16,-17-6 0 16</inkml:trace>
  <inkml:trace contextRef="#ctx0" brushRef="#br0" timeOffset="3059.44">5045 3364 102 0,'0'0'51'0,"374"-15"-49"0,-223 5 52 16,19 1-54-16,48 3 1 15,-16-4 0-15,-5 10 0 16,-10-3-2-16,-25 3 0 16,-31 0-14-16,-22 3 0 0,-28 13-1 15,-21 18 1-15</inkml:trace>
  <inkml:trace contextRef="#ctx0" brushRef="#br0" timeOffset="3479.49">3528 6566 106 0,'-11'-16'53'0,"85"-3"-69"0,-35 10 85 16,21-3-69-16,18-7 0 15,49-3 0-15,28 0 1 16,39 0-1-16,25-3 0 16,24-3 0-16,11 2 0 0,18-11 0 15,-15 5 0-15,1-2 0 16,-18 9 0-16,-39 3-2 16,-14 6 0-16,-32 7-10 15,-35 6 0-15,-25 3 0 16,-28 19 0-16</inkml:trace>
  <inkml:trace contextRef="#ctx0" brushRef="#br0" timeOffset="3948.28">3676 9717 101 0,'-46'35'50'0,"85"3"-61"0,-18-32 73 0,14 3-61 16,18-6 0-16,46-3 0 15,-21 0 1-15,112-12-2 16,29-10 0-16,21-3 1 15,7-3 0-15,7-10 0 16,-7 7 0-16,-39-1-1 16,-25 7 0-16,-17 3-10 15,-35 3 1-15,-33 4-1 16,-20-17 1-16</inkml:trace>
  <inkml:trace contextRef="#ctx0" brushRef="#br0" timeOffset="4556">7024 2734 97 0,'-21'-13'48'0,"31"23"-50"16,-6-1 61-16,-4 10-58 15,7 34 0-15,0 10 0 16,3 19 1-16,-2 21-3 16,-1 45 1-16,-14 21 0 15,-4 38 1-15,-14 6-1 16,-7 35 1-16,-6 3-1 15,2 25 1-15,1-4-1 16,7 17 1-16,3-13 0 0,4 22 0 16,7-13-1-1,-7 10 1-15,3-3 0 0,-3-1 0 16,-4-5-1-16,-10-14 0 16,-4-8 0-16,4 2 1 15,0-21 0-15,6-16 1 16,8-13-1-16,0-31 1 15,10-16-1-15,1-15 0 16,3-13-2-16,7-22 1 16,-7-21-6-16,3-11 0 15,-6-21-17-15,-11-16 1 16,-4-18 0-16,7-23 0 0</inkml:trace>
  <inkml:trace contextRef="#ctx0" brushRef="#br0" timeOffset="6103.04">7013 2571 86 0,'21'-16'43'0,"68"-3"-57"0,-68 13 75 0,18-3-61 15,3-1 0-15,36-2 0 16,31 2 1-16,0-8-1 16,43 2 0-16,17 0 1 15,32-9 1-15,22-6 0 16,38-10 1-16,0 10 0 16,49-4 0-16,8-2 0 15,-4 2 1-15,31-6-2 16,-17 10 0-16,-3-4-1 15,-22 1 0-15,-10 6-1 16,-39 9 1-16,0-3-1 16,-21 9 0-16,-32 4 0 15,7 0 0-15,-21-1 0 0,-25 7 0 16,-17 3 0-16,-4 13 0 16,-17-1 0-16,-22 4 0 15,-10 9 0-15,-18 6 1 16,-14 4 0-16,-14 6 0 15,-18 15 0-15,0 10 0 16,-14 3-1-16,-3 19 1 16,-8 3-1-16,-3 21 0 15,-3 8 0-15,-4 11 1 16,-7 7-1-16,-8 28 0 16,-2 13 0-16,-19 16 0 0,1 12 0 15,0 6 0-15,-4 13 0 16,-3-7 0-16,-4 23 0 15,-4-4 1-15,-3 7 0 16,-10-4 0-16,3-3-1 16,7 4 1-16,0-4-1 15,0 13 1-15,0-13-1 16,-4 16 1-16,-6-6-1 16,-12-10 0-16,5 1 0 15,6-10 1-15,11-7-1 16,0-2 0-16,15-13 0 15,6-7 0-15,0-18 0 16,7-12 0-16,0-11 0 16,4-5 0-16,0-22 0 15,7-4 0-15,0-18 0 16,-1-16 0-16,1 3 0 0,4-15 0 16,-1-7 0-16,0-9 0 15,-13-3 0-15,-5-13 1 16,-6 0-1-16,0-12 0 15,-4-10 0-15,-14-3 1 16,-14-6-1-16,-21-7 0 16,-4-5 0-16,-18 2 1 15,-13-6-1-15,-15 4 0 16,-7-4 0-16,-24 0 0 16,3 6 0-16,-10-3 0 0,-18 4 0 15,14 6 0-15,-18-7-1 16,-3 4 1-16,3-4-1 15,-10 0 1-15,25 1-1 16,-15-1 1-16,4 1-1 16,18-1 1-16,6-6-1 15,8 6 1-15,-1-5 0 16,26-1 0-16,17-3-1 16,7 3 1-16,14-3 0 15,14-6 0-15,-3-1 0 16,14 7 0-16,17-9-1 15,8 0 1-15,7 5-1 16,-1 4 1-16,11-6-1 16,4 6 1-16,7 3-1 15,-7-3 1-15,-1 7 0 16,8-7 0-16,-4 3 0 16,8-3 0-16,-1 0-1 0,4 3 1 15,-4-3 0-15,4 0 1 31,-11-13-1-31,-3-9 0 16,0-6 0-16,6-6 1 16,1-7-1-16,18-9 1 15,3-1-1-15,14-2 1 16,3-6-1-16,18-10 1 16,-10-4-3-16,7-2 0 15,-4-13-16-15,4-3 1 0,-4-6 0 16,-14-6 0-16</inkml:trace>
  <inkml:trace contextRef="#ctx0" brushRef="#br0" timeOffset="6678.71">8393 5820 89 0,'24'-69'44'0,"5"-41"-43"0,-22 79 67 15,-4-4-64-15,-3 1 1 16,-7-4 3-16,-7 16 0 16,-4 6-10-16,-24 10 0 15,-15 22 6-15,-27 21 1 16,-1 32-3-16,1 32 0 0,-5 18-2 15,1 28 0-15,18 7-1 16,20-13 0-16,22-12-1 16,28-17 0-16,14-11-1 15,21-23 1-15,15-25-1 16,24-24 0-16,14-26 1 16,0-19 0-16,-10-18 1 15,3-26 1-15,-7-18 1 16,-7-23 1-16,-10-12 1 15,-26-15 0-15,-10 2 0 16,-21 14 0-16,-3 14-5 16,3 26 1-16,-11 6-16 15,-3 16 1-15,-7 13-2 16,3 18 0-16</inkml:trace>
  <inkml:trace contextRef="#ctx0" brushRef="#br0" timeOffset="6945.56">7952 6240 87 0,'28'-35'43'0,"74"10"-38"0,-70 16 60 16,14-4-63-16,3 4 1 0,4 6 0 15,14 6 1-15,4 13-5 16,-1 18 0-16,-3 13 2 16,-7 19 1-16,-3-3-11 15,-8 6 1-15,-3-7-2 16,-4-5 1-16</inkml:trace>
  <inkml:trace contextRef="#ctx0" brushRef="#br0" timeOffset="7363.4">9430 6008 106 0,'-7'-10'53'0,"7"23"-57"16,0-10 72-16,3 6-67 0,-3 10 0 15,4 10 0-15,-4 14 0 16,0 14-2-16,0 6 0 15,0 12 0-15,-4 0 0 16,1-9-1-16,-1-6 0 16,1-7-2-16,3-12 1 15,0-10-1-15,0-12 1 16,-4-19-1-16,-6-6 1 16,-8-20 0-16,-3-17 1 15,-8-36 1-15,-2-9 1 16,3-3 2-16,10-9 0 15,4 0 1-15,14-7 0 0,14 10 0 16,14 0 1 0,11 6-1-16,10 6 1 0,1 4-2 15,17 12 0-15,10 9-1 16,1 10 1-16,-7 6-4 16,-8 19 0-16,-7 6-7 15,-6 19 0-15,-8 16-16 16,-10 15 1-16,-7 19-1 15,-11 7 1-15</inkml:trace>
  <inkml:trace contextRef="#ctx0" brushRef="#br0" timeOffset="7570.28">9324 6143 97 0,'-4'0'48'0,"86"-10"-69"0,-58 4 95 16,4-3-74-16,25-1 0 16,7-6-11-16,7 4 1 15,11-4-5-15,-11 1 0 16,0-1-5-16,7 0 0 16</inkml:trace>
  <inkml:trace contextRef="#ctx0" brushRef="#br0" timeOffset="7797.16">10580 5672 87 0,'-11'-59'43'0,"18"21"-48"0,-3 35 81 0,3 0-73 16,3 6 0-16,5 3 3 15,-1 13 0-15,0 25-8 16,-4 19 1-16,-3 12 4 15,-3 10 1-15,-4 18-3 16,-4 4 1-16,1 2-9 16,-1-5 1-16,4-13-20 15,0-19 0-15,4-12-1 16,-4-20 1-16</inkml:trace>
  <inkml:trace contextRef="#ctx0" brushRef="#br0" timeOffset="8069.99">10319 5522 91 0,'-28'-7'45'0,"49"-2"-54"0,-4 6 87 16,15 3-75-16,10-6 0 15,22-1 0-15,24-2 1 16,18 0-6-16,0 9 0 0,-4-7-1 16,11 4 0-16,-11 0-20 15,-3 3 0-15,-11-3-1 16,-7-10 1-16</inkml:trace>
  <inkml:trace contextRef="#ctx0" brushRef="#br0" timeOffset="8605.69">13681 3277 89 0,'7'0'44'0,"14"-16"-50"0,-7 13 80 0,4 3-71 16,3 0 0-16,7-10 1 15,11 1 0-15,31-10-6 16,33 3 1-16,3-9 3 16,31-3 1-16,22-13-2 15,-4 10 0-15,4-4 0 16,-14 7 0-16,-8 3-1 16,-28 16 1-16,-24-1-5 15,-21 13 1-15,-22 7-22 16,-35 9 0-16,-25 12 0 15,-35-3 0-15</inkml:trace>
  <inkml:trace contextRef="#ctx0" brushRef="#br0" timeOffset="9086.93">13046 6256 89 0,'-21'-19'44'0,"38"12"-54"16,-10 14 81-16,0-1-68 15,7 3 0-15,18-15 1 16,3 3 0-16,15 3-6 0,27-6 1 31,114-10 3-31,3 0 0 16,-11 4-3-16,-13-1 0 16,-8 4-9-16,-24 3 0 15,-25 6 0-15,-18 0 0 16</inkml:trace>
  <inkml:trace contextRef="#ctx0" brushRef="#br0" timeOffset="9643.61">12375 9219 76 0,'-60'9'38'0,"43"-2"-35"0,13-14 38 16,-3 14-39-16,0-4 0 16,0 3 2-16,4 3 0 0,3-2-3 15,7 5 0-15,14-2 4 16,28-4 0-16,32 0 0 16,11-6 0-16,35-3-1 15,28-6 0-15,11-13-2 16,28 6 0-16,-17-6-1 15,-8 6 0-15,-14 4-7 16,-24-4 1-16,-22 4-1 16,-24 5 0-16</inkml:trace>
  <inkml:trace contextRef="#ctx0" brushRef="#br0" timeOffset="10395.18">4406 3364 69 0,'-53'10'34'0,"14"-10"-23"0,29 0 35 16,-11 3-42-16,7 3 0 15,3-6 3-15,7 0 1 16,15 3-9-16,17 4 0 0,18-7 6 16,18 0 0-1,31 0-2-15,21 0 0 0,-13 3-2 16,2-3 0-16,5 3-1 15,-8-3 0-15,-10 0-8 16,-15-3 0-16,-6 0-1 16,-15-4 1-16</inkml:trace>
  <inkml:trace contextRef="#ctx0" brushRef="#br0" timeOffset="10964.85">1266 2734 62 0,'-28'6'31'0,"11"-40"-12"15,13 24 20-15,4-8-35 16,0-17 0-16,11-3 3 15,10-2 1-15,18-14-8 16,10 7 0-16,11 0 6 16,3 13 1-16,-6-1-3 15,-8 17 1-15,-6 8-2 16,-5 10 1-16,-9 19-3 16,2 15 1-16,-13 7-13 0,3 9 0 15,-3 4 0-15,-4 2 0 16</inkml:trace>
  <inkml:trace contextRef="#ctx0" brushRef="#br0" timeOffset="11929.29">7860 7776 107 0,'-21'-9'53'0,"67"-13"-52"0,14 3 54 16,28-9-55-16,35-13 0 15,43-12 0-15,14-19 0 0,42 3-1 16,-7-10 0-16,22-2-1 15,-8 2 0-15,7-5-2 16,-17 9 1-16,-28-1-3 16,-29 17 1-16,-21 9-12 15,-28 9 0-15,-35 13 1 16,-50 12 0-16</inkml:trace>
  <inkml:trace contextRef="#ctx0" brushRef="#br0" timeOffset="12182.66">7560 8040 113 0,'-39'22'56'0,"99"-35"-78"16,-10-2 103-16,17-17-81 0,63-9 0 31,223-65 0-31,-7-7 0 15,-25 0-1-15,-14 16 1 16,-32 15-1-16,-25 4 0 16,-35 15-4-16,-38 13 1 15,-40 9-22-15,-31 10 1 16,-28 3 0-16,-25 3 0 16</inkml:trace>
  <inkml:trace contextRef="#ctx0" brushRef="#br0" timeOffset="21518.15">16129 1837 74 0,'-11'-78'37'0,"4"50"-21"0,7 18 38 16,0 7-48-16,0 3 0 15,0 0 2-15,4 6 1 0,-1 19-11 16,4 19 0-16,1 10 7 16,-1 8 1-16,0 14-3 15,-4 8 0-15,-3 17-2 16,0-10 0-16,-3-4-7 15,-1 1 1-15,1-22-17 16,-1-6 1-16,1-13-1 16,6-13 0-16</inkml:trace>
  <inkml:trace contextRef="#ctx0" brushRef="#br0" timeOffset="21820.8">15752 3098 85 0,'-18'-19'42'0,"-17"6"-38"0,35 17 70 16,0-4-71-16,17-4 1 15,11-2 1-15,25 0 0 16,11-4-7-16,14 1 1 16,17 0 3-16,0 2 0 15,0 7-5-15,-10 0 0 16,-15 0-9-16,-6 0 0 16,-18 7 0-16,-11-7 1 0</inkml:trace>
  <inkml:trace contextRef="#ctx0" brushRef="#br0" timeOffset="22208.5">15572 3474 88 0,'-7'-16'44'0,"10"32"-35"0,-3-10 54 16,11-15-61-16,6-4 0 15,29 1 0-15,32 2 1 16,-1-5-4-16,8 2 0 16,17 4 2-16,-3 3 0 15,7-4-2-15,-14 4 0 16,-15 3-6-16,-17-7 1 16,-7 10-10-16,-14 0 0 0,-18 3 0 15,-10 4 0-15</inkml:trace>
  <inkml:trace contextRef="#ctx0" brushRef="#br0" timeOffset="22679.75">15515 3697 84 0,'0'-38'42'0,"0"4"-38"0,0 34 64 15,0-10-65-15,0 4 0 16,0 3 2-16,0-3 0 15,0 12-7-15,-3 3 1 16,-1 10 4-16,1 15 0 16,-1 14-2-16,4 5 0 15,0 19-1-15,4 16 0 16,-1-7-1-16,1 1 1 16,-4-10-1-16,-4-6 1 15,-3-10-1-15,-18-6 0 0,-6-6 0 16,-19-6 1-16,-13-13-1 15,6-3 0-15,1-16-5 16,6-3 1-16,8-6-19 16,10-3 0-16,11-10 0 15,14-3 1-15</inkml:trace>
  <inkml:trace contextRef="#ctx0" brushRef="#br0" timeOffset="23258.64">16210 3922 77 0,'4'7'38'0,"-1"-10"-39"0,-6 3 69 15,-4-4-64 1,-4 4 0-16,-3-3 1 0,-4 0 1 15,-3-3-8-15,-4 0 0 16,4-4 5-16,4-2 0 16,-5-4-1-16,12-9 0 15,6 3-1-15,4 0 0 16,7 0 0-16,11-6 0 16,7 3 0-16,21-3 1 15,-1 12-2-15,1 6 1 16,-7 14-1-16,-4 11 1 0,-6 4-1 15,-5 16 1-15,-13-1-1 16,-11 7 1-16,-11 15-1 16,-13-2 1-16,-8-1-2 15,-3-3 1-15,-1 0-2 16,-2-6 1-16,-1-3-1 16,-7-10 0-16,-4-6 0 15,8-3 0-15,3-6 0 16,4-10 1-16,3-12 1 15,11 0 1-15,11-4 0 16,6-2 1-16,11 2 0 16,18 1 0-16,7 3 0 15,3 6 0-15,7 6-1 16,0 16 1-16,15 6-1 16,-8 0 0-16,1 4-3 0,-8 2 0 15,-3-2-13 1,-4-1 0-16,-10-9 0 0,-1 12 1 15</inkml:trace>
  <inkml:trace contextRef="#ctx0" brushRef="#br0" timeOffset="23894.8">17498 1690 77 0,'-14'-54'38'0,"-15"-18"-36"16,8 47 46-16,-10-6-45 15,2-4 1-15,1 7 4 0,-4 3 0 16,1 6-9-16,2 13 0 15,5 3 6-15,2 22 0 16,5 6-1-16,3 6 0 16,3 22-3-16,4 16 1 15,4 19-1-15,-1 3 0 16,1 6-1-16,-5 4 1 16,5 15-1-16,-1-3 1 15,-3-4-1-15,0 4 1 16,0-3-1-16,-3-3 0 0,-8 9 0 15,4-10 0-15,0 1 0 16,-4-7 0-16,8 1 0 16,3-4 0-16,7-6 0 15,0-13 0-15,10-9 0 16,4-12 0-16,0-7 1 16,0-9 1-16,4-10-1 15,3-15 1-15,7-7-1 16,1-6 1-16,6-3-2 15,7 0 1-15,1-6-9 16,3 0 1-16,-4-4-1 16,0-6 1-16</inkml:trace>
  <inkml:trace contextRef="#ctx0" brushRef="#br0" timeOffset="24251.33">17649 2361 82 0,'-38'-66'41'0,"17"47"-24"0,21 13 34 0,-4 3-46 16,0-3 0 0,4 6 2-16,0 0 0 0,8 9-9 15,-1 19 0-15,0 22 7 16,3 13 0-16,-3 0-3 16,-3 15 1-16,-4 13-3 15,0 6 0 1,-11 22-27-1,4-21 0-15,0-26 0 16,0-13 0-16</inkml:trace>
  <inkml:trace contextRef="#ctx0" brushRef="#br0" timeOffset="24658.9">18076 2643 78 0,'-3'-25'39'0,"-11"-3"-35"0,10 22 68 15,-3-4-68-15,-7 7 0 16,0 3 1-16,-18 0 1 16,4 9-8-16,3 7 1 15,1 6 4-15,6 6 1 16,4 7-3-16,3-1 0 15,8 4-2-15,10 12 1 0,10-3-2 16,8-3 0 0,7-10-1-16,0 1 0 0,-1-13 0 15,12-6 0-15,-5-7 1 16,-2-9 0-16,-5-16 2 16,-2 4 0-16,-5-16 2 15,-2 2 0-15,-8 1 1 16,-7-3 0-16,-7 0 0 15,-11-3 1-15,-17-1-2 16,-11-2 0-16,-3 5-5 16,-8 4 0-16,1-12-1 15,10 12 1-15</inkml:trace>
  <inkml:trace contextRef="#ctx0" brushRef="#br0" timeOffset="25161.12">18482 2295 84 0,'-28'-9'42'0,"3"-1"-18"0,22 4 32 0,-1 3-52 16,1 3 0-16,-1 0 1 15,4 0 0-15,0 0-7 16,7 3 0-16,0 3 5 16,18 4 0-16,-1 15-3 15,8-6 1-15,11 6-1 16,2 12 1-16,1-9-1 15,-3 1 0-15,-1 2-1 16,-3-3 1-16,-4 0 0 16,-7-2 1-16,-7-8-1 15,-6 7 0-15,-8 4 1 16,-7-4 0-16,-7 3 0 16,-8-6 1-16,-2 3-1 15,-8 0 0-15,-14 3 0 16,-7 10 1-16,1 3-2 0,-8 3 0 15,7 0-4-15,11-7 1 16,-1 10-13-16,12-6 1 16,6-7-1-16,14-5 0 15</inkml:trace>
  <inkml:trace contextRef="#ctx0" brushRef="#br0" timeOffset="25452.95">19149 2803 97 0,'-14'-9'48'0,"63"18"-50"0,-24-15 67 0,10 3-64 16,11-7 1-16,21-9 0 16,7 13 0-16,-3-3-4 15,-1-1 1-15,-6 4 0 16,-8 3 1-16,-10-3-10 16,-11 6 0-16,-3 0 0 15,-7 0 0-15</inkml:trace>
  <inkml:trace contextRef="#ctx0" brushRef="#br0" timeOffset="25752.78">19562 2339 88 0,'-46'-35'44'0,"35"32"-34"0,8 3 51 16,-1 0-58-16,-3 3 0 16,3 13 1-16,1 12 1 0,3 10-6 15,3 15 0-15,4 16 4 16,8-3 1-16,6 12-2 16,0 1 0-16,-7-4-1 15,-7 0 0-15,-10-2-3 16,-1-11 1-16,-7-8-11 15,1-4 1-15,-4-10-1 16,0-5 0-16</inkml:trace>
  <inkml:trace contextRef="#ctx0" brushRef="#br0" timeOffset="27278.96">20362 2778 75 0,'-3'6'37'0,"3"-6"-20"0,0 0 37 0,0 0-50 16,7 0 1-16,0-9 1 15,7 6 0-15,4-4-9 16,6 1 1-16,8 6 4 16,7 0 1-16,7-9-3 15,3 2 1-15,-3 4-1 16,-4-6 0-16,-6-1 0 16,-8 1 0-16,-3-7 0 15,-8 1 0-15,-6-17 1 16,-4 7 0-16,-11 0 0 15,1-3 0-15,-4 3 0 16,-4-3 1-16,1 9-1 16,-1-3 1-16,-10 9-1 15,10 4 1-15,-13 0-1 16,2 9 0-16,1 9 0 0,0 7 0 16,0 6-1-16,-4 3 0 15,0 12 0-15,1 4 0 16,-1 0 0-16,0 3 1 15,4 6-1-15,-3 3 0 16,-5 1 0-16,19 8 0 16,6-8 0-16,4-7 0 15,11 0 0-15,13-3 1 16,8-16-1-16,18-6 1 16,10-10 0-16,3-6 0 0,4-12-1 15,-10 3 1-15,-12-3-8 16,-9 3 1-16,-12-7 0 15</inkml:trace>
  <inkml:trace contextRef="#ctx0" brushRef="#br0" timeOffset="28228.42">20976 1793 75 0,'4'0'37'0,"3"0"-22"16,-4 0 38-16,1 3-48 31,-1 4 1-31,-3-7 1 0,0 3 0 0,4 3-9 15,-4 4 0-15,0-7 6 16,0 19 1-16,0-4-4 16,0 7 1-16,0 7-1 15,0 2 0-15,0 1-6 0,3-1 1 16,-3-5-19 0,4-4 1-16,-4-7-1 0,7-14 1 15</inkml:trace>
  <inkml:trace contextRef="#ctx0" brushRef="#br0" timeOffset="29478.78">21011 1784 68 0,'0'-50'34'0,"0"25"-24"0,0 15 54 16,0 7-57 0,-3-6 0-16,-4-1 2 0,-18 10 1 15,-7 0-13-15,-6 0 0 16,2 0 8-16,-10 10 0 16,1-1-4-16,6 0 1 15,7 17-2-15,11-8 0 16,7 4-1-16,10 10 0 0,18-23-1 15,8 1 1-15,6-10-1 16,0 0 1-16,11-10 0 16,-4-9 1-16,-3-6 0 15,-7 10 1-15,-4-4 0 16,-7 3 1-16,3 7 0 16,-6-4 1-16,-4 4-1 15,0 2 1-15,-3 4-2 16,-1 3 1-16,4 10-1 15,-3-1 0-15,-1 16-1 16,1 13 1-16,3 6-1 16,-4 0 0-16,1-1-1 15,-1 5 1-15,1-5-1 16,-1 1 1-16,1-6-1 16,-4-4 0-16,4-5-1 15,-4-4 1-15,0-6 0 16,0-7 0-16,0 1 0 0,0-4 1 15,0 0 0 1,0-9 0-16,0 4 1 0,0-4 0 16,7-10 0-16,3 1 1 15,4-10-1-15,0 0 0 16,4 0 0-16,0 1 0 16,10-4-4-16,0 9 1 15,-3-6-11-15,-8 13 0 16,1-3-1-16,-4-1 1 0</inkml:trace>
  <inkml:trace contextRef="#ctx0" brushRef="#br0" timeOffset="29710.64">21382 2016 89 0,'0'-16'44'0,"14"16"-33"15,-14 0 56-15,0 3-65 16,4 4 1-16,-4 2 1 16,0 10 0-16,0 0-6 15,0 12 0-15,-4 0-2 16,0 1 0-16,4-10-22 16,0 0 1-16,0-4-1 0,0 1 0 15</inkml:trace>
  <inkml:trace contextRef="#ctx0" brushRef="#br0" timeOffset="30218.69">21773 2129 94 0,'-17'-28'47'0,"13"18"-57"0,-3 7 91 15,-3-6-81-15,-1-1 1 16,-3 7-2-16,3 6 0 16,1-3-1-16,3 13 0 15,3-7-3-15,4-6 1 16,0 9-3-16,7-5 1 16,0 2 0-16,0-3 0 15,4-3 1-15,0-3 1 16</inkml:trace>
  <inkml:trace contextRef="#ctx0" brushRef="#br0" timeOffset="30466.07">22027 1884 82 0,'15'-19'41'0,"-1"-9"-24"15,-7 16 43-15,0-7-57 16,0 6 1-16,0-6 1 16,0 13 1-16,-4 22-8 15,1-4 1-15,-4 17 5 16,0 11 0-16,0-2-3 16,-4 6 0-16,4 0-10 15,0-7 1-15,0-2-1 16,4-7 0-16</inkml:trace>
  <inkml:trace contextRef="#ctx0" brushRef="#br0" timeOffset="30811.3">22105 1473 79 0,'0'-18'39'0,"0"-11"-16"0,0 23 33 0,-3-13-54 16,-5 19 0-16,1-9 0 16,-17 9 0-16,-1 3-4 15,0 6 0-15,1 7 0 16,2 0 0-16,12-4-4 15,6 4 1-15,8 9-2 16,17-6 0-16,0-10-7 16,4 1 0-16,-4 2 2 15,-3-9 0-15</inkml:trace>
  <inkml:trace contextRef="#ctx0" brushRef="#br0" timeOffset="31054.88">22359 1803 95 0,'7'-29'47'0,"0"14"-50"0,-7 15 79 16,0 0-74-16,4 0 1 15,-4 12 0-15,-4 13 1 16,1 1-6-16,-8 11 1 0,0 4 0 16,4-3 1-16,11-4-14 15,-11 1 1-15,10-4-1 16,1-6 0-16</inkml:trace>
  <inkml:trace contextRef="#ctx0" brushRef="#br0" timeOffset="31539.83">22394 1709 74 0,'-10'-4'37'0,"-1"-2"-20"0,11 6 37 15,-3 0-47-15,-1 0 0 16,1 0 3-16,-1 0 1 16,4 0-14-16,7-3 1 15,4-3 8-15,10 3 1 16,7-7-5-16,11 10 1 15,-4-6-3-15,0 3 1 16,-3-7-1-16,-4 14 0 16,-3 2-1-16,-4 3 1 0,-3 4-1 15,-4 12 1-15,-7 9 0 16,-3 1 0-16,-4 6 0 16,0-1 0-16,-4 4 0 15,1-6 0-15,3-4-1 16,3-2 1-16,1-7-5 15,6 0 0-15,1-6-14 16,3-13 1-16,0-6 0 16,-3 0 0-16</inkml:trace>
  <inkml:trace contextRef="#ctx0" brushRef="#br0" timeOffset="32690.69">22557 3305 90 0,'-4'-7'45'0,"-24"7"-52"16,28 0 68-16,0 0-61 16,-4 0 0-16</inkml:trace>
  <inkml:trace contextRef="#ctx0" brushRef="#br0" timeOffset="34201.19">23195 2816 68 0,'-14'-4'34'0,"7"-2"-12"0,7 6 22 0,0 0-38 15,0 0 0-15,11 0 1 16,3 6 1-16,7-6-11 16,7 4 1-16,14-4 6 15,4 0 0-15,4-4-3 16,-8-2 1-16,0-6-1 15,8 2 0-15,-12-5 0 16,-6-1 1-16,-7 3-1 16,-7-6 0-16,-4 1 0 15,-4 2 1-15,-10-15-1 16,-7 9 0-16,0-7 0 16,-7 4 0-16,0-3 0 0,-4 3 1 15,-3 6 0-15,0 4 0 16,-11 11-1-16,-3 4 1 15,3 13-1-15,-3 3 0 16,3 12-1-16,0 6 1 16,1 10-1-16,-1-6 0 15,4 9 0-15,-1 6 0 16,-6 13 0-16,7 0 0 16,3 3 0-16,8 3 1 0,13-15-2 15,11-7 1-15,11-10-1 16,10-8 1-16,11-10-1 15,14 0 1-15,3-13-1 16,-3-6 0-16,-3-3-4 16,2 0 1-16,-13-12-22 15,-11 2 1-15,-3-2-1 16,-18-7 1-16</inkml:trace>
  <inkml:trace contextRef="#ctx0" brushRef="#br0" timeOffset="35408.51">24031 1715 87 0,'-3'-16'43'0,"-36"-3"-29"16,25 16 43-16,-4-3-56 15,-10 12 0-15,0-6 0 16,-1 10 0-16,1 8-2 16,0 11 1-16,3 5 0 0,8 4 0 15,6-4-2-15,4 1 1 16,7-10-3-16,7-6 1 15,11-10-1-15,3-9 0 16,4-6 1-16,10-7 0 16,-3-6 3-16,-1 4 1 15,-2-20 2-15,-5 10 1 16,-6 3 1-16,-4-9 1 16,-3 18-1-16,-1-2 0 15,-3-1-2-15,-3 13 1 16,-4 3-2-16,-4-6 0 0,4 12-1 15,-7 10 1-15,-7 15-2 16,-4 10 1-16,1 6-1 16,3 3 1-16,0-3-2 15,-4-3 0-15,4 0-1 16,3-10 0-16,1-2-1 16,6-7 1-16,1-7 0 15,-1-2 0-15,1-3 1 16,6-7 1-16,1-12 0 15,10 3 1-15,7-4 0 16,4-5 0-16,-4 2-6 16,0-8 0-16,0 5-1 15,-3 0 1-15</inkml:trace>
  <inkml:trace contextRef="#ctx0" brushRef="#br0" timeOffset="35826.31">24271 1931 89 0,'4'-12'44'0,"3"5"-26"0,-4 4 42 15,1 3-57-15,3 0 0 0,0 10 0 16,0-1 0-16,0 1-5 16,-4 15 1-16,-3-3 2 15,-3 6 0-15,-1 6-3 16,-3 7 1-16,-3-13-2 16,-8-3 1-16,-3 4-2 15,-4-11 0-15,1 1 1 16,2 0 0-16,8-6 0 15,4-4 1-15,-1 0 2 16,11 1 1-16,4-10 1 16,17 0 0-16,0 0 0 15,0 0 0-15,0-6-5 16,-3 2 1-16,0 4-13 16,-1-6 0-16,-3 0-1 15,0-4 0-15</inkml:trace>
  <inkml:trace contextRef="#ctx0" brushRef="#br0" timeOffset="36006.92">24553 2182 73 0,'4'-3'36'0,"-8"-35"-41"0,11 23 49 15</inkml:trace>
  <inkml:trace contextRef="#ctx0" brushRef="#br0" timeOffset="36461.19">24987 1646 73 0,'4'-3'36'0,"-4"-4"-13"0,0 14 36 16,0-7-55-16,-4 9 0 0,1 1 2 16,-4 8 1-1,-4 51-10 1,4-3 0-16,4-6-2 16,3-16 1-16,3 0-3 15,4-13 1-15</inkml:trace>
  <inkml:trace contextRef="#ctx0" brushRef="#br0" timeOffset="36787.43">24991 1382 87 0,'3'-12'43'0,"-13"-51"-30"0,6 51 44 16,-6-7-57-16,-1 0 1 16,-7 3-2-16,1 10 0 15,-1 16-2-15,4 5 1 16,3 10-1-16,4 0 0 15,11 7-1-15,10-1 0 16,7 0-1-16,11-5 1 16,7-11-7-16,0-2 1 0,-1-7-1 15,-6-6 1-15</inkml:trace>
  <inkml:trace contextRef="#ctx0" brushRef="#br0" timeOffset="37028.29">25396 1618 86 0,'11'-19'43'0,"0"-9"-39"16,-8 21 65-16,-3-2-67 15,0 9 1-15,-3 6 0 16,-4 7 1-16,-4 2-6 15,0 11 1-15,4 2 1 16,0 19 0-16,4-3-11 0,3-4 1 16,3 1-1-16,4-6 0 15</inkml:trace>
  <inkml:trace contextRef="#ctx0" brushRef="#br0" timeOffset="37462.08">25386 1445 87 0,'-7'-15'43'0,"-4"8"-32"16,11 4 51-16,0 3-60 16,0 0 1-16,0 0 0 15,7 0 0-15,4 0-4 16,7 6 0-16,6 4 3 16,4-1 0-16,-3 1-2 15,3 2 1-15,-6 7-1 16,-5 6 1-16,-3 0-1 15,-14 3 0-15,-3 1 0 16,-1 2 0-16,1-9-1 16,-1 9 0-16,1-3-1 0,3-2 0 15,0-8-3-15,3 1 0 16,11-3-11-16,7-7 0 16,4 1 0-16,0-10 1 15</inkml:trace>
  <inkml:trace contextRef="#ctx0" brushRef="#br0" timeOffset="37918.15">25248 2170 86 0,'7'0'43'0,"46"-19"-40"0,-35 12 63 15,3-2-64-15,11 0 1 16,3-1 0-16,11-9 0 15,3 4-5-15,-3 2 1 16,-3-2 2-16,-1-1 1 16,-10 3-11-16,-8 4 0 15,-2 0 0-15,-5 5 0 16</inkml:trace>
  <inkml:trace contextRef="#ctx0" brushRef="#br0" timeOffset="38431.37">25354 2364 78 0,'0'-25'39'0,"11"19"-21"0,-4 6 38 15,0-10-53-15,7 7 1 16,4-6 1-16,3 9 1 16,3-7-8-16,-2 14 1 15,-5 2 4-15,-3 4 0 16,-3 2-2-16,-4 14 0 15,-7-1-1-15,-4 6 1 16,-6-2-1-16,-4-1 1 16,-4-3-2-16,-3 4 1 15,-11-7-1-15,-3 3 1 0,3-9-1 16,4-7 0-16,3 1 0 16,8 6 1-16,-1-7 0 15,11-2 1-15,18-4-1 16,10 0 1-16,10-3 0 15,8 3 0-15,0-12 0 16,3 3 1-16,8 0-2 16,-8 3 1-16,-3 0-10 15,-4 0 1-15,-10-6-1 16,-7-1 1-16</inkml:trace>
  <inkml:trace contextRef="#ctx0" brushRef="#br0" timeOffset="39134.89">23329 3794 90 0,'-7'0'45'0,"49"3"-38"0,-6-6 49 16,34-13-55-16,15 1 1 16,31-7 0-16,22 3 0 15,3-6-3-15,11 9 0 16,-11 3 2-16,-4-5 1 16,-13 5-2-16,-22 4 0 15,-17 6 0-15,-7-4 0 0,-19 4-6 16,-9 3 0-16,-11 0-14 15,-18 0 1-15,-7 0-1 16,-21 10 1-16</inkml:trace>
  <inkml:trace contextRef="#ctx0" brushRef="#br0" timeOffset="39432.72">23470 3938 84 0,'-31'6'42'0,"6"-2"-42"16,35-4 74-16,15 0-71 0,21-4 1 16,17-2 0-16,26 0 1 15,27-10-7-15,15 4 0 16,-4-1 4-16,3 1 1 15,-6-7-2-15,-1 9 0 16,-14-2-1-16,-17-1 1 16,-18 7-6-16,-14-3 0 15,-10-1 0-15,-15 4 0 16</inkml:trace>
  <inkml:trace contextRef="#ctx0" brushRef="#br0" timeOffset="39882.46">23777 4641 94 0,'-17'-22'47'0,"17"34"-34"0,0-18 45 15,0 6-57-15,0 3 1 16,3 10 0-16,1 15 1 16,-1 3-4-16,-3 13 0 15,0 6 0-15,-3 0 0 16,-1-3-8-16,1-6 1 0,-1-6-18 15,1-4 1-15,-1 0-1 16,8-15 1-16</inkml:trace>
  <inkml:trace contextRef="#ctx0" brushRef="#br0" timeOffset="40273.26">23823 4525 85 0,'-7'-51'42'0,"25"7"-48"16,-11 32 83-16,0-7-74 16,14-3 0-16,7-3 1 15,-3 3 1-15,7 6-7 16,-4 4 1-16,0 6 3 16,0 12 1-16,0 6-3 0,-10 10 1 15,-4 0-1-15,-3 3 0 16,-11 1-1-16,-4 2 1 15,-6 6-3-15,-4-2 1 16,-18-1-1-16,0-3 0 16,-3-6-1-16,3 0 1 15,0 0 1-15,11 0 0 16,7-13 3-16,7 1 0 16,7 2 2-16,7 7 1 15,7 3 0-15,14 6 0 0,4 7-1 16,-4-7 1-1,8 3-5-15,6 4 0 0,0-4-17 16,-6-6 1-16,-5-3-2 16,-2-3 0-16</inkml:trace>
  <inkml:trace contextRef="#ctx0" brushRef="#br0" timeOffset="40678.1">24649 4672 78 0,'-7'-22'39'0,"3"-3"-33"0,4 12 55 16,-4 1-55-16,1 2 0 15,-11 4 3-15,-18 0 1 16,4 12-13-16,0 7 1 16,-4 9 7-16,4 0 0 15,3 12-3-15,7 4 0 16,8 2-3-16,10 4 1 16,10-12-1-16,29-4 0 15,3-3 0-15,15-12 0 16,-1-7-1-16,-6-6 1 0,-8-10 1 15,-7-5 1-15,-6-4-1 16,-12-6 1-16,-10-6-1 16,-14-4 0-16,-17-3-10 15,-8 7 1-15,0 9-1 16,0 10 0-16</inkml:trace>
  <inkml:trace contextRef="#ctx0" brushRef="#br0" timeOffset="40946.94">24634 4456 84 0,'-3'-35'42'0,"10"4"-26"15,0 28 44-15,-3-4-55 0,3 4 0 16,0 6 3-16,-4 10 1 15,4 12-11-15,-7 9 0 16,0 26 7-16,0 3 0 16,0 6-4-16,0 0 1 15,4-3-8-15,3-7 1 16,0-15-20-16,7-3 0 16,0-7 0-16,0-2 0 15</inkml:trace>
  <inkml:trace contextRef="#ctx0" brushRef="#br0" timeOffset="41346.18">24941 4982 91 0,'-3'-6'45'0,"17"-10"-53"16,-10 13 80-16,3-6-70 15,3 6 1-15,15-7 1 16,3 4 1-16,0 6-6 16,0 6 1-16,-3 4 3 15,-7 5 0-15,-4 4-1 0,-7 9 0 16,-14 1-1-16,-11 5 0 15,-6 1-2-15,-5-4 1 16,5 0-1-16,-1-2 0 16,7-7 0-16,8 0 0 15,10-10 0-15,14-6 0 16,18 1 0-16,6-1 0 16,1-9-6-16,0-4 1 15,-4 1-1-15,-17 0 1 16</inkml:trace>
  <inkml:trace contextRef="#ctx0" brushRef="#br0" timeOffset="41933.96">20405 3700 90 0,'-4'-6'45'0,"25"-4"-33"0,-3 7 46 0,7-6-55 16,31-1 0-16,18 1 0 16,21-4 1-16,8-2-6 15,13 5 1-15,15 4 2 16,-18 3 0-16,-15-3-4 15,-17 6 1-15,-13 0-5 16,-16 6 0-16,-13-6-13 16,-11 9 0-16,-10-6 1 15,-7 7 0-15</inkml:trace>
  <inkml:trace contextRef="#ctx0" brushRef="#br0" timeOffset="42164.41">20556 3954 71 0,'-35'0'35'0,"14"0"-29"0,17 0 54 16,4 0-54-16,0 0 1 16,11-6 1-16,10-4 1 15,32 1-11-15,28-4 0 16,7 7 7-16,11-3 1 15,14 2-4-15,7 4 1 16,-18 3-2-16,-10 0 0 16,-14 0-7-16,-15 0 1 15,-10 3-1-15,-14 4 0 0</inkml:trace>
  <inkml:trace contextRef="#ctx0" brushRef="#br0" timeOffset="42526.23">20690 4732 97 0,'-3'-48'48'0,"28"17"-38"0,-18 28 52 15,0-3-60-15,0 3 1 16,0 12 0-16,0 0 0 16,-4 10-4-16,-3 16 1 15,0-4 2-15,0 19 0 16,0 0-2-16,-3 1 1 15,3 8-5-15,0 4 1 32,7-4-11-32,3-11 0 0</inkml:trace>
  <inkml:trace contextRef="#ctx0" brushRef="#br0" timeOffset="42854.04">20722 5007 73 0,'32'-21'36'0,"63"-17"-24"0,-67 25 22 0,4-5-32 15,3-8 0-15,-6 11 4 16,-5-4 0-16,-3 3-5 16,-6 4 1-16,-5-7 4 15,-3 6 1-15,-7-5-1 16,0-1 0-16,-3 3-1 15,-1 0 0-15,1 1-3 16,-1 2 1-16,4 4-1 0,0 2 0 16,0 7 0-16,7 0 0 15,4 19 0-15,-1 13 1 16,1 8-1-16,0 14 1 16,-4 18-2-16,-4-6 1 15,-3 9-8-15,-3 0 1 16,-1-12-3-16,1-13 1 15</inkml:trace>
  <inkml:trace contextRef="#ctx0" brushRef="#br0" timeOffset="43452.7">25513 3280 102 0,'-11'-3'51'0,"11"12"-57"16,0-9 54-16,0-3-82 15,0-3 1-15,4-1-1 16,-1-12 1-16</inkml:trace>
  <inkml:trace contextRef="#ctx0" brushRef="#br0" timeOffset="43955.42">26240 2750 95 0,'-11'9'47'0,"11"-6"-55"0,4-3 79 16,3 3-70-16,3-3 1 15,8 0-1-15,3-3 1 0,14 0-3 16,-3-3 0-16,0-4 2 16,-4-2 0-16,-3-10 0 15,-4 9 0-15,-7-5 1 16,-3-8 0-16,-4 8-1 15,-7-11 1-15,-4 4-1 16,-3-3 1-16,-7 3-1 16,-11 6 0-16,1 0-1 15,-1 7 0-15,-7 9 0 16,-10 12 1-16,-4 7-1 16,4 15 0-16,-1 19 0 15,1 4 0-15,7 12 0 16,10 18 0-16,14-2 0 15,15-4 0-15,28-6 0 16,13-9 0-16,23-16-1 16,-5-13 0-16,1-5-1 15,-8-10 0-15,0-10-8 0,-10-9 0 16,4-9 0-16,-12-4 0 16</inkml:trace>
  <inkml:trace contextRef="#ctx0" brushRef="#br0" timeOffset="45091.81">27125 1615 79 0,'-7'-10'39'0,"-4"-6"-21"15,4 10 36-15,-3 3-51 0,-4 3 1 16,-18 0 0 0,-3 3 1-16,-1 7-7 0,5 5 0 15,-1-5 4-15,7 15 0 16,1-6-3-16,16 15 1 15,5-9-2-15,10 3 1 16,7-9-1-16,18-3 1 16,-4-7-1-16,4-9 1 15,-7-9 1-15,-1-7 0 16,-3-3 1-16,-3 1 1 16,-4-8 1-16,-3 1 0 15,-4 0 0-15,0 3 1 0,-4 4-1 16,1 5 1-16,-4 4-2 15,0 9 1-15,-4 6-2 16,1 10 1-16,-1 2-2 16,1 17 1-16,-4 6-1 15,0 9 0-15,0 6-1 16,0 4 1-16,-1-7-1 16,-2-9 0-16,3 0-1 15,-4-6 0-15,1-1 0 16,-4-9 0-16,7-6 0 15,3-3 0-15,-7-6 1 16,11-4 1-16,7-9 1 16,4 0 0-16,3-9 0 15,4-4 0-15,3 4 0 16,0-13 0-16,4 3-6 16,-4 0 1-16,-3-3-18 0,-4 10 1 15,-4 2-1 1,8 7 0-16</inkml:trace>
  <inkml:trace contextRef="#ctx0" brushRef="#br0" timeOffset="45584.64">27333 1975 74 0,'-10'-12'37'0,"10"-10"-25"0,3 19 59 0,1-7-66 16,6-6 1-16,4 4 3 16,1-1 0-16,2 4-11 15,8-4 0-15,3 7 7 16,-3 3 1-16,-4 3-4 16,-3-6 1-16,-1 12-2 15,-6-3 0-15,-1 7-1 16,-3-1 1-16,0 3-1 15,1-2 0-15,-1-1 0 16,-7 4 0-16,0 3 0 16,-4-4 0-16,-3 1 0 15,-4 9 0-15,-6-7 0 16,-4-2 0-16,-1-1 0 16,5 7 1-16,-4-9-1 0,7-1 0 15,10 10-1 1,4-4 1-16,7-5-1 0,7 9 1 15,11-4-1-15,-7 7 0 16,-4 0-2-16,-7 0 1 16,-7-3 0-16,-14 0 0 15,-8 3-1-15,-13-13 1 32,-28-9-16-32,6 0 0 15,8-6 0-15,14-3 1 16</inkml:trace>
  <inkml:trace contextRef="#ctx0" brushRef="#br0" timeOffset="45873.47">27725 1668 85 0,'0'-25'42'0,"3"25"-32"16,-3 0 58-16,0 3-65 15,0 3 1-15,0 10 2 16,0 12 0-16,0 7-8 16,0 18 0-16,0-6 4 15,4 0 0-15,-1 3-7 0,1-12 0 16,3-4-21-16,0-9 1 15,14-3-1-15,-3-6 0 16</inkml:trace>
  <inkml:trace contextRef="#ctx0" brushRef="#br0" timeOffset="46201.64">27707 1414 72 0,'-7'-22'36'0,"-7"-13"-32"16,7 26 63-16,-4 0-62 15,1-1 0-15,-1 4 0 16,-3 3 1-16,4-7-9 15,-1 14 0-15,7 2 4 16,4 6 1-16,7 4-5 16,8-3 0-16,2 8-4 15,1-8 0-15,-1 6-15 16,1 3 0-16,-7-3 1 16,-8-10 1-16</inkml:trace>
  <inkml:trace contextRef="#ctx0" brushRef="#br0" timeOffset="46414.51">27989 1589 95 0,'11'-9'47'0,"49"-19"-60"0,-49 28 94 15,-4 0-80-15,0 0 1 16,0 12 0-16,-4 13 1 0,1 1-4 15,-8 11 0-15,-3 7-1 16,-7 9 1-16,7-6-13 16,11-3 1-16,-4-6-1 15,14-4 0-15</inkml:trace>
  <inkml:trace contextRef="#ctx0" brushRef="#br0" timeOffset="46811.29">28081 1464 80 0,'-21'-19'40'0,"35"10"-27"0,-14 12 48 16,4-6-58-16,-4 3 0 16,3 0 1-16,4 3 0 15,0 3-6-15,4-12 1 16,-1 6 3-16,5 0 1 16,2 6-2-16,1 7 0 15,-1 12-1-15,-2 3 1 16,-8 13-1-16,-7 6 0 15,-7 6 0-15,-4 10 1 0,0-10-4 16,1 1 1-16,-1-11-10 16,4-5 1-16,7-10-1 15,7-12 1-15</inkml:trace>
  <inkml:trace contextRef="#ctx0" brushRef="#br0" timeOffset="47029.17">28554 1599 88 0,'10'-19'44'0,"19"13"-33"16,-33 12 56-16,1-6-63 15,-4 9 0-15,-1 10 3 16,-9 9 0-16,-4 23-9 15,-4 5 0-15,-7 7 3 0,-7 6 0 16,11-16-10-16,7 0 1 16,3-6-2-16,8-6 0 15</inkml:trace>
  <inkml:trace contextRef="#ctx0" brushRef="#br0" timeOffset="47359.97">28766 1865 95 0,'-4'-15'47'0,"4"21"-40"16,0-6 52-16,4-6-57 16,-1 3 0-16,4 12 2 15,0 10 0-15,0 9-5 16,0 16 1-16,-3 0 2 16,-1 0 1-16,1 9-6 15,-1-15 1-15,1-1-15 16,-1 4 1-16,-3-10-1 15,0 4 0-15</inkml:trace>
  <inkml:trace contextRef="#ctx0" brushRef="#br0" timeOffset="47749.75">28702 1900 86 0,'7'-44'43'0,"4"-6"-35"0,-4 50 61 0,-4-13-66 15,1 4 0-15,-1-7 0 16,-3 10 1-16,0 12-6 16,-7 10 1-16,-3 3 3 15,-1 15 0-15,-7 4-2 16,-6 9 1-16,3 3-1 15,-4-3 0-15,4-3 0 16,0-6 0-16,6-4 0 16,1-6 0-16,4-6 0 15,-1-3 0-15,8-6-1 16,6-4 1-16,8-3 0 16,13-6 0-16,5 0 0 15,6-6 0-15,7-3 0 16,1 5 0-16,13-5-6 15,-3 9 0-15,-7-6 0 0,-7 6 0 16</inkml:trace>
  <inkml:trace contextRef="#ctx0" brushRef="#br0" timeOffset="48318.46">26437 3775 86 0,'-25'-6'43'0,"25"22"-23"0,0-16 38 16,8 0-54-16,-1 0 0 15,14 3 2-15,21-3 0 16,36 0-9-16,31-3 1 16,11-4 5-16,32 4 1 15,17-9-3-15,4 2 1 16,3-2-2-16,-10 2 0 15,-18 1 0-15,-7-7 1 16,-10 7-2-16,-22-1 1 16,-24 4-2-16,-18-3 0 15,-21 5-6-15,-14-11 0 0,-22 9-17 16,-27 2 1-16,-8 1-1 16,-7 6 1-16</inkml:trace>
  <inkml:trace contextRef="#ctx0" brushRef="#br0" timeOffset="48666.74">26458 4114 74 0,'-46'-13'37'0,"-3"20"-35"16,42-11 64-16,0 1-59 0,0 3 1 16,7 0 2-1,7-6 1-15,21 0-15 0,15-1 1 16,34-2 9-16,33-7 0 16,9 1-4-16,19 2 0 15,17 1-2-15,-14 2 1 31,75-6-1-31,-33 1 0 16,-31 2-3-16,-22 4 1 16,-24-1-11-16,-11 1 0 0,-14 3 0 15,-17-1 0 1</inkml:trace>
  <inkml:trace contextRef="#ctx0" brushRef="#br0" timeOffset="49088.49">26769 4807 100 0,'10'-16'50'0,"4"10"-53"0,-14 6 70 16,0 0-66-16,0 9 0 16,-3 13 0-16,-4 10 1 0,-11 5-3 15,4 10 1-15,0 10-3 16,7 2 1-16,11-2-15 16,-1-10 1-16,11-10-1 15,7-5 0-15</inkml:trace>
  <inkml:trace contextRef="#ctx0" brushRef="#br0" timeOffset="49476.79">26808 4659 84 0,'14'-62'42'0,"17"-10"-36"16,-16 56 60-16,6-3-63 15,3-6 0 1,5-3 2-16,2 9 0 0,-6 0-7 16,3 7 1-16,-3 2 3 15,0 10 1-15,-4 13-2 0,0-1 0 16,-7 7-2-16,-3 6 1 16,-8 19-1-16,-3-6 1 15,-7 6-2-15,-3 3 1 16,-4-7-1-16,-4-2 1 15,0-7-1-15,-3-6 1 16,0-3 0-16,0-6 0 16,17-3 1-16,4-4 1 15,7 7 0-15,4 6 0 0,6 3 1 16,5 0 0 0,2 0-1-16,1 6 0 0,7 10-8 15,0 3 1-15,-1 3-1 16,-2-3 0-16</inkml:trace>
  <inkml:trace contextRef="#ctx0" brushRef="#br0" timeOffset="49908.89">27721 5089 90 0,'11'-19'45'0,"-8"-3"-31"0,-3 19 47 16,-3-3-59-16,-8 0 0 15,1 2 1-15,-11 4 0 16,-1 0-4-16,-2 7 0 15,6 8 2-15,-7 10 0 16,8 4-1-16,3 5 1 16,14 4-1-16,7-4 0 15,7-2-1-15,7-1 1 16,7-12-1-16,0-3 1 0,18-4-1 16,0-9 0-16,0-3 0 15,0-9 1-15,0-4 0 16,-4 4 0-16,-3-7 0 15,-11-6 1-15,-7 0-1 16,-7-6 1-16,-10 3-9 16,-11 3 1-16,-11 3-2 15,1 7 1-15</inkml:trace>
  <inkml:trace contextRef="#ctx0" brushRef="#br0" timeOffset="50165.86">27742 4882 86 0,'-10'-34'43'0,"10"-1"-28"16,0 26 43-16,3-4-54 0,4 7 0 16,-3-4 2-16,0 10 1 15,-1 10-8-15,1 15 1 16,-4 16 5-16,-4 9 0 15,1 9-2-15,-1 10 0 16,4 4-5-16,0 2 1 16,4-12-13-16,10-7 0 15,7-12-1-15,3-6 1 16</inkml:trace>
  <inkml:trace contextRef="#ctx0" brushRef="#br0" timeOffset="50705.07">28145 5337 86 0,'3'-7'43'0,"11"20"-30"16,-7-10 50-16,0-3-60 16,0 0 0-16,4-3 2 15,3 3 0-15,0 3-6 16,4-3 0-16,0 0 4 16,3 3 0-16,-4 7-2 0,4-4 1 15,1 3-2-15,-5-5 1 16,-3 2-1-16,-3 0 1 15,-4 0-1-15,-3 4 0 16,-1 2 0-16,-10-5 0 16,-11 2 0-16,1 3 1 15,-4 1-1-15,-1 0 1 16,1-4-1-16,4 4 0 16,3-4 0-16,-1 3 1 15,8 1-2-15,4 0 1 0,6 2-1 16,4 1 0-16,4 0-1 15,0 12 1-15,-1-3-1 16,-3 9 0-16,-10-5 0 16,-4-1 0-16,-11-3 0 15,-7-3 0-15,-10-6 0 16,-11-1 0-16,-10-5-13 16,-11-10 0-16,7-10 0 15,7-5 1-15</inkml:trace>
  <inkml:trace contextRef="#ctx0" brushRef="#br0" timeOffset="51548.4">29326 3248 64 0,'7'0'32'0,"4"10"-8"0,-11-10 32 0,0 0-50 16,0 0 1-16,-3 0 1 15,-5 3 1-15,1 6-12 16,-3 1 0-16,-1-1 7 16,4 7 0-16,4-1-5 15,3 1 1-15,3-3-3 16,4-4 1-16,4-3-1 15,-1 4 0-15,-3-10 1 16,1 0 0-16,-8-7-1 16,0 4 0-16,-4-15-16 15,0 2 0-15,1-3 0 16,3-6 1-16</inkml:trace>
  <inkml:trace contextRef="#ctx0" brushRef="#br0" timeOffset="52085.9">30240 1699 90 0,'-46'-22'45'0,"32"7"-46"16,11 8 82-16,3 4-79 15,-4 3 1-15,4 3 3 16,0 10 0-16,7 6-7 0,11 12 1 15,3 25 3-15,0 20 1 16,0 12-1-16,0 2 0 16,-3 23-2-16,-7-19 0 15,-4 1-4-15,-4-11 1 16,1-9-5-16,-4-21 0 16,0-13-13-16,0-7 1 15,0-18-1-15,7-7 1 16</inkml:trace>
  <inkml:trace contextRef="#ctx0" brushRef="#br0" timeOffset="52434.58">30611 2007 95 0,'7'3'47'0,"0"-13"-46"16,-4 10 72-16,4 7-69 0,0 11 1 15,0 4 1-15,0 19 0 16,0-6-9-16,1 12 1 16,-1 0 1-16,0 3 1 15,-4-13-15-15,1-2 1 16,-1-1-1-16,8-5 1 16</inkml:trace>
  <inkml:trace contextRef="#ctx0" brushRef="#br0" timeOffset="52912.86">30868 1652 85 0,'-21'3'42'0,"-4"-3"-28"15,22-3 49-15,-1 3-60 0,4 0 1 16,7 0 0-1,7 3 1-15,11 4-7 0,10 2 0 16,22 7 4-16,10 2 1 16,7 8-2-16,-7 5 0 15,-11 0-1-15,-3-2 0 16,-10-4 0-16,-12-3 0 16,-6 3 0-16,-7 3 1 15,-11 0 1-15,-11 13 0 16,-24-4 0-16,-14 7 0 15,-15 3 0-15,4-6 1 16,4 12-5-16,3-9 0 0,11 0-13 16,10-6 0-16,11-10-1 15,10 0 1-15</inkml:trace>
  <inkml:trace contextRef="#ctx0" brushRef="#br0" timeOffset="53588.22">31627 1088 73 0,'35'-41'36'0,"53"-25"-22"0,-63 50 36 0,14 1-45 16,-4 12 1-16,-3 3 1 15,-1 9 1-15,-6 0-11 16,-4 10 1-16,-3 9 6 16,-8 7 1-16,1 18-3 15,0 10 0-15,-4 19-1 16,3 2 0-16,4 1 0 15,4 18 0-15,0 16-1 16,3-2 0-16,7 5 0 16,4 3 1-16,-4 7-1 15,-3-3 1-15,-4-4 0 16,-7-3 0-16,-4 4 0 16,1-1 0-16,-4-12 0 15,0-3 0-15,-3-13 0 16,-1-9 0-16,4-4-1 15,0-2 1-15,0-13-1 0,4-9 1 16,-4-7 1-16,4-6 0 16,-4-13 0-1,-4-2 1-15,1-7-1 0,-11 0 1 16,-18-9-1-16,-17 2 1 16,-18 1-4-16,-43-3 1 15,-45 0-23-15,-46-4 1 16</inkml:trace>
  <inkml:trace contextRef="#ctx0" brushRef="#br0" timeOffset="56984.61">15921 5660 96 0,'-4'-28'48'0,"40"28"-42"15,-29 3 49-15,3 12-53 16,-3 14 1-16,0 14 0 16,-10 14 1-16,-11 12-6 15,-4 3 1-15,-3 16 0 16,-4 12 0-16,4-3-14 16,-4 1 0-16,1-11-1 15,6-2 0-15</inkml:trace>
  <inkml:trace contextRef="#ctx0" brushRef="#br0" timeOffset="57250.98">15487 6977 78 0,'-32'-32'39'0,"11"1"-26"0,18 31 50 0,-1-6-58 16,11 0 0-16,4-4 2 15,17 1 0-15,28-7-9 16,32 7 0-16,22-1 6 16,27-5 0-16,19-4-3 15,-8 3 0-15,-4 7-5 16,5 2 0-16,-26 1-18 15,-7 6 1-15,-24 3 0 16,-14 13 0-16</inkml:trace>
  <inkml:trace contextRef="#ctx0" brushRef="#br0" timeOffset="57821.65">16002 7341 90 0,'-7'-54'45'0,"-7"23"-48"15,14 25 75-15,-11-7-70 16,4 7 0-16,0-1 1 16,0 11 1-16,-3 5-5 15,-1 16 1-15,-3 25 2 16,3 16 1-16,1 16-2 16,-1 2 1-16,0 10-1 15,4 0 0-15,-3-3-2 16,-1-3 1-16,1-13-1 0,-8-9 0 15,-14-12 0-15,1-10 0 16,-5-13 0-16,-6-12 1 16,0-13 0-16,-15-12 0 15,4-10-4-15,4-9 0 16,7-13-9-16,13-9 0 16,22-3-1-16,25 6 1 15</inkml:trace>
  <inkml:trace contextRef="#ctx0" brushRef="#br0" timeOffset="58078.52">15984 7259 84 0,'-56'-22'42'0,"28"22"-34"15,28-6 54-15,0 6-59 16,0 0 0-16,31-10 1 16,5-5 0-16,6 2-6 15,25-3 0-15,4 4-1 16,10-1 1-16,-4 1-21 16,-10 12 0-16,-3 0 0 15,-15 6 0-15</inkml:trace>
  <inkml:trace contextRef="#ctx0" brushRef="#br0" timeOffset="58605.19">16693 7554 76 0,'-10'6'38'0,"-8"25"-44"0,11-24 68 0,-7-7-59 15,0 0 0-15,-14-7 2 16,0 1 1-16,-4-3-8 16,4-7 1-16,3-6 4 15,11 3 1-15,7-6-2 16,10 3 1-16,18-15-2 15,4 8 1-15,3 7-1 16,4 7 0-16,0 15-1 16,7 12 1-16,-18 7-1 15,-4 16 1-15,-10 8-2 16,-10 5 1-16,-11-1-2 16,-11 6 1-16,-21-3-3 15,-17 10 0-15,-22 2-2 16,-3-5 1-1,-18 2 0-15,28-18 1 16,33-16 1-16,27-22 1 16,18-9 4-16,25-13 1 15,28 0 1-15,24 1 1 16,-3 8-1-16,4 10 1 16,-11 13-5-16,-11 6 1 15,-3 3-20-15,-3 9 1 16,-12 3-1-16,-2 1 0 15</inkml:trace>
  <inkml:trace contextRef="#ctx0" brushRef="#br0" timeOffset="59158.88">17872 5860 91 0,'-64'-94'45'0,"40"32"-57"0,16 55 82 16,-6-2-69-16,0 18 0 15,-3-2 0-15,2 18 0 16,1 6-1-16,4 29 0 15,-1 6 1-15,8 21 1 16,3 20-1-16,3 9 0 16,-3 9 0-16,0 20 0 0,-7 5-1 15,-7 1 1-15,-21 9-1 16,-4 0 1-16,-3-4 0 16,-4-18 0-16,0-3 0 15,7-19 1-15,14-16-2 16,18-12 1-16,18-19-1 15,14-19 1-15,10-18-6 16,14-23 0-16,4-24-13 16,4-11 0-16,3-8 0 15,10-13 0-15</inkml:trace>
  <inkml:trace contextRef="#ctx0" brushRef="#br0" timeOffset="59446.71">18288 6531 86 0,'0'-53'43'0,"18"22"-40"0,-11 28 68 16,0 0-68-16,0 12 0 15,-4 16 3-15,1 13 0 16,-4 15-8-16,-7 29 1 16,0 8 3-16,-4 14 1 0,-3-4-9 15,3 1 0-15,1-7-20 16,3-7 0-16,7-14 0 16,3-17 0-16</inkml:trace>
  <inkml:trace contextRef="#ctx0" brushRef="#br0" timeOffset="59834.48">18845 6911 74 0,'-3'-28'37'0,"3"9"-40"16,0 13 68-16,-4 2-59 15,1 4 1-15,-4-3 2 0,-4 10 0 16,1 5-12-16,-12 7 0 16,-2 6 8-16,3 13 0 15,3 6-4-15,0-1 1 16,4 5-2-16,21-1 0 16,7 3-2-16,7-3 1 15,8-6-1-15,2-13 0 16,5-19-1-16,17-9 1 15,-4-9 0-15,0-4 1 16,-13-9 1-16,-8-6 1 16,-10-3 1-16,-11-7 1 15,-29-12-1-15,-2 9 0 0,-4 7-5 16,-1 2 0-16,1 4-22 16,3 9 1-16,11 10-1 15,4 3 1-15</inkml:trace>
  <inkml:trace contextRef="#ctx0" brushRef="#br0" timeOffset="60241.24">19223 6553 82 0,'-42'-15'41'0,"42"-4"-46"0,3 22 78 16,-3-3-69-16,11 3 0 15,3 0 2-15,10 0 0 16,5 4-8-16,2 8 0 15,5 1 5-15,3 9 1 16,20 3-3-16,5 10 0 16,-8 9-1-16,-6 10 0 15,-1 5 0-15,-21 4 0 16,-13 0 1-16,-15-3 0 0,-29-4 0 16,-17-2 0-16,-6 5-4 15,2-2 0-15,-3-7-20 16,0-9 1-16,7-6-2 15,15-13 1-15</inkml:trace>
  <inkml:trace contextRef="#ctx0" brushRef="#br0" timeOffset="60542.08">20458 7300 77 0,'-32'-7'38'0,"21"-2"-32"0,11 9 63 16,0 0-65-16,11-6 0 15,10 3 2-15,7-4 1 16,25 4-9-16,14-3 0 15,18 0 4-15,-4-1 1 16,-3 1-6-16,-1-3 0 16,4 2-7-16,-14 7 1 15,-14-6-2-15,-10 3 1 16</inkml:trace>
  <inkml:trace contextRef="#ctx0" brushRef="#br0" timeOffset="60856.9">20521 6792 95 0,'-21'-50'47'0,"24"34"-48"15,1 13 62-15,3 0-59 16,4-1 1-16,-1 8 2 15,15 8 0-15,10 23-6 16,0 9 1-16,1 15 4 16,-5 10 1-16,-6 3-2 0,-7 10 0 15,-4 9-2-15,-11 0 0 16,-3-10-2-16,4-2 1 16,-4-14-3-16,7-14 0 15,-3-7-7-15,3-10 0 16,0-15 1-16,3-10 0 15</inkml:trace>
  <inkml:trace contextRef="#ctx0" brushRef="#br0" timeOffset="61742.58">21922 7369 80 0,'-22'-22'40'0,"22"19"-26"16,8 3 35-16,2 0-46 15,22 6 1-15,0-12 0 16,3 3 0-16,7-7-6 15,11 1 0-15,7-1 4 16,-3 1 1-16,-1-1-3 16,-3-2 0-16,-4-1 0 15,-3-2 1 1,-14-14 0-16,-11 1 0 16,-17 6 0-16,-8 4 1 15,-10-4 0-15,-11 9 0 16,-21 7-1-16,1 9 1 15,-5 0-2-15,1 10 0 16,-11 12 0-16,0 0 1 16,3 15-1-16,11 11 0 15,15 5 0-15,13 10 0 16,25 0 0-16,14-16 1 16,18-3-2-16,11-12 1 0,24-10-3 15,3-7 0-15,4-11-10 16,-10-7 1-16,-8-7-1 15,-6-5 1-15</inkml:trace>
  <inkml:trace contextRef="#ctx0" brushRef="#br0" timeOffset="62640.06">22782 6397 82 0,'-7'-35'41'0,"-7"1"-31"16,7 24 50-16,-7-12-58 15,-4 3 0-15,-3 4 0 16,4 5 1-16,-15 4-4 16,0 19 0-16,0-4 2 15,8 16 1-15,2 0-2 16,8 7 1-16,4 2-2 15,10 1 1-15,3-4-1 16,15-3 1-16,0-3-1 16,3-3 0-16,0-9 0 15,0-10 0-15,0-6 0 16,0-4 1-16,-3-8 0 16,0-1 1-16,-4-3 1 0,0-6 0 15,-3 0 0-15,-1 0 0 16,-6 6 0-16,3 4 1 15,-7 5-1-15,0 4 0 16,-4 9-1-16,1 10 1 16,-4 5-2-16,0 11 1 15,-1 11-1-15,5 4 1 16,-4 3-2-16,0-6 1 16,3 9-1-16,1-3 0 15,-1-3-1-15,1-9 0 0,-1-7 0 16,1 0 0-16,-1-9 0 15,1 0 0-15,-1-10 1 16,1 1 1-16,-1-14 0 16,4-5 1-16,4-7 0 15,3-9 1-15,3 6-1 16,8-3 1-16,3-3-1 16,18 3 0-16,0-3-6 15,-1 7 1-15,1-1-9 16,-3 3 0-16,6 0-1 15,-10 7 1-15</inkml:trace>
  <inkml:trace contextRef="#ctx0" brushRef="#br0" timeOffset="64905.74">23114 6544 66 0,'-7'-6'33'0,"-21"3"-14"0,28 3 33 16,0 0-46-16,0 0 0 16,7-7 1-16,10 7 1 15,1-3-11-15,0 6 0 16,-1 0 7-16,1 7 0 15,0 6-4-15,-8 2 1 16,1 1-2-16,-8 6 0 0,-6 4 0 16,-4 11 0-16,-4-2 0 15,-17 0 1 1,-7-4-1-16,-4-3 1 0,0-6-1 16,7 1 1-16,-10-11 0 15,24-2 0-15,4-7-1 16,14 3 1-16,11-5-1 15,10-1 1-15,18-6-5 16,0-4 0-16,3 1-17 16,0-3 0-16,-3-4-1 15,-7 4 1-15</inkml:trace>
  <inkml:trace contextRef="#ctx0" brushRef="#br0" timeOffset="65192.41">23622 6387 90 0,'0'-3'45'0,"28"41"-57"0,-17-29 91 16,-4 7-78-16,0 3 1 16,-7-1-2-16,-4 8 1 0,-6 2-6 15,-1 3 0-15,1-3-9 16,-1 1 0-16,0-7-1 16,4 12 0-16</inkml:trace>
  <inkml:trace contextRef="#ctx0" brushRef="#br0" timeOffset="65523.22">23657 6114 80 0,'4'-31'40'0,"-8"3"-41"0,-6 22 57 16,-4 2-56-16,-1 1 1 16,-6 6-2-16,4 1 1 15,-1 5-1-15,4 4 1 16,3 2-2-16,11 1 1 15,11-4-1-15,-1 1 0 16,12-4-6-16,2-2 1 16,-2-1 0-16,-5-3 0 0</inkml:trace>
  <inkml:trace contextRef="#ctx0" brushRef="#br0" timeOffset="65822.5">23890 6325 85 0,'-7'-7'42'0,"4"20"-34"0,-1-4 58 16,0 7-65-16,1 6 0 16,-4 3-1-16,3 3 0 15,1 0-5-15,-1 4 1 16,1-1-7-16,-1 0 1 16,1-2-2-16,3-4 1 15</inkml:trace>
  <inkml:trace contextRef="#ctx0" brushRef="#br0" timeOffset="66259.66">23890 6303 66 0,'-7'-7'33'0,"7"7"-15"16,0 0 34-16,4-12-49 15,3-4 0-15,14 0 3 16,4 1 1-16,6 2-8 16,-3 4 1-16,1 6 4 0,-1 15 1 15,-10 1-2-15,-4 18 0 16,-7 7-2-16,-4 6 1 16,-10 3-2-16,-3 6 1 15,-5-6-2-15,5-3 1 16,-1-3-1-16,4-10 0 15,7-6-8-15,7-6 0 16,7-7 0-16,1-5 0 16</inkml:trace>
  <inkml:trace contextRef="#ctx0" brushRef="#br0" timeOffset="82570.36">24469 6945 81 0,'-18'-18'40'0,"18"-7"-27"0,0 28 41 0,0 3-50 16,0 10 1-16,0 2 2 15,0 14 1-15,-7 12-10 16,7 9 0-16,-4 19 6 15,1 6 1-15,-4 10-4 16,0 3 1-16,0-3-7 16,-4-13 1-16,1-9-9 15,3-6 0-15,-1-4 0 16,5-21 0-16</inkml:trace>
  <inkml:trace contextRef="#ctx0" brushRef="#br0" timeOffset="83751.39">23742 7833 67 0,'-21'0'33'0,"3"-10"-17"0,11 4 32 16,-7 0-50 0,10 3 0-16,4 3-1 15,8-3 0-15,-1 3 4 16,3 0 0-16,1 0-2 16,-1 0 1-16,-3 0 1 15,0 0 1-15,-3 0 0 16,-4 0 0-16,0 0-5 15,0-4 1-15,-4 1-2 16,1-3 1-16</inkml:trace>
  <inkml:trace contextRef="#ctx0" brushRef="#br0" timeOffset="84456.08">24560 7306 73 0,'-7'0'36'0,"14"16"-24"0,0-19 38 16,0 3-48-16,11 6 1 15,7-9 1-15,14 6 1 16,-4-9-7-16,0-1 1 15,0-2 3-15,4-4 1 16,-3-2-2-16,-5-7 0 16,-6-3 0-16,-4-4 0 15,-7-2 1-15,-7 0 0 16,-7 2 0-16,-7 4 1 16,-7 3-1-16,-7 7 1 15,-14 2-1-15,-8 13 0 16,-6 3-2-16,-18 16 1 0,0 9-1 15,3 13 0-15,8 25 0 16,3 22 1-16,11 0-1 16,14 3 0-16,13-10 0 15,19-9 1-15,24-6-1 16,39-10 0-16,18-21-8 16,7-19 1-16,13-10-1 15,-6-15 1-15</inkml:trace>
  <inkml:trace contextRef="#ctx0" brushRef="#br0" timeOffset="85235.07">25509 6466 79 0,'-7'-51'39'0,"-3"17"-18"16,6 28 35-16,-6-10-54 15,-4 10 1-15,-8 3 1 16,5 9 0-16,-19 6-6 16,8 14 1-16,-4-1 2 15,8 6 1-15,6-3-2 16,8 7 0-16,6-10-1 16,22 0 0-16,-1-6 0 0,4-7 0 15,4-6 0-15,0-2 0 16,-4-8 0-16,-3-8 0 15,-1-7 1-15,-3 3 0 16,4-9 1-16,-7 0 1 16,-1-3 0-16,-3 6 0 15,0 3 0-15,-3 0 1 16,-1 4-1-16,-3 15 1 16,0 3-2-16,-3 13 1 15,-1 9-1-15,-6 12 0 16,-4 7-1-16,-4 3 1 0,-3 7-2 15,3 5 1-15,4 1 0 16,0-7 0-16,0-3-1 16,7-15 0-16,3-7 0 15,1-6 1-15,10-16-1 16,3-6 1-16,4-9 0 16,4-7 0-16,3-3-4 15,4-9 0-15,-4 0-14 16,7 6 1-16,4 0-1 15,-4 6 1-15</inkml:trace>
  <inkml:trace contextRef="#ctx0" brushRef="#br0" timeOffset="85911.12">25922 6785 74 0,'-3'-40'37'0,"6"24"-27"0,-3 16 51 0,0-6-57 16,-3-1 1-16,-4 1 1 15,-11 3 0-15,-3 0-9 16,-4 0 1-16,0 3 5 16,1 3 0-16,-1 3-3 15,0 10 1-15,-3 6-1 16,3 6 0-16,8-6-1 15,13 9 1-15,4-2 0 16,0-4 0-16,4-6 0 16,10-4 0-16,7-9-1 15,4-2 1-15,6-14-1 16,1 1 0-16,-7-7 0 16,-4-6 1-16,-3-6 0 15,-4 6 0-15,-4 3 1 0,1 3 0 16,-4 4 1-1,-3 3 0-15,-1 2 0 0,1 1 1 16,-1 0-2-16,-3 6 1 16,0 0-1-16,0 0 1 15,0 0-2-15,0 0 1 16,0 0-1-16,0 0 0 16,0 0 0-16,0 0 1 15,0 0-1-15,0 0 0 16,4 0 0-16,3 0 0 0,0 0 0 15,-4 0 1-15,1-3-2 16,-1-1 1-16,-3 4-9 16,0 0 1-16,-3-3-1 15,-1 0 1-15</inkml:trace>
  <inkml:trace contextRef="#ctx0" brushRef="#br0" timeOffset="86438.33">25774 6917 53 0,'-11'-25'26'0,"11"-16"6"16,7 26 2-16,-3-4-26 16,3 0 1-16,0 3 5 15,7 4 0-15,4-1-17 16,-1 4 0-16,1 3 11 0,0 2 1 15,-1 4-5-15,-3 4 1 16,1 2-4-16,-5 13 1 16,-3 3-2-16,-7 6 1 15,-3 6-1-15,-4 4 0 16,-7 3 0-16,-8-1 1 16,1-5-1-16,0-1 0 15,-4 4 0-15,1-10 0 16,2-3 0-16,5 1 0 15,3-11 0-15,3-2 0 16,4-4 0-16,4-3 0 0,3-6 0 16,0 4 0-16,0-4 0 15,3 3 0-15,-3-3 0 16,-3 0 1-16,3 3-1 16,0-3 0-16,-4 0 0 15,4 3 0-15,0-6 0 16,4 6 0-16,-1 0 0 15,8-3 1-15,6 3-1 16,12 0 0-16,2-3 0 16,-3 0 0-16,1 3-3 15,-1 1 0-15,-3-8-11 16,-4 8 1-16,-4-8-1 16,-2 1 1-16</inkml:trace>
  <inkml:trace contextRef="#ctx0" brushRef="#br0" timeOffset="87295.16">25605 6880 61 0,'-46'-10'30'0,"67"-18"-7"0,-14 15 25 15,7 1-42-15,11-4 1 16,3 4 2-16,4 2 0 15,7 4-12-15,-1 6 1 16,-2-3 7-16,-1 18 0 0,-3-2-3 16,-4 6 0-16,0 0-2 15,-3 3 1-15,-4 0-1 16,-7 0 0-16,-7 3 0 16,-3 3 1-16,-8-3-1 15,-3 3 0-15,-7 0 0 16,-4 1 1-16,-10-1-1 15,0-3 1-15,0-3-1 16,6 0 0-16,8-7 0 16,7-2 0-16,7-4 0 15,18 4 0-15,3-1-1 16,7 1 1-16,1 0 0 16,-1 9 0-16,-3 6 0 15,-15 0 0-15,-6 0 0 16,-11 4 1-16,-11-4-1 15,-24 6 1-15,-8-9-1 16,-20-3 0-16,6-12-5 0,4-7 0 16,11-3-16-16,13-10 1 15,15-5-1-15,14-4 1 16</inkml:trace>
  <inkml:trace contextRef="#ctx0" brushRef="#br0" timeOffset="87652.95">26356 6742 85 0,'4'-4'42'0,"-1"4"-44"16,-3 0 75-16,-3 10-71 16,-4 9 1-16,-4-1 0 15,0 4 0-15,1 7-5 16,-1 8 0-16,1 1-3 15,6 3 1-15,1-7-3 16,-1-6 1-16</inkml:trace>
  <inkml:trace contextRef="#ctx0" brushRef="#br0" timeOffset="87863.83">26261 6494 79 0,'-7'-35'39'0,"10"-12"-27"0,1 35 34 16,-1 2-46-16,-6 1 1 0,-4 6-4 16,-21 0 0-16,3 12-1 15,0 7 0-15,7-1-4 16,4 7 0-16,14 0-1 15,14 3 0-15</inkml:trace>
  <inkml:trace contextRef="#ctx0" brushRef="#br0" timeOffset="88106.69">26610 6525 84 0,'-7'-3'42'0,"18"16"-34"16,-4-10 61-16,0-3-66 16,10 6 0-16,-6 0 1 15,-1 7 0-15,-2 3-6 0,-8 9 1 16,-4 3 2-16,-7 9 0 16,1 10-7-16,-4 10 0 15,0-4-17-15,3 4 1 16,4-10-1-16,7-10 1 15</inkml:trace>
  <inkml:trace contextRef="#ctx0" brushRef="#br0" timeOffset="88481.47">26635 6419 83 0,'-18'-4'41'0,"22"-17"-42"15,-4 21 73-15,7-7-71 16,7 10 1-16,10 1 0 15,12 8 1-15,-4 4-4 16,3 9 0-16,-7 6 2 16,-3 10 1-16,-8 3-2 15,-6 9 0-15,-4-3 0 0,-7 4 0 16,-4-10-2-16,1-1 1 16,3-11-3-16,3-10 0 15,5-13-12-15,13-9 1 16,3-16 0-16,5-9 0 15</inkml:trace>
  <inkml:trace contextRef="#ctx0" brushRef="#br0" timeOffset="88807.29">27132 6666 79 0,'4'-47'39'0,"6"19"-29"0,-3 22 57 0,-3-4-62 16,-1-2 0-16,-3 2 2 15,0 14 0-15,-7 8-9 16,-3 16 0-16,-8 13 6 15,0 22 0-15,1 12-4 16,-1 10 0-16,4-4-10 16,3-9 1-16,1-12-1 0,10-13 0 15</inkml:trace>
  <inkml:trace contextRef="#ctx0" brushRef="#br0" timeOffset="89059.35">27545 6801 80 0,'0'-34'40'0,"3"27"-19"0,-3 7 37 0,7 13-54 16,-3-1 0-16,0 7 1 15,-1 10 1-15,1 11-8 16,-4 7 0-16,3 3 2 16,-3 1 0-16,0-1-11 15,-3-3 0-15,3 9-2 16,0-9 1-16</inkml:trace>
  <inkml:trace contextRef="#ctx0" brushRef="#br0" timeOffset="89407.15">27478 6864 89 0,'28'-31'44'0,"4"-29"-36"0,-25 54 55 15,-4-1-61-15,-3 7 0 16,0 4 0-16,-17 8 1 15,-8 7-4-15,-7 3 0 16,-6 9 2-16,-15 7 0 16,0-1-1-16,7 1 0 15,4 3 0-15,10-7 0 16,7-2 0-16,7-4 0 16,11-12 0-16,11-4 0 0,17 4 0 15,21-4 0-15,8-18 0 16,13 0 1-16,-3-4-3 15,-7-2 1-15,-3-7-9 16,-8 3 0-16,-10 7-1 16,-4 0 1-16</inkml:trace>
  <inkml:trace contextRef="#ctx0" brushRef="#br0" timeOffset="89591.04">27806 7870 75 0,'-42'4'37'0,"70"2"-35"0,-14-12 35 16</inkml:trace>
  <inkml:trace contextRef="#ctx0" brushRef="#br0" timeOffset="89942.85">28614 6974 87 0,'-53'-47'43'0,"42"31"-32"16,11 22 49-16,0-3-57 15,0 4 1-15,7 11 1 16,4 17 1-16,0 9-8 15,3 6 0-15,0 13 5 16,-4 18 0-16,1 7-6 16,-4 0 0-16,0-7-13 15,-3-5 1-15,-1-14-1 16,8-11 0-16</inkml:trace>
  <inkml:trace contextRef="#ctx0" brushRef="#br0" timeOffset="90163.71">29027 7246 89 0,'0'-12'44'0,"21"-10"-42"0,-14 22 64 16,0 0-64-16,0 3 0 0,3 0 2 15,1 3 0-15,-4 7-5 16,7 15 0-16,-3 16 3 15,-4 9 1-15,-11 4-7 16,1 2 1-16,-1-5-13 16,1-4 0-16,-1-6-1 15,4-10 1-15</inkml:trace>
  <inkml:trace contextRef="#ctx0" brushRef="#br0" timeOffset="90507.52">29545 7024 97 0,'-21'-25'48'0,"7"12"-57"0,14 13 76 15,-11-6-65-15,4 0 0 16,0 2 0-16,18 8 1 16,-1 5-4-16,15 10 0 15,7 6 2-15,14 13 0 16,-4 2-1-16,-3 14 1 16,-7 18-1-16,-8 0 0 15,-13 3 0-15,-11 4 0 16,-21-14-2-16,-11-2 1 0,-10-13-9 15,-11-6 0-15,7-9 0 16,3-13 0-16</inkml:trace>
  <inkml:trace contextRef="#ctx0" brushRef="#br0" timeOffset="90913.29">30258 6657 95 0,'-7'-41'47'0,"38"13"-49"0,-16 19 61 16,6-1-58-16,7 4 0 15,4 6 1-15,21 12 0 16,0 10-2-16,-11 10 0 16,-3 21 1-16,-8 16 1 15,-9 6-1-15,-8 16 1 16,-11 13-1-16,-6 15 0 16,-11 9 0-16,-8-12 0 15,5-6 0-15,3-3 0 0,0-4 0 16,7-12 1-16,-4-19-1 15,0-12 1-15,-3-10-1 16,0-19 0-16,-4-9-7 16,-6-6 1-16,-1-19-1 15,-10-10 0-15</inkml:trace>
  <inkml:trace contextRef="#ctx0" brushRef="#br0" timeOffset="91603.89">15438 9078 91 0,'-22'-50'45'0,"33"15"-32"0,-4 38 46 16,-3-6-57-16,-4 3 1 15,3 16 0-15,1 12 1 16,-1 16-6-16,-3 12 1 16,-14 4 1-16,0 12 0 15,-4 6-10-15,4 7 1 16,-3 0-2-16,-1-7 1 15</inkml:trace>
  <inkml:trace contextRef="#ctx0" brushRef="#br0" timeOffset="91799.77">14817 9909 89 0,'-4'22'44'0,"71"-16"-38"0,-46-3 50 0,15 3-55 15,27-6 0-15,22-6-1 16,10 0 1-16,0-4-5 16,15 1 0-16,-1-4-9 15,-3 7 1-15,-11 3-1 16,-17 6 0-16</inkml:trace>
  <inkml:trace contextRef="#ctx0" brushRef="#br0" timeOffset="92084.61">14968 10191 96 0,'-42'9'48'0,"42"-43"-62"0,4 34 76 15,3 0-61-15,3-10 1 0,11-2 2 16,32 6 0-16,18-10-5 16,17 3 0-16,7 1 3 15,18 2 0-15,0 4-3 16,3 0 1-16,-13 3-8 16,-11 3 1-16,-11 9-1 15,-11 13 0-15</inkml:trace>
  <inkml:trace contextRef="#ctx0" brushRef="#br0" timeOffset="92512.95">15261 10279 88 0,'7'-19'44'0,"-7"25"-38"0,0-3 51 16,0 10-56-16,-3 6 1 15,-4 15-1-15,-7 16 1 16,-8 16-3-16,-6 22 1 15,3 3 0-15,4 6 0 0,4-3-2 16,-1-9 1 0,0-4-2-16,1-5 1 0,-1-23 0 15,-3-6 0-15,-4-16 0 16,1-9 0-16,-12-22-4 16,-6-12 0-16,0-10 1 15,3-19 0-15</inkml:trace>
  <inkml:trace contextRef="#ctx0" brushRef="#br0" timeOffset="92937.71">15988 10639 96 0,'-21'7'48'0,"24"-14"-60"0,-13 7 62 16,-8 0-53-16,-14-3 0 16,-3 0 0-16,-14 0 0 15,-1-3 5-15,8-1 1 16,3-2-2-16,11-4 1 16,7-2 1-16,7-4 1 15,10-3 0-15,25 3 1 16,7 0-2-16,8 7 1 15,3 6-3-15,-1 9 1 16,8 9-1-16,-7 10 0 16,-7 38-3-1,-8 6 1-15,-34 3-4 16,-11-4 0-16,-15-5-2 16,-20-3 1-16,-4-1-1 15,4-9 0-15,6-3 2 16,4-13 1-16,11-6 4 15,7-9 0-15,14-7 3 16,7-5 0-16,7-1 2 16,14 0 0-16,7-3 0 15,25 3 0-15,7 0-7 16,7 0 1-16,3 4-2 16,-3-7 0-16</inkml:trace>
  <inkml:trace contextRef="#ctx0" brushRef="#br0" timeOffset="93361.51">17611 9209 97 0,'-46'-100'48'0,"-14"25"-50"0,42 59 59 15,-24 0-57-15,-4 4 0 0,4 6-1 16,-1 18 1-16,8 4 0 16,3 15 0-16,4 10 0 15,7 12 0-15,7 13 0 16,3 19 1-16,8 12-1 15,3 13 1-15,-4 6 0 16,1 3 0-16,-4 19 0 16,-8-6 0-16,-9-10 1 15,-1-9 0-15,4-13-1 16,7-6 1-16,-4-9-1 16,8-16 1-16,6-3-3 15,4-13 0-15,11-6-10 16,6-19 1-16,4-15-1 15,8-23 0-15</inkml:trace>
  <inkml:trace contextRef="#ctx0" brushRef="#br0" timeOffset="93654.65">17808 9551 100 0,'7'-34'50'0,"11"27"-56"0,-15 11 68 16,1 2-61-16,7 16 1 0,-4 12 0 16,-7 20 0-16,-4 15-3 15,-3 3 1-15,-4 19-1 16,1 9 1-16,-4 0-12 15,3-2 0-15,1-17-1 16,3-6 0-16</inkml:trace>
  <inkml:trace contextRef="#ctx0" brushRef="#br0" timeOffset="94006.48">18352 9868 80 0,'3'-9'40'0,"1"-17"-33"0,-4 26 48 16,-4-3-52-16,-3 3 1 16,-4 3 1-16,-3 7 1 15,-3 2-8-15,-1 1 0 16,0 3 4-16,1 15 1 15,6 0-3-15,4 7 0 16,7 9-3-16,7-6 0 16,7-7-2-16,11-5 1 15,21-11 0-15,7-11 0 16,3-4 1-16,-10-19 1 0,-7-3 4 16,-7-6 1-16,-8-6 1 15,-13-7 0-15,-18-9 0 16,-11 0 0-16,-21 3-12 15,1 0 1-15,2 10-3 16,1 12 0-16</inkml:trace>
  <inkml:trace contextRef="#ctx0" brushRef="#br0" timeOffset="94335.81">18789 9539 90 0,'-35'-13'45'0,"-8"-6"-48"0,36 13 60 16,0 3-54-16,4 0 0 16,3 3 1-16,7 0 1 15,7 3-6-15,3 6 0 16,8 7 4-16,7 15 1 15,14 4-2-15,14 15 0 16,3 3-2-16,-6 10 1 16,-11 3-1-16,-18 12 1 15,-18-9-1-15,-20 3 0 16,-33 1-1-16,-9-1 1 16,-23-10-7-16,5-11 0 0,3-14-1 15,3-12 1-15</inkml:trace>
  <inkml:trace contextRef="#ctx0" brushRef="#br0" timeOffset="94607.3">19498 10091 91 0,'7'0'45'0,"106"-4"-43"15,-81-2 49-15,21-3-51 0,14-4 1 16,21 1 0-16,11-7 0 16,3 3-3-16,-10 1 1 15,-15 2-7-15,-6-3 0 16,-15 7 0-16,-10 0 0 15</inkml:trace>
  <inkml:trace contextRef="#ctx0" brushRef="#br0" timeOffset="94860.37">19964 9636 89 0,'-18'-16'44'0,"22"4"-40"0,-1 15 58 0,4 0-59 16,4 6 0-16,3 10 3 16,3 13 1-16,15 18-8 15,-4 3 0-15,-3 10 6 16,-7 9 0-16,-4 9-3 16,-7-2 0-16,-21 2-5 15,0-9 0-15,0-6-12 16,0-9 1-16,3-10-2 15,4-25 1-15</inkml:trace>
  <inkml:trace contextRef="#ctx0" brushRef="#br0" timeOffset="95564.34">21308 10044 87 0,'-21'6'43'0,"17"10"-41"0,8-13 56 16,3 0-56-16,3 0 0 15,4-3 2-15,18-3 0 16,3-7-6-16,4-2 1 15,7-7 3-15,-4-6 0 16,-3 3-1-16,-7 0 1 16,-7 0 0-16,-4-3 0 15,-7 3 0-15,-7 3 1 16,-11 4-1-16,-6-1 1 16,-4-3-2-16,-7 16 0 15,-4 6-1-15,-10 6 1 0,-8 10-2 16,-3 16 1-1,-10 9 0-15,0 22 0 0,10 12-1 16,10 10 1-16,12-7-1 16,31-5 1-16,17-11-3 15,29-5 1-15,4-19-9 16,6-19 0-16,8-16 0 16,6-19 1-16</inkml:trace>
  <inkml:trace contextRef="#ctx0" brushRef="#br0" timeOffset="96200.98">22380 9291 85 0,'-14'-38'42'0,"0"-9"-32"0,3 35 48 16,-10-7-56-16,-3 3 1 31,-19 1 1-31,4 8 0 0,-3 20-6 16,0 6 1-16,6 6 2 15,8 3 1-15,7 3-2 16,14-2 0-16,14 2-2 16,4-15 1-16,10-7-1 15,4-3 1-15,3-3-1 16,7-12 1-16,4-4 1 16,-7-2 0-16,-8-7 1 15,1-6 1-15,-7 6 1 16,-4-7 0-16,-4 8 0 15,-6 5 0-15,-8 3-1 16,-6 13 0-16,-4 10-1 16,-1 5 1-16,5 14-2 15,-1 11 0-15,-3 1-1 16,4 3 1-16,-4 0-1 16,3 6 1-16,0-3-2 15,4-3 1-15,0 0-1 0,0-13 0 16,4-6 0-16,-1-6 1 15,1-6 0-15,3-7 1 16,7-6 0-16,3-9 0 16,4-10 0-16,15 0 0 15,-1 0-8-15,7 0 1 16,0 1-1-16,1 2 0 16</inkml:trace>
  <inkml:trace contextRef="#ctx0" brushRef="#br0" timeOffset="96659.25">22680 9438 66 0,'-3'-15'33'0,"3"-4"-8"0,0 13 21 0,0-1-39 16,0 1 0-16,3-3 3 15,-3 9 1-15,7-3-15 16,0-4 1-16,0 1 9 16,4 3 0-16,-1 6-4 15,1 0 0-15,-4 3-2 16,4 1 1-16,-4-4-1 16,0 6 1-16,-4-3-1 15,1-2 0-15,-4 2 0 0,0 0 0 16,-4 0 0-16,1 1 0 15,-4 2 0-15,0 1 0 16,0 2 0-16,0 1 0 16,-1 2-1-16,1 4 1 15,0 3-1-15,4 3 1 16,3 0-1-16,0-6 1 16,0 0-1-16,-4-3 1 15,-3 5-1-15,4-5 0 0,-11 0 0 16,0 0 0-1,-15-4-11-15,1-3 1 0,3-2-1 16,4-7 1-16</inkml:trace>
  <inkml:trace contextRef="#ctx0" brushRef="#br0" timeOffset="96889.66">23086 9325 73 0,'24'-21'36'0,"-6"11"-23"15,-11 10 36-15,0 0-44 16,-3 3 1-16,-1 4 2 16,-6 5 0-16,-4 7-10 0,3 6 0 15,-10 3 6 1,3 0 1-16,-3 4-9 0,4-7 1 15,-1 12-13-15,1-2 0 16,3-7-1-16,3-9 1 16</inkml:trace>
  <inkml:trace contextRef="#ctx0" brushRef="#br0" timeOffset="97174.5">23118 9122 84 0,'0'-19'42'0,"-8"-50"-42"0,1 56 66 0,0 1-66 15,-3 2 1-15,-1 1-2 16,-3 3 1-16,3 6-6 15,1 9 1-15,6 10-11 16,4 0 1-16,7 6-1 16,22-3 0-16</inkml:trace>
  <inkml:trace contextRef="#ctx0" brushRef="#br0" timeOffset="97369.39">23432 9344 95 0,'35'-9'47'0,"0"31"-58"0,-28-19 84 16,0 6-72-16,-3 4 1 16,-8 9 0-16,1 0 0 15,-4 3-5-15,-15 9 0 16,-6 4-7-16,4 6 1 15,2-10-1-15,5-8 0 16</inkml:trace>
  <inkml:trace contextRef="#ctx0" brushRef="#br0" timeOffset="97758.16">23530 9278 77 0,'-7'-6'38'0,"14"-22"-21"15,0 22 40-15,4-7-53 16,7 4 1-16,10 2 1 15,-4 1 0-15,-2 3-8 0,-1 6 0 16,0 7 5-16,-3 5 1 16,-4 17-3-16,-7 8 0 15,-4 1-1-15,-3 0 1 16,-3 9-1-16,-1 0 0 16,1-12-1-16,3 3 1 15,3-10-2-15,4-9 1 16,7-9-2-16,4-10 1 15,0-6-13-15,3-4 0 16,-7-5 1-16,-3-1 0 0</inkml:trace>
  <inkml:trace contextRef="#ctx0" brushRef="#br0" timeOffset="98434.77">21498 10890 102 0,'-77'25'51'0,"126"-34"-67"16,-38 9 80-16,6 0-65 16,11-6 1-16,18-4-1 15,39-5 1-15,28-17 0 16,35-2 0-16,28-7 0 0,18 3 0 15,18-2 0 1,-21 5 0-16,6 13 0 0,-10-3 1 16,-32 9-5-16,-28 4 1 15,-24 12-10-15,-29 3 0 16,-21 3 0-16,-18 4 0 16</inkml:trace>
  <inkml:trace contextRef="#ctx0" brushRef="#br0" timeOffset="98999.45">22070 11251 91 0,'3'0'45'0,"36"47"-43"0,-28-25 69 16,-4 3-70-16,-7 13 1 0,-4 5-1 15,-6 11 1-15,-4 5-3 16,-1 7 0-16,-9 3-3 16,3-3 0-16,-1-3-18 15,5-10 1-15,3-12-1 16,7-10 0-16</inkml:trace>
  <inkml:trace contextRef="#ctx0" brushRef="#br0" timeOffset="99304.27">22165 11602 88 0,'11'-25'44'0,"84"-19"-67"16,-63 25 78-16,3-6-57 0,0-3 0 16,4-3 1-16,-14-1 1 15,13-5 4-15,-16 2 1 16,-8 1-1-16,-4 5 1 16,-10 7 2-16,0 1 0 15,0 5-1-15,0 6 1 16,0 10-3-16,4 13 0 15,-4 18-2-15,7 23 1 16,-11 15-2-16,1 6 1 16,-1-3-2-16,-6 6 0 15,3-2-11-15,-4-7 0 0,4-19 0 16,4-19 0-16</inkml:trace>
  <inkml:trace contextRef="#ctx0" brushRef="#br0" timeOffset="99575.14">23890 10592 103 0,'-7'-3'51'0,"14"6"-139"0,-7-3 68 16,11-12 20-16,10-13 0 15</inkml:trace>
  <inkml:trace contextRef="#ctx0" brushRef="#br0" timeOffset="100151.33">24405 10204 94 0,'0'-4'47'0,"25"17"-60"16,-4-13 83-16,7 0-70 15,8 0 1-15,-1-9-2 0,0 9 1 16,11-16 0-16,-4-3 0 16,-6 0 0-16,-5-3 0 15,-2-3 0-15,-5 3 1 16,-10-6 1-16,-3 0 0 15,-8 6 0-15,-3-6 0 16,-10 3 0-16,-11 6 0 16,-8 3-1-16,-9 16 0 15,-19 13-1-15,1 12 0 16,3 12 0-16,3 26 0 16,12 15-1-16,6 4 1 0,21-1-1 15,15-5 1-15,38 2-5 16,22-25 1-16,10-9-12 15,7-19 1-15,14-15-1 16,4-20 1-16</inkml:trace>
  <inkml:trace contextRef="#ctx0" brushRef="#br0" timeOffset="102262.57">24504 8338 52 0,'42'-22'26'0,"-14"25"-23"0,-20-6 22 0,-1 3-21 15,-4-3 1-15,4 3 7 16,-7 0 0-16,7-4-12 15,0 8 0-15,7-8 11 16,15 4 0-16,9-6-2 16,15 3 0-16,36-9-4 15,34 2 1-15,8-2-3 16,31 2 0-16,11-6-2 16,17 7 0-16,-10-3-1 0,4-1 0 15,-22-3 0-15,7 4 0 16,-14-7 0-16,-21 3 0 15,-24 1 0-15,-22-1 0 16,-17 0-1-16,-15 4 1 16</inkml:trace>
  <inkml:trace contextRef="#ctx0" brushRef="#br0" timeOffset="102742.29">24412 8604 96 0,'-14'-19'48'0,"28"29"-46"15,-3-16 48-15,24-1-50 0,14-2 1 16,29-10-1-16,17-12 0 16,61-1 0-16,9 4 0 15,44 3 0-15,2 3 0 16,22-3 0-16,-11 9 0 16,1 7 1-16,-26 3 0 15,-13-4 0-15,-33 7 1 16,-31 3-11-16,-18 0 0 15,-24 3 0 1</inkml:trace>
  <inkml:trace contextRef="#ctx0" brushRef="#br0" timeOffset="104184.51">24920 10097 80 0,'-21'-88'40'0,"3"41"-26"16,15 31 40-16,-4 1-49 15,0 5 1-15,0 1 2 16,0 9 0-16,-11 9-11 15,-3 13 1-15,-4 16 6 0,-3 25 1 16,0 15-3-16,0 10 0 16,3 0-2-16,7-10 1 15,4-6-3-15,7-12 0 16,3-7-2-16,4-12 1 16,4-26-1-16,3-11 1 15,0-20 0-15,0-9 0 16,-3-16 3-16,-1-22 1 15,-3-21 1-15,0-1 1 16,4 0 0-16,-1 13 1 16,1 6 0-16,-1 19 0 15,1 7-1-15,3 18 0 0,-4 9-1 16,1 16 0-16,-4 16-1 16,-4 12 1-16,-3 29-1 15,0 9 0-15,-3-3-1 16,3 3 1-16,0-7-2 15,0-8 1-15,7-7-2 16,3-16 0-16,4-18-1 16,14-7 0-16,8-15 0 15,-5-16 0-15,-3-19 1 16,-3-16 1-16,0-9 2 16,-4-3 0-16,-4 6 1 15,-3 6 1-15,0 17-1 16,-3 8 1-16,-4 13-1 15,-4 19 1-15,-3 16-2 16,-14 15 0-16,0 28-1 16,0 13 1-16,3 0-4 0,4 3 0 15,7-6-11-15,7-9 1 16,18-7-1-16,10-13 0 16</inkml:trace>
  <inkml:trace contextRef="#ctx0" brushRef="#br0" timeOffset="104393.39">25252 10119 99 0,'7'-50'49'0,"46"40"-51"0,-43 10 66 0,1 0-62 16,0 3 0-16,-1 10 0 15,1 12 1-15,-4 16-4 16,-4 3 0-16,-3 3-2 15,-3 6 0-15,-1-6-14 16,1 3 0-16,-8-3-1 16,4-6 1-16</inkml:trace>
  <inkml:trace contextRef="#ctx0" brushRef="#br0" timeOffset="104799.16">25735 9899 86 0,'-14'-9'43'0,"7"0"-42"0,7 2 64 16,-4-2-61-16,1 3 0 16,3 6 2-16,3-7 0 15,8 10-8-15,17 4 1 0,11 8 4 16,7 10 1-16,7 10-3 16,21 9 1-16,-7 19-2 15,-4 9 0-15,-10 6 0 16,-10-3 0-16,-19 1 0 15,-17-7 0-15,-28 6-1 16,-10-9 1-16,-15-4-5 16,-18-2 1-16,-10-10-14 15,-21-12 1-15,10-7 0 16,11-12 0-16</inkml:trace>
  <inkml:trace contextRef="#ctx0" brushRef="#br0" timeOffset="105129.49">24642 9865 104 0,'-29'-85'52'0,"40"69"-62"0,-4 16 86 0,0 7-75 15,4 15 0 1,-1 6 0-16,-3 22 1 16,-3 22-2-16,-4 16 1 0,-4 19 1 15,-3-1 0-15,-3 4-4 16,-1 6 0-16,0-12-14 15,1-10 1-15,3-16-1 16,10-22 0-16</inkml:trace>
  <inkml:trace contextRef="#ctx0" brushRef="#br0" timeOffset="105788.01">26786 9379 91 0,'0'-6'45'0,"18"-20"-45"16,-7 17 61-16,-1 6-61 15,8 0 0-15,14 6 0 16,-1 6 0-16,1 10 0 16,3 12 0-16,-6 26 0 15,-1 24 0-15,-3 10 0 0,-1 10 0 16,-6 21 0-16,0 7 0 16,-8-1 0-1,1 1 0-15,-11-4 1 0,-7-6 0 16,-7-18 1-16,-8-17 0 15,-24-8 0-15,-10-17 1 16,-25-18-1-16,3-10 1 16,4-12-8-16,0-16 0 15,0-6-1-15,3-9 0 16</inkml:trace>
  <inkml:trace contextRef="#ctx0" brushRef="#br0" timeOffset="108916.78">32508 599 72 0,'-10'-29'36'0,"38"4"-34"0,-17 19 36 15,6 3-37-15,1 3 1 16,3 3 0-16,0 6 1 16,0 13-4-16,15 22 0 15,3 13 2-15,3 21 0 16,4 4-1-16,10 18 1 15,1 16-1-15,-4 28 0 16,-4-6 0-16,-7 22 0 0,-10 6 1 16,-7-6 0-16,-11 19 2 15,-7 9 0-15,-4 16 1 16,-3 15 0-16,-3 7 0 16,-4 25 1-16,-4 0-1 15,4 12 0-15,0 1-2 16,7 12 0-16,0-3-2 15,0 9 0-15,-3 0-1 16,-4 6 1-16,-15 10-1 16,-16-3 1-16,-8 9 1 15,-14 4 0-15,-4 11 1 16,8-8 1-16,6-7 0 16,12-6 0-16,2-3-1 15,5 0 1-15,6-13-2 16,4-16 1-16,0-5-2 15,-1-17 0-15,-2 1 0 16,-8-19 0-16,-14-20 0 0,0-2 0 16,-21-19 0-16,4-22 1 15,3-28-1-15,7-19 1 16,3-22 0-16,-2-12 1 16,2-10-1-16,-6-9 0 15,-22-4-1-15,-3 4 1 16,-7 6-1-16,-39 0 1 15,-36 9-1-15,-20 10 0 16,-25 3-1-16,7-9 1 0,17-10-11 16,15-19 0-16,35-15 0 15,39-26 0-15</inkml:trace>
  <inkml:trace contextRef="#ctx0" brushRef="#br0" timeOffset="109366.78">33412 8034 90 0,'-15'-26'45'0,"12"26"-41"0,6 4 53 0,-3-4-57 16,0 3 1-1,0 6-1-15,4 16 1 0,-8 10-1 16,-13 18 0-16,-8 7 0 16,-7 31 1-16,-6 9-3 15,-5 6 0-15,1-5-10 16,-15 5 1-16,5-5 0 15,2-20 0-15</inkml:trace>
  <inkml:trace contextRef="#ctx0" brushRef="#br0" timeOffset="109589.32">32949 8266 95 0,'4'-4'47'0,"56"1"-55"0,-49 13 70 16,3-4-62-16,7 7 0 15,7 2-4-15,0 10 0 16,0 25-3-16,1 1 0 16,-8 8-15-16,4 7 1 15,-15-6-1-15,-6-4 0 16</inkml:trace>
  <inkml:trace contextRef="#ctx0" brushRef="#br0" timeOffset="109994.64">33493 7974 86 0,'-18'-60'43'0,"-17"10"-57"16,28 41 86-16,-4-1-71 16,-24 4 0-16,0 3-2 15,-4 6 0-15,-4 19-1 16,-2 9 1-16,-15 23-1 16,0 15 0-16,0 9-1 15,7 13 1-15,7 16 0 16,18 2 1-16,14-5 0 15,14-7 1-15,24-9 0 16,12-10 1-16,9-9-1 16,5-28 1-16,20-13-1 15,11-18 1-15,8-20 0 16,-8-15 1-16,-7-22 0 0,-11-19 1 16,-13-18 0-16,-8-20 0 15,-10-2 0-15,-7-7 0 16,-11 0-5-16,-11 19 1 15,-13 18-2-15,-22 23 0 16</inkml:trace>
  <inkml:trace contextRef="#ctx0" brushRef="#br0" timeOffset="111650.68">1178 13904 91 0,'-17'-54'45'0,"204"20"-61"0,-99 25 46 0,32 5-34 15,42-2 0-15,25-3 0 16,42 6 0-16,29-7 6 16,31-2 1-16,43-4-3 15,35 0 1-15,21-6 2 16,31-12 1-16,47-7-1 15,32-15 1-15,41-4-1 16,29 7 1-16,57-19-3 16,13-7 1-16,29 4-1 15,35-7 0-15,11-5 1 16,20 15 0-16,33 6 0 16,-4 3 0-16,39 0 1 0,-18 10 1 15,57 0-1-15,3-1 0 16,7 4 0-16,0 9 0 15,0-12 0-15,0 6 0 16,-21-3-2-16,8 9 1 16,-8 3-1-16,0-2 1 15,-14 2-1-15,-8 13 0 16,-16-13 0-16,-47 13 0 16,-42 10-1-16,-42 5 1 0,-85 7-1 15,-43 12 1-15,-87 1-3 16,-64-1 1-16,-60 4-15 15,-67-7 0-15,-32 0 0 16,-56-15 0-16</inkml:trace>
  <inkml:trace contextRef="#ctx0" brushRef="#br0" timeOffset="112339.64">3736 14405 104 0,'-176'-69'52'0,"123"57"-67"0,39 6 85 0,10 3-73 15,4 6 1-15,39 0-4 16,31 0 1-16,22 0 3 16,56-6 1-16,39 0-6 15,53-10 0-15,42-2 1 16,25-7 0-16,64-3 1 15,52-10 1-15,36 1 3 16,31-17 1-16,46 4 1 16,25-3 1-16,67-13 1 15,49-2 0-15,4-14 2 16,60-5 0-16,28-20 0 16,46 7 1-16,14 6-2 0,64-9 1 15,24 12-1 1,21 9 0-16,4-8-2 0,32 11 0 15,-8 17-1-15,12 12 0 16,-40 12 0-16,22 10 0 16,-43 9 0-16,-39 4 1 15,-77 2-1-15,-64-2 0 16,-95 12-13-16,-95 6 0 16</inkml:trace>
  <inkml:trace contextRef="#ctx0" brushRef="#br0" timeOffset="4408.45">6170 15807 97 0,'-14'-28'48'0,"-4"-10"-41"16,18 29 49-16,-3-10-54 15,3 3 1-15,0 1 0 16,0 2 0-16,0 4-5 16,0 9 1-16,7 9 3 15,0 29 0-15,0 28-1 16,4 31 1-16,-8 25 0 0,4 41 0 16,-7 13 0-16,4 12 0 15,-4 0 0-15,0-12 0 16,0-13-1-16,-4-16 0 15,-3-18-4-15,4-23 1 16,-8-21-9-16,11-16 1 16,-7-22 0-16,7-34 0 15</inkml:trace>
  <inkml:trace contextRef="#ctx0" brushRef="#br0" timeOffset="4752.49">6675 15914 106 0,'0'-3'53'0,"-11"-4"-55"15,11 4 67-15,4-3-65 16,-4 0 0-16,0 6 0 15,0 6 0-15,0 10 1 16,0 12 0-16,7 22 1 16,-7 19 1-16,10 31-1 15,-3 23 1-15,7 8 0 16,-3 11 0-16,-1-1-1 0,-2-10 0 16,2-15-2-16,-10-9 0 15,4-10-4-15,-4-18 0 16,0-4-7-16,0-16 0 15,-4-8 0-15,4-20 0 16</inkml:trace>
  <inkml:trace contextRef="#ctx0" brushRef="#br0" timeOffset="5304.45">7620 16494 107 0,'-11'9'53'0,"36"-9"-62"16,-7 0 69-16,10-3-69 15,7 0 1-15,8-9-5 16,24-1 1-16,3-9 16 16,4-3 0-16,0-3-9 15,-10-10 0-15,-8 4 7 16,-10 2 1-16,-7 1 3 16,-18 3 0-16,-3-4 1 15,-8 4 0-15,-17 3-2 0,-7 3 1 16,-14 9-4-16,-11 4 0 15,-17 12-2-15,-1 7 0 16,1 2-1-16,-1 10 1 16,1 13 0-16,-8 9 0 15,12 6 0-15,2 9 1 16,11 10 0-16,15 13 1 16,17 9-1-16,10 3 1 0,18 0-1 15,7-3 1-15,11-3-1 16,14-16 0-16,11-19-2 15,10-25 1-15,7-15-12 16,-7-19 0-16,-3-26 0 16,13-12 1-16</inkml:trace>
  <inkml:trace contextRef="#ctx0" brushRef="#br0" timeOffset="5695.43">8611 15233 108 0,'0'7'54'0,"0"-17"-64"0,0 10 75 15,4 3-66-15,-1 4 0 16,4 5-2-16,4 16 0 0,-11 13 2 15,4 12 1-15,-4 10-3 16,0 16 0-16,-4-4-8 16,-3 0 1-16,3-6 0 15,1-6 1-15</inkml:trace>
  <inkml:trace contextRef="#ctx0" brushRef="#br0" timeOffset="6001.05">8696 14672 109 0,'-25'0'54'0,"-6"3"-66"0,20-6 80 15,-10-3-70-15,-7 3 1 16,3-1-14-16,7 4 1 16,1 7 11-16,6-1 1 15,7 3-7-15,12 1 0 16,6-1 3-16,0 1 0 16,3-1 8-16,-3-3 1 0,1-3 3 15,-8 4 1-15,-11 2-7 16,-10-6 0-16,-7 7-3 15,3 5 1-15</inkml:trace>
  <inkml:trace contextRef="#ctx0" brushRef="#br0" timeOffset="6239.53">9010 14926 103 0,'11'25'51'0,"-8"13"-56"16,-3-29 69-16,0 7-64 15,0 3 1-15,0 12-1 16,0 3 1-16,0 10-2 16,-3 13 0-16,-1 2-3 15,0 7 0-15,1 3-9 16,-1 0 0-16,1-3 0 0,-1-9 0 15</inkml:trace>
  <inkml:trace contextRef="#ctx0" brushRef="#br0" timeOffset="6645.66">8992 15051 89 0,'-7'4'44'0,"7"-4"-47"16,0 0 62-16,0 0-59 16,7-13 1-16,4 1-1 15,21-4 0-15,6-9 0 16,12 3 1-16,6-3 0 15,1 6 1-15,-8 3-1 16,-3 10 0-16,-4 6 1 16,-13 9 0-16,-1 16-1 15,-11 4 0-15,-10 5 0 16,-7 13 0-16,-3 6 0 16,-11 10 0-16,-11 9 0 15,-3-9 0-15,0 9-1 16,6-3 1-16,1 0-4 0,4-6 1 15,3-10-12-15,3-15 0 16,7-16 0-16,12-29 0 16</inkml:trace>
  <inkml:trace contextRef="#ctx0" brushRef="#br0" timeOffset="6899.88">9821 15030 108 0,'-24'31'54'0,"-5"-15"-68"15,22-10 87-15,0 6-73 16,-3 10 0-16,-1 7-1 16,1 11 0-16,-8 7 0 15,-7 4 1-15,1 8-1 16,2 1 0-16,1-1-2 15,4 10 0-15,2-6-11 16,5-13 1-16,6-6-1 16,4-9 0-16</inkml:trace>
  <inkml:trace contextRef="#ctx0" brushRef="#br0" timeOffset="7275.38">9835 15378 106 0,'-7'3'53'0,"21"-3"-65"0,-10-3 82 32,28-4-71-32,3 1 0 15,-3 0-1-15,-4 3 1 16,-3 3 1-16,-4 6 0 15,-3 6-1-15,-4 7 0 0,-7 3 1 16,-11 10 0-16,-10 2 0 16,-4 7 0-16,-13-4 0 15,-1 4 0-15,0-3-1 16,0-7 1-16,8-6-1 16,10-3 1-16,-1-3-1 15,12-6 1-15,6-7 0 16,15 0 0-16,7-9 0 15,-8 0 1-15,22-13-7 16,0-3 0-16,3-3 0 16,11 4 1-16</inkml:trace>
  <inkml:trace contextRef="#ctx0" brushRef="#br0" timeOffset="8189.9">10629 15563 99 0,'-3'3'49'0,"-4"19"-46"16,7-13 57-16,0 7-60 15,0 18 1-15,0 16 0 16,0 19 0-16,0 29-2 16,-4 21 1-16,-3 22 0 15,-4 13 1-15,4 15 0 16,-3-3 0-16,-1-6-1 15,4-25 1-15,0-19-3 16,4-19 0-16,3-28-13 0,-4-19 0 16,4-22-1-1,7-18 1-15</inkml:trace>
  <inkml:trace contextRef="#ctx0" brushRef="#br0" timeOffset="8446.82">10876 15738 110 0,'-3'22'55'0,"3"-56"-70"16,0 40 89-16,0-6-74 15,7 6 0-15,0 10-1 16,3 25 1-16,1 12 0 15,3 28 0-15,-7 29-1 16,-7 28 1-16,-3 22 0 16,-8 16 0-16,-10 6 0 15,3-29 0-15,0-12-5 16,8-34 0-16,-1-25-1 16,8-29 1-16</inkml:trace>
  <inkml:trace contextRef="#ctx0" brushRef="#br0" timeOffset="8753.85">11546 16133 114 0,'-14'35'57'0,"43"-45"-63"0,-19 4 70 16,8-10-65-16,6-6 1 15,8-9-10-15,18-3 0 0,-1-1 8 16,4 4 0-16,-7 6-11 16,-4 3 1-16,-3 9-7 15,-7 4 0-15,-8 9 5 16,-6 9 0-16</inkml:trace>
  <inkml:trace contextRef="#ctx0" brushRef="#br0" timeOffset="8929.93">11370 16469 113 0,'-4'34'56'0,"43"-40"-80"16,-18 3 105-16,11-13-86 16,11-3 0-16,9-18-33 0,23-7 0 15,6 0 40-15,3-3 0 16</inkml:trace>
  <inkml:trace contextRef="#ctx0" brushRef="#br0" timeOffset="10489.91">13638 15475 98 0,'0'-25'49'0,"-7"12"-47"15,4 13 50-15,-11-3-53 16,-22 12 1-16,-6 10-2 15,-4 19 1-15,-3 15-1 16,-11 19 1-16,3 7-2 16,5 24 0-16,-1 16 2 15,7 13 0-15,3 3 1 16,12-7 1-16,13-2 1 0,11-13 1 16,10-22-1-16,8-10 0 15,7-24-7-15,13-17 1 16,5-21-2-16,6-25 1 15</inkml:trace>
  <inkml:trace contextRef="#ctx0" brushRef="#br0" timeOffset="10834.34">14182 16199 87 0,'3'-9'43'0,"-3"-7"-42"0,-3 7 46 0,-4-4-47 15,0 4 0-15,-4-4-1 16,-10 4 1-16,-7 9 0 16,-4 6 1-16,0 3 0 15,0 10 0-15,4 22 1 16,3 9 0-16,4 10 0 16,0 6 0-16,11 6-1 15,10-10 0-15,7-5-2 16,14-10 0-16,14-13-1 15,7-8 0-15,1-14 1 16,-1-12 1-16,4-12 1 16,-7-14 0-16,-8-11 1 15,-6-4 0-15,-18-9-3 16,-3-10 0-16,-11 4-20 16,-4 3 1-16,-3 9-2 15,0 0 1-15</inkml:trace>
  <inkml:trace contextRef="#ctx0" brushRef="#br0" timeOffset="11248.85">15057 16089 85 0,'24'-9'42'0,"-20"-4"-48"0,-4 1 80 0,-4-1-72 16,-6-5 1-16,-4-8-1 16,-4 8 1-16,-3-7-5 15,-18 9 1-15,0 0 2 16,-7 10 0-16,-3 9-2 16,7 10 1-16,-15 12-1 15,11 9 0-15,11 7 1 16,17 22 0-16,8-1-1 15,20 4 1-15,4-3-1 16,4 0 1-16,0-1 0 16,-1-5 0-16,-3-7 0 15,-3-9 1-15,-7-10-1 16,-4-6 0-16,-11-9-4 16,-7-10 0-16,-17-9-11 15,3-3 0-15,1-4 0 0,2-2 0 16</inkml:trace>
  <inkml:trace contextRef="#ctx0" brushRef="#br0" timeOffset="11661.46">15208 15205 100 0,'-17'0'50'0,"20"-3"-69"16,4 3 85-16,4-13-68 15,10 4 1-15,11-4-3 16,10 1 0-16,0 3 3 16,-3 9 1-16,0 9-3 15,-7 3 0-15,-11 10 1 16,-11 16 0-16,-10 3 1 16,-14 9 1-16,-14 6 1 15,-7-2 0-15,3-7 1 16,11-3 0-16,3-10 0 0,15 7 1 15,10-25-4-15,21-10 1 16,7-6-16-16,15-10 1 16,20-11-2-16,8-1 1 15</inkml:trace>
  <inkml:trace contextRef="#ctx0" brushRef="#br0" timeOffset="11972.94">16432 15199 104 0,'-14'-32'52'0,"-39"73"-72"15,39-31 95-15,-17 8-76 16,-5 14 0-16,1 21-2 15,0 16 0-15,-1 35 2 16,5 18 1-16,-1 16-3 16,7 22 0-16,11-3-1 15,7 3 1-15,7-23-6 16,11-11 1-16,10-26 0 16,11-37 0-16</inkml:trace>
  <inkml:trace contextRef="#ctx0" brushRef="#br0" timeOffset="12158.54">16683 15644 113 0,'-14'3'56'0,"-4"7"-72"0,15-7 88 16,3 9-73-16,0 17 0 0,3 5-4 15,4 13 1-15,0 16-2 16,0 6 0-16,0 0-3 16,0 6 0-16</inkml:trace>
  <inkml:trace contextRef="#ctx0" brushRef="#br0" timeOffset="12486.2">16725 15606 103 0,'-10'0'51'0,"6"-6"-56"15,4-6 64-15,7 2-59 16,0 1 0-16,36-7 0 0,2 4 0 15,8-1-1-15,0 7 0 16,-3 15 0-16,-12 10 0 16,-6 9 0-16,-11 19 0 15,-3 10 1-15,-11 5 0 16,-10 11 1-16,-8-1 0 16,0-6-1-16,1-13 0 15,3-6-7-15,17-9 1 16,4-13-2-16,4-13 1 15</inkml:trace>
  <inkml:trace contextRef="#ctx0" brushRef="#br0" timeOffset="12739.63">17547 15538 101 0,'7'-4'50'0,"-17"4"-52"16,10 0 65-16,-7 7-62 15,0 2 0-15,3 4-1 16,-3 2 1-16,-4 10-2 16,-3 19 1-16,-3 19 0 15,-8 12 0-15,-10 16-1 16,3 6 0-16,4-3-8 16,7 1 1-16,3-14-1 15,7-6 1-15</inkml:trace>
  <inkml:trace contextRef="#ctx0" brushRef="#br0" timeOffset="13126.41">17709 15955 100 0,'0'-10'50'0,"7"13"-53"0,1-3 64 15,2 0-61-15,1 7 1 0,3-4-1 16,0 3 0-16,0 0-2 16,7 4 0-16,-14 2 0 15,-3 4 0-15,-8 0-1 16,-10 6 1-16,-7 3-1 16,-4 6 1-16,-3-3 1 15,-11 4 1-15,8 2 0 16,6-6 1-16,4-3 0 15,10 0 1-15,8-9 0 16,17-6 0-16,3-7-2 16,4-3 0-16,8-16-3 15,-1 0 1-15,4-3-4 16,14 1 0-16,-1 2-3 16,1 0 0-16,0-6-14 0,-7 7 1 15,17 5 1 1,-3-5 1-16</inkml:trace>
  <inkml:trace contextRef="#ctx0" brushRef="#br0" timeOffset="13411.24">18270 15412 112 0,'-10'3'56'0,"13"7"-90"0,4-10 122 0,7 3-89 16,11 9 1-16,21 7-2 16,7 19 1-16,0 9 1 15,-7 22 0-15,-11 15-2 16,-10 23 1-16,-18 0 0 16,-14 12 1-16,-22 0 0 15,-6-6 0-15,-4-13 0 16,-3-12 0-16,7-19-9 15,3-19 1-15,7-12-1 16,4-16 1-16</inkml:trace>
  <inkml:trace contextRef="#ctx0" brushRef="#br0" timeOffset="13613.13">19075 16074 106 0,'35'3'53'0,"14"19"-61"0,-24-19 71 15,10-3-65-15,11-9 1 16,25-10-5-16,10-6 1 16,11 0-1-16,-4-1 0 15,-11-2-12-15,-10 6 0 16,-14 3 1-16,-14 10 0 15</inkml:trace>
  <inkml:trace contextRef="#ctx0" brushRef="#br0" timeOffset="13849.99">19403 15654 106 0,'-14'6'53'0,"14"6"-73"16,3-9 99-16,4 10-79 16,4 6 0-16,3 3 0 15,7 9 1-15,11 10-2 16,0 6 0-16,-4 19-1 16,-3 12 0-16,-4 13-7 15,-7 13 1-15,3-7-1 16,-2 6 0-16</inkml:trace>
  <inkml:trace contextRef="#ctx0" brushRef="#br0" timeOffset="14915.38">20712 15610 85 0,'3'-7'42'0,"-3"-5"-28"0,4 2 43 16,-8-2-54-16,4 2 1 0,-3-8 0 16,-15 2 1-16,-3-6-7 15,-4-9 0-15,-3 6 4 16,-7 6 0-16,-1 12-2 15,-17 11 0-15,-3 18-1 16,0 12 0-16,-4 13 0 16,10 16 0-16,11 6 0 15,22 6 0-15,6 13 0 16,15-7 1-16,10 7-1 16,7-6 0-16,7-7 0 15,4-9 0-15,-7-10 0 16,-4-9 0-16,-4-9-1 15,-2 0 1-15,-8-20 0 16,0-5 0-16,-7-7 0 16,0-6 0-16,0-19 0 15,0 1 0-15,3-20-1 16,4 3 1-16,7 1-1 0,7-7 1 16,4 0 1-16,0 7 0 15,17-4 1-15,1 7 0 16,-5 0 2-16,1 6 0 15,-4 3 0-15,-6 0 1 16,-1 6-1-16,-7 7 0 16,-3-7-1-16,-1 6 0 0,-6 1 0 15,-1 6 1-15,1 6-2 16,0 6 1-16,-4 7-1 16,-4 12 0-16,1 7-3 15,-4-1 0-15,0 4-6 16,0-4 0-16,-4 7-17 15,4-6 0-15,4-10 0 16,-1-6 0-16</inkml:trace>
  <inkml:trace contextRef="#ctx0" brushRef="#br0" timeOffset="15100.27">20835 15563 107 0,'4'12'53'0,"-1"-28"-89"0,-3 10 109 16,4 0-118-16,17-3 0 15,7-1-1-15,0-6 1 16</inkml:trace>
  <inkml:trace contextRef="#ctx0" brushRef="#br0" timeOffset="15549.62">21075 16096 112 0,'-7'22'56'0,"0"-13"-85"0,7-6 112 0,7 0-88 16,3-3 0-16,5 0-7 16,6 0 1-16,7-6 13 15,-3 0 0-15,-1-1-6 16,-2-5 0-16,-5-1 4 16,1-5 0-16,-4 5 5 15,-4 7 0-15,-2-10 0 16,-1 7 1-16,3-1-4 15,-3 1 1-15,0-1-2 16,4 4 0-16,-1 0-1 16,8 3 0-16,3-7 0 15,0 7 1-15,4 3 0 16,-7 3 0-16,3 7 1 0,-7 9 0 16,-3 12-1-16,-4 3 1 15,0 13-1-15,0 1 0 16,0 2-1-16,-4 0 0 15,1-9-1-15,3-1 0 16,0-5-3-16,0-1 0 16,4-15-7-16,-1 0 0 15,1-10 0-15,-1-2 0 16</inkml:trace>
  <inkml:trace contextRef="#ctx0" brushRef="#br0" timeOffset="16088.32">21594 15431 102 0,'-18'-16'51'0,"11"13"-61"16,10-3 70-16,4-4-61 0,8 1 1 16,6 0-2-16,18-1 1 15,-1-2 0-15,1 5 1 16,-7 7-2-16,-4 10 0 16,-10 2 0-16,-11 10 0 0,-11 6 1 15,-17 7 1-15,-4 3 0 16,1-4 0-16,-1-6 1 15,7 4 1-15,4-10-1 16,4-4 1-16,6-8-2 16,4-4 1-16,7-3-2 15,11-3 1-15,7 0-7 16,3 0 1-16,3-3-11 16,1-3 1-16,11 0 0 15,-1-1 0-15</inkml:trace>
  <inkml:trace contextRef="#ctx0" brushRef="#br0" timeOffset="16404.13">22288 15337 111 0,'-52'19'55'0,"16"28"-80"0,29-29 105 16,-3 11-82-16,-1 15 1 15,4 15-3-15,4 13 0 16,3 13 4-16,7 15 1 16,3-2-4-16,8 14 1 0,17-8-5 15,4-16 1-15,7-13-11 16,0-22 0-16,-1-18 0 15,5-13 0-15</inkml:trace>
  <inkml:trace contextRef="#ctx0" brushRef="#br0" timeOffset="16600.02">22620 15550 109 0,'-10'22'54'0,"6"-41"-74"16,4 22 98-16,4 7-78 16,-1 5 0-16,4 7-1 15,0 19 0-15,0 19 0 16,0 12 0-16,0 9-6 0,0-5 0 16,0-4-16-16,1-3 0 15,-5-10 0-15,4-9 0 16</inkml:trace>
  <inkml:trace contextRef="#ctx0" brushRef="#br0" timeOffset="16988.82">22737 15418 103 0,'7'16'51'0,"-4"-22"-75"16,-3 6 99-16,7-3-75 15,4-7 0-15,17-2-2 16,11-1 1-16,3-3 0 16,0 4 1-16,11 6-1 15,-10 9 0-15,-8 12 0 16,-10 11 1-16,-8 17 1 15,-20 26 0-15,-8 0 1 16,-3 10 0-16,0-1-1 16,3-6 1-16,1-9-3 15,6-3 0-15,8-10-3 16,3-9 1-16,10-10-2 16,5-9 1-16,-1-6-2 15,-4-16 0-15,5-4-16 0,-1-11 1 16,0-13 1-16,-3-13 1 15</inkml:trace>
  <inkml:trace contextRef="#ctx0" brushRef="#br0" timeOffset="17244.66">23375 15456 106 0,'-25'6'53'0,"25"44"-77"0,0-34 108 0,0 3-84 15,0 9 0-15,-3 19 0 16,-1 16 0-16,-6 6 0 16,-4 22 0-16,-4-7-1 15,0 4 0-15,4-6-6 16,0-13 1-16,4-10-17 16,2-12 0-16,8-18 0 15,4-7 0-15</inkml:trace>
  <inkml:trace contextRef="#ctx0" brushRef="#br0" timeOffset="17618.87">23594 15835 104 0,'-4'-3'52'0,"4"-9"-73"0,0 18 102 15,4 0-81-15,13-3 0 16,8 1 0-16,7-4 1 16,3-4-2-16,4 1 1 15,-4 3 0-15,15 7 1 16,-8-1-2-16,-10 9 1 16,-11 4 0-16,-25 6 0 15,-6 10-1-15,-8-4 1 16,-10 7-1-16,-4 0 1 0,-14-4-1 15,0 7 0-15,4-16-1 16,3 0 1-16,4-6 0 16,7 6 0-16,7-13 0 15,3 1 1-15,7 3 1 16,15-1 0-16,3-5 0 16,14-1 1-16,11-6-2 15,7-9 0-15,7-10-9 16,3-6 0-16,18-3 0 15,-4 3 0-15</inkml:trace>
  <inkml:trace contextRef="#ctx0" brushRef="#br0" timeOffset="17904.7">24137 15603 100 0,'4'-15'50'0,"-11"-7"-55"0,10 12 66 15,1 4-60-15,3 0 1 16,10-4 0-16,4 7 1 16,4 6-4-16,3 4 1 15,4 5 3-15,3 7 0 16,1 12 0-16,6 23 0 0,-3 18-2 15,-4 25 1-15,-38 16-8 16,-29 15 0-16,-42 1-1 16,-57 0 0-16</inkml:trace>
  <inkml:trace contextRef="#ctx0" brushRef="#br0" timeOffset="18865.31">24920 15349 103 0,'-17'13'51'0,"6"-7"-51"16,11-6 52-16,4-6-54 16,10 0 1-16,7-13-2 15,35-3 0-15,4-9 3 16,11-4 0-16,-4 7-3 16,-4 6 0-16,-6 0 0 15,-11 9 0-15,-8 20-6 16,-9 2 1-16,-15 10-1 15,-7 0 1-15</inkml:trace>
  <inkml:trace contextRef="#ctx0" brushRef="#br0" timeOffset="19031.21">24850 15594 112 0,'21'25'56'0,"42"-19"-72"0,-17-9 89 0,14-6-82 16,28-13 1-16,29-6 0 16,10-13 0-16</inkml:trace>
  <inkml:trace contextRef="#ctx0" brushRef="#br0" timeOffset="19723.25">16792 16735 94 0,'-92'35'47'0,"33"-23"-44"15,51-5 42-15,-2-7-47 16,3 0 1-16,7 0-2 16,10-7 0-16,15-5 4 15,28-4 0-15,7-9-2 16,18 3 1-16,3-3 1 15,14 6 0-15,7 4 1 16,1-1 0-16,-1 6 0 16,-10 1 0-16,-11 0-2 15,-11 2 1-15,-10 4-1 0,11-3 1 16,-29 3-2-16,4 0 1 16,-14 0-10-16,-15-1 1 15,-17 4-1-15,-10 4 1 16</inkml:trace>
  <inkml:trace contextRef="#ctx0" brushRef="#br0" timeOffset="20022.75">16401 17024 89 0,'-14'16'44'0,"17"-23"-49"15,8 7 58-15,17-3-52 16,7-3 1-16,11-10 0 16,28-3 0-16,14-12-3 15,18-3 0-15,0 2 2 16,21 1 0-16,-7 3-1 16,3 3 1-16,-10 3-1 15,-10 3 0-15,-8 0-9 16,-3 3 1-16,-8-3-1 15,-17-6 1-15</inkml:trace>
  <inkml:trace contextRef="#ctx0" brushRef="#br0" timeOffset="23218.98">17071 14772 88 0,'-57'-25'44'0,"33"-12"-42"0,24 30 45 0,-4 1-45 16,4 0 0-16,0-4-1 15,7 10 1-15,11 4-3 16,3 2 1-16,0 6 1 16,0 10 0-16,-3 10-1 15,0 8 0-15,-4 11 0 16,-4 2 0-16,-3-6-1 15,-3 9 0-15,0-12-1 16,-4-6 1-16,0-13-1 16,0-3-1-1,3-31 2-15,4-7 0 16,4-9 1-16,-1-13 1 16,4-6 1-16,0-3 1 15,4 3 0-15,7-9 0 16,7 12 1-16,-4 7-1 15,-3 9 1-15,-8 0-2 0,-6 9 1 16,-4 3-2-16,0 10 1 16,-14 3-1-16,3 13 0 15,-10 9-1-15,4 6 1 16,10 10-1-16,17 12 0 16,8 3-6-16,17-6 0 15,22 6 0-15,6-18 1 0</inkml:trace>
  <inkml:trace contextRef="#ctx0" brushRef="#br0" timeOffset="24481.31">22747 14631 98 0,'-21'-25'49'0,"21"22"-52"15,3-6 55-15,5-1-52 16,13 4 0-16,17 0-1 0,12-1 1 15,13 11 0 1,1 8 0-16,-4 7-2 0,-7 6 0 16,-4 6 0-16,-10 7 0 15,-7 0-1-15,-8-7 1 16,-2-3-1-16,-5-3 1 16,-3-6 0-16,0-6 1 15,-3-10 0-15,7-3 1 16,-4-3 0-16,0-4 0 15,-4-5 1-15,8-1 0 0,-4-2-1 16,0-1 1-16,0-3 0 16,1 0 0-16,2-3 0 15,-6-9 0-15,-4 3 0 16,3 3 1-16,-6 3-1 16,-1 6 1-16,1-3-1 15,0 7 1-15,-8 2-1 16,4 4 1-16,0 0-2 15,0-1 0-15,-4 4 0 16,4 3 0-16,0-6 0 16,0 3 0-16,0 0-1 15,0 3 1-15,0 0 0 16,0 0 0-16,0 0 0 16,4 0 0-16,-4 0 0 15,7 0 1-15,-7 0 0 16,0 0 0-16,0 0-1 15,4-3 1-15,-1-4 0 0,4 1 0 16,-3 0-1-16,-1-4 1 16,1 4 0-16,-1 0 0 15,1 0 0-15,-1-7 1 16,-3 4-1-16,4-4 0 16,-4 1 0-16,0 2 1 15,0 1-2-15,0-1 1 16,-4 1 0-16,4 3 0 15,-3-1 0-15,-4 11 1 0,-4 5-1 16,-10 13 1 0,-7 9 0-16,-4 13 0 15,7 13-1-15,4 2 0 0,7 1-1 16,21-7 0-16,25-9-1 16,35-6 1-16,7-20-8 15,28-21 0-15,11-9 0 16,7-4 0-16</inkml:trace>
  <inkml:trace contextRef="#ctx0" brushRef="#br0" timeOffset="25204.53">22768 14647 84 0,'-14'-6'42'0,"18"-19"-33"0,3 18 39 16,0-8-46-16,25 2 1 0,-1 4 0 16,5-1 1-16,-1 7-6 15,-3 9 1-15,-1 10 2 16,1 22 0-16,-14 6-1 16,-8 6 0-16,-3 3-1 15,-7 7 1-15,-3-7-2 16,-1 0 0-16,4-12-1 15,0-10 1-15,4-9-1 16,-1-9 1-16,1-10 0 16,3-6 1-16,0-13 1 15,7-9 0-15,-3-6 2 16,6-4 0-16,1-12-1 16,3 6 0-16,7-9-1 15,4 0 1-15,0 3 0 16,17 3 0-16,-6 0 0 15,-1 0 0-15,-7 13 1 16,-7 6 1-16,-3 6 0 0,-7-3 0 16,-4 10 0-1,-4-1 0-15,-2 4-1 0,2 2 1 16,-10 7-2-16,7 0 1 16,-7 4-2-16,0 5 1 15,-3 0 0-15,-4 7 0 16,-4 6-1-16,-17 13 1 15,-4 8-1-15,7 11 1 16,1-7-1-16,6-3 1 16,4 3-3-16,3-13 1 0,40-6-4 15,20-12 0-15,21-13-20 16,5-3 0-16,6-6 0 16,7-7 1-16</inkml:trace>
  <inkml:trace contextRef="#ctx0" brushRef="#br0" timeOffset="28381.99">27044 14531 109 0,'11'12'54'0,"10"76"-53"0,-14-66 54 16,0 22-56-16,0 13 0 16,0 15-2-16,4 22 1 0,-4 6 1 15,3 0 1-15,-3 1-3 16,0-13 1-16,-3-13-1 15,-1-9 1-15,-3-19 1 16,0-16 1-16,-7-15 0 16,0-19 1-16,-3-10 0 15,3-15 0-15,-4-25 0 16,4-20 0-16,0-2-1 16,7-13 0-16,0-3 0 15,3 13 0-15,-3 0 0 16,0 12 1-16,-3 9 0 15,-1 1 1-15,-3 12 0 16,-3 6 1-16,-1 10 0 16,4 6 1-16,0 19-2 15,3 12 1-15,4 23-2 16,4 9 1-16,7 12-2 16,6 10 1-16,4 12-2 15,1-3 0-15,-5 6-1 0,-3-2 1 16,-3 2-1-16,-4-12 1 15,-7-7-1-15,0-11 0 16,0-14 1-16,0-9 1 16,-4-9 0-16,1-16 0 15,-4-10 0-15,0-18 1 16,0-16-1-16,0-22 1 16,3-15 0-16,4-1 0 15,4 1-1-15,3-1 1 0,0 10 0 16,3 6 0-16,-3 4 0 15,0 11 0-15,-7 11-1 16,4 8 1-16,-4 7 0 16,0 16 0-16,-4 24-1 15,4 23 0-15,0 19 0 16,4 8 0-16,0 23-1 16,3-3 0-16,7 0-4 15,10-10 1-15,5 0-16 16,-5-18 1-16,1-14-1 15,-4-14 1-15</inkml:trace>
  <inkml:trace contextRef="#ctx0" brushRef="#br0" timeOffset="29487.63">27852 14280 103 0,'-60'-38'51'0,"-32"-2"-66"0,64 27 88 16,-25-3-73-16,-14 1 1 15,-21-1-1-15,-4 7 0 16,4 9-1-16,-7 18 1 16,-1 17-1-16,-9 21 0 15,2 26-1-15,19 31 1 16,9 25-1-16,23 31 1 15,13 7 0-15,14-1 0 0,14 7 0 16,15-16 1-16,21-24-1 16,21-26 1-16,10-7 0 15,18-27 1-15,7-26-1 16,32-27 0-16,14-29 0 16,-3-26 1-16,3-21-1 15,14-28 0-15,-4-19 1 16,-20-6 0-16,-15-16 0 15,-10-3 0 1,-22-26 1 0,-20 17 1-16,-26 27-1 15,-17-2 1-15,-10 9-1 16,-29 12 0-16,-14 4-1 16,-21 9 1-16,-3 0-2 15,-4 6 1-15,-15 16-1 16,1 10 0-16,-18 11-1 0,8 17 1 15,6 12-1-15,-3 16 1 16,3 19-1-16,7 21 0 16,-10 16 0-16,7 20 0 15,17 5 0-15,8 16 1 16,10 9-1-16,7 4 1 16,11-7 0-16,10-3 0 15,14-9-1-15,11-6 1 16,11-7-1-16,28-13 1 0,10-11 0 15,11-17 0 1,7-12-1-16,4-19 1 0,20-19 0 16,12-21 1-16,10-14-1 15,-8-21 1-15,-2-3-1 16,20-16 1-16,-10-13 0 16,0-2 0-16,-14-20-1 15,-11 10 0-15,-10 3 0 16,-15-3 1-16,-13 6 0 15,-15 4 0-15,-11-1-1 16,-13-6 1-16,-14 13-1 16,-15 2 1-16,-24 4-1 15,-18 3 1-15,-25 16-1 16,-7 6 1-16,-10 3-1 16,-7 10 0-16,-15 8-1 15,4 11 1-15,0 12-1 16,0 12 1-16,-10 13-1 15,13 9 0-15,11 4 0 16,15 18 1-16,-1 13-1 0,14 12 1 16,15 10-1-16,17 13 0 15,14 8 0-15,32 4 1 16,14-6-2-16,8 6 1 16,9-10-1-16,36-2 1 15,4-4-1-15,17-13 1 16,-3-15 0-16,28-18 1 15,3-20 0-15,8-18 1 0,-5-26 0 16,19-18 1-16,-4-13 1 16,-3-19 0-16,-18-19 0 15,-18-21 1-15,-14-7-2 16,-21-12 1-16,-21-7-4 16,-22 7 0-16,-27 12-2 15,-61 10 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3/16/2024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4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2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796F070B-2849-2E02-8204-E21EACAAE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3" b="20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6118B-08DE-69A5-FE48-1BFA7A07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  <a:t>QCML Course</a:t>
            </a:r>
            <a:b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</a:br>
            <a: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  <a:t>Lab Session – 08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B4AD0-2382-8DF0-E75C-DA9F2153396B}"/>
              </a:ext>
            </a:extLst>
          </p:cNvPr>
          <p:cNvSpPr txBox="1">
            <a:spLocks/>
          </p:cNvSpPr>
          <p:nvPr/>
        </p:nvSpPr>
        <p:spPr>
          <a:xfrm>
            <a:off x="858446" y="4603528"/>
            <a:ext cx="6379116" cy="1446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" panose="020B0502040204020203" pitchFamily="34" charset="0"/>
              </a:rPr>
              <a:t>By Aniket,</a:t>
            </a:r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Indian Institute of Technology Delhi</a:t>
            </a:r>
          </a:p>
        </p:txBody>
      </p:sp>
    </p:spTree>
    <p:extLst>
      <p:ext uri="{BB962C8B-B14F-4D97-AF65-F5344CB8AC3E}">
        <p14:creationId xmlns:p14="http://schemas.microsoft.com/office/powerpoint/2010/main" val="3064293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38CE7-7A3E-1605-3CFB-388D5AF56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F3EE62-7208-313C-6A4C-FC8EF6C7F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DCC69-ABCA-EB7B-DD4B-E179A7C8F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461C1-DCB7-6872-F8DC-BA44D5F53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2319B95-1B62-D403-66E3-E72C3784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5CD64E-FBF3-90EF-1532-146C34B71345}"/>
                  </a:ext>
                </a:extLst>
              </p14:cNvPr>
              <p14:cNvContentPartPr/>
              <p14:nvPr/>
            </p14:nvContentPartPr>
            <p14:xfrm>
              <a:off x="1249560" y="131760"/>
              <a:ext cx="7668720" cy="573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5CD64E-FBF3-90EF-1532-146C34B713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200" y="122400"/>
                <a:ext cx="7687440" cy="57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803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1AFDF-FA67-AE66-4A63-094793BC9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361B-520C-9013-4768-0701BD939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918AF-9D8B-FB6C-91C3-E3427D141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473DD-571E-263F-74E1-14E05BE62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468296AD-E527-24EF-F7D9-46314199B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A84047-DA37-7412-BE83-7B91AC1E982D}"/>
                  </a:ext>
                </a:extLst>
              </p14:cNvPr>
              <p14:cNvContentPartPr/>
              <p14:nvPr/>
            </p14:nvContentPartPr>
            <p14:xfrm>
              <a:off x="1244520" y="338400"/>
              <a:ext cx="6726240" cy="2484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A84047-DA37-7412-BE83-7B91AC1E98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160" y="329040"/>
                <a:ext cx="6744960" cy="25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F3809F-92B0-6EA6-E3AA-59D3FEB6C7D1}"/>
                  </a:ext>
                </a:extLst>
              </p14:cNvPr>
              <p14:cNvContentPartPr/>
              <p14:nvPr/>
            </p14:nvContentPartPr>
            <p14:xfrm>
              <a:off x="1051560" y="-6840"/>
              <a:ext cx="10915920" cy="656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F3809F-92B0-6EA6-E3AA-59D3FEB6C7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2200" y="-16200"/>
                <a:ext cx="10934640" cy="65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08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C7B5F-4238-9DF2-9F14-A6829FDC2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BE1C0C-5915-616D-FA85-2801BD73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D5E84E-9F62-16CE-3E7F-35BFE4733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7C88A-DB77-AE25-CF1D-D4F59390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F490A233-2F08-9535-7A52-0216C95C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683E483-7450-A719-17FE-4B12FBB29651}"/>
                  </a:ext>
                </a:extLst>
              </p14:cNvPr>
              <p14:cNvContentPartPr/>
              <p14:nvPr/>
            </p14:nvContentPartPr>
            <p14:xfrm>
              <a:off x="0" y="-60120"/>
              <a:ext cx="12020760" cy="6399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683E483-7450-A719-17FE-4B12FBB29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69480"/>
                <a:ext cx="12039480" cy="64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42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25DDA4-886E-7B51-12FD-8B14961B4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4D78DA-B6C6-65A9-B34F-793100982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7DB23-0854-B482-8356-7FEC308F3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53F6BE-21E6-A185-202E-6F00EC184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65332D0-FDAC-EE92-34F2-E4F898E35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2A9F7C-0D17-30C9-60D2-3E4B4A307384}"/>
                  </a:ext>
                </a:extLst>
              </p14:cNvPr>
              <p14:cNvContentPartPr/>
              <p14:nvPr/>
            </p14:nvContentPartPr>
            <p14:xfrm>
              <a:off x="391320" y="192960"/>
              <a:ext cx="11734920" cy="615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2A9F7C-0D17-30C9-60D2-3E4B4A3073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60" y="183600"/>
                <a:ext cx="11753640" cy="617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72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F382E7-69CA-7B43-22D0-4D07745DD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18F118-7CDA-463D-3973-E9FC8F123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88BF39-0E26-0AFD-A3C8-ADC02CC7A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39534-4251-7EA7-F5FD-D20F43CD0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93651479-6AA9-6A91-1529-E6E11A623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203E46-8DCE-78A3-D3C4-3CFE66ADC947}"/>
                  </a:ext>
                </a:extLst>
              </p14:cNvPr>
              <p14:cNvContentPartPr/>
              <p14:nvPr/>
            </p14:nvContentPartPr>
            <p14:xfrm>
              <a:off x="280800" y="164520"/>
              <a:ext cx="11314800" cy="581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203E46-8DCE-78A3-D3C4-3CFE66ADC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440" y="155160"/>
                <a:ext cx="11333520" cy="58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84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18CB5-15F3-7309-D597-C6070ACC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7" y="1204721"/>
            <a:ext cx="7869725" cy="1446550"/>
          </a:xfrm>
        </p:spPr>
        <p:txBody>
          <a:bodyPr>
            <a:normAutofit/>
          </a:bodyPr>
          <a:lstStyle/>
          <a:p>
            <a:r>
              <a:rPr lang="en-US" sz="5400" b="1" dirty="0"/>
              <a:t>What we did last time…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270A3E-2D7E-1C22-D9BE-F60A475C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2487532"/>
            <a:ext cx="7335836" cy="2979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Project List Announcement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Quantum Fourier Transform (Part – 1)</a:t>
            </a:r>
          </a:p>
        </p:txBody>
      </p:sp>
    </p:spTree>
    <p:extLst>
      <p:ext uri="{BB962C8B-B14F-4D97-AF65-F5344CB8AC3E}">
        <p14:creationId xmlns:p14="http://schemas.microsoft.com/office/powerpoint/2010/main" val="243031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18CB5-15F3-7309-D597-C6070ACC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12132"/>
            <a:ext cx="8632640" cy="1128345"/>
          </a:xfrm>
        </p:spPr>
        <p:txBody>
          <a:bodyPr>
            <a:normAutofit/>
          </a:bodyPr>
          <a:lstStyle/>
          <a:p>
            <a:r>
              <a:rPr lang="en-US" sz="5400" b="1" dirty="0"/>
              <a:t>What we will do 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9978-002C-9BFE-1416-19A3FD3E0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2487532"/>
            <a:ext cx="7335836" cy="2979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Project List - FAQs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Quantum Fourier Transform (Part – 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Let’s clear our doubts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38CE7-7A3E-1605-3CFB-388D5AF56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F3EE62-7208-313C-6A4C-FC8EF6C7F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DCC69-ABCA-EB7B-DD4B-E179A7C8F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461C1-DCB7-6872-F8DC-BA44D5F53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2319B95-1B62-D403-66E3-E72C3784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5AC48-780A-FB25-52FF-FA16F82DF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" b="8483"/>
          <a:stretch/>
        </p:blipFill>
        <p:spPr>
          <a:xfrm>
            <a:off x="1255700" y="4066281"/>
            <a:ext cx="6679570" cy="2651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A1F01C-0756-8AA6-39A2-E30E6A75B3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" t="10203" r="6211" b="1206"/>
          <a:stretch/>
        </p:blipFill>
        <p:spPr>
          <a:xfrm>
            <a:off x="2150864" y="241663"/>
            <a:ext cx="4889241" cy="35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4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38CE7-7A3E-1605-3CFB-388D5AF56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F3EE62-7208-313C-6A4C-FC8EF6C7F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DCC69-ABCA-EB7B-DD4B-E179A7C8F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461C1-DCB7-6872-F8DC-BA44D5F53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2319B95-1B62-D403-66E3-E72C3784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D2F3172E-09A5-E48F-ADB5-DD3BC103E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391" y="1116532"/>
            <a:ext cx="8267700" cy="2095500"/>
          </a:xfr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4DA2692A-CFB7-9F43-6562-FDB028B9A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8" y="3656754"/>
            <a:ext cx="82581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AA76B2D9-4E2A-5A6E-1CEF-A5CA3856C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8241" y="1979338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b="1" dirty="0"/>
              <a:t>Z - Basis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7C63338C-A2D6-BF6D-5114-35F5FF910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6653" y="4519560"/>
            <a:ext cx="1001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b="1" dirty="0"/>
              <a:t>F - Basis</a:t>
            </a:r>
          </a:p>
        </p:txBody>
      </p:sp>
    </p:spTree>
    <p:extLst>
      <p:ext uri="{BB962C8B-B14F-4D97-AF65-F5344CB8AC3E}">
        <p14:creationId xmlns:p14="http://schemas.microsoft.com/office/powerpoint/2010/main" val="7421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38CE7-7A3E-1605-3CFB-388D5AF56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F3EE62-7208-313C-6A4C-FC8EF6C7F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DCC69-ABCA-EB7B-DD4B-E179A7C8F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461C1-DCB7-6872-F8DC-BA44D5F53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2319B95-1B62-D403-66E3-E72C3784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F2C071-2CD9-FFDE-8DB8-D9FCD41546E8}"/>
                  </a:ext>
                </a:extLst>
              </p14:cNvPr>
              <p14:cNvContentPartPr/>
              <p14:nvPr/>
            </p14:nvContentPartPr>
            <p14:xfrm>
              <a:off x="82440" y="19080"/>
              <a:ext cx="11919600" cy="588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F2C071-2CD9-FFDE-8DB8-D9FCD41546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9720"/>
                <a:ext cx="11938320" cy="59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99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38CE7-7A3E-1605-3CFB-388D5AF56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F3EE62-7208-313C-6A4C-FC8EF6C7F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DCC69-ABCA-EB7B-DD4B-E179A7C8F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461C1-DCB7-6872-F8DC-BA44D5F53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2319B95-1B62-D403-66E3-E72C3784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4F1AB4-9B32-D626-A428-865C287DB0B9}"/>
                  </a:ext>
                </a:extLst>
              </p14:cNvPr>
              <p14:cNvContentPartPr/>
              <p14:nvPr/>
            </p14:nvContentPartPr>
            <p14:xfrm>
              <a:off x="918360" y="51840"/>
              <a:ext cx="10305000" cy="647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4F1AB4-9B32-D626-A428-865C287DB0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000" y="42480"/>
                <a:ext cx="10323720" cy="64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152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38CE7-7A3E-1605-3CFB-388D5AF56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F3EE62-7208-313C-6A4C-FC8EF6C7F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DCC69-ABCA-EB7B-DD4B-E179A7C8F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461C1-DCB7-6872-F8DC-BA44D5F53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2319B95-1B62-D403-66E3-E72C3784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A2F9B1-3097-9507-17F0-AAFC3F6860AF}"/>
                  </a:ext>
                </a:extLst>
              </p14:cNvPr>
              <p14:cNvContentPartPr/>
              <p14:nvPr/>
            </p14:nvContentPartPr>
            <p14:xfrm>
              <a:off x="1058040" y="19080"/>
              <a:ext cx="9466920" cy="430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A2F9B1-3097-9507-17F0-AAFC3F6860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680" y="9720"/>
                <a:ext cx="9485640" cy="43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27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38CE7-7A3E-1605-3CFB-388D5AF56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F3EE62-7208-313C-6A4C-FC8EF6C7F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DCC69-ABCA-EB7B-DD4B-E179A7C8F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461C1-DCB7-6872-F8DC-BA44D5F53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2319B95-1B62-D403-66E3-E72C3784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35E78D-C4A7-9B92-EC2B-8E7D8DB92A95}"/>
                  </a:ext>
                </a:extLst>
              </p14:cNvPr>
              <p14:cNvContentPartPr/>
              <p14:nvPr/>
            </p14:nvContentPartPr>
            <p14:xfrm>
              <a:off x="534600" y="-167040"/>
              <a:ext cx="11523240" cy="662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35E78D-C4A7-9B92-EC2B-8E7D8DB92A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240" y="-176400"/>
                <a:ext cx="11541960" cy="66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28126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B2F7BD-E3B0-43B6-A38D-BD1A5B9CD80F}">
  <we:reference id="78f4d70e-fb8b-4f8d-b284-0a2e60aeef37" version="3.4.3.0" store="EXCatalog" storeType="EXCatalog"/>
  <we:alternateReferences>
    <we:reference id="WA104380955" version="3.4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65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Avenir Next</vt:lpstr>
      <vt:lpstr>Bahnschrift</vt:lpstr>
      <vt:lpstr>Seaford Display</vt:lpstr>
      <vt:lpstr>System Font Regular</vt:lpstr>
      <vt:lpstr>Tenorite</vt:lpstr>
      <vt:lpstr>Wingdings</vt:lpstr>
      <vt:lpstr>MadridVTI</vt:lpstr>
      <vt:lpstr>QCML Course Lab Session – 08</vt:lpstr>
      <vt:lpstr>What we did last time…</vt:lpstr>
      <vt:lpstr>What we will do today…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QCML - 03 Last Lab Recap</dc:title>
  <dc:creator>Aniket</dc:creator>
  <cp:lastModifiedBy>Aniket Bhatti</cp:lastModifiedBy>
  <cp:revision>65</cp:revision>
  <dcterms:created xsi:type="dcterms:W3CDTF">2024-01-02T12:55:24Z</dcterms:created>
  <dcterms:modified xsi:type="dcterms:W3CDTF">2024-03-17T09:34:56Z</dcterms:modified>
</cp:coreProperties>
</file>