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31" r:id="rId6"/>
    <p:sldId id="348" r:id="rId7"/>
    <p:sldId id="343" r:id="rId8"/>
    <p:sldId id="357" r:id="rId9"/>
    <p:sldId id="361" r:id="rId10"/>
    <p:sldId id="335" r:id="rId11"/>
    <p:sldId id="346" r:id="rId12"/>
    <p:sldId id="366" r:id="rId13"/>
    <p:sldId id="355" r:id="rId14"/>
    <p:sldId id="362" r:id="rId15"/>
    <p:sldId id="364" r:id="rId16"/>
    <p:sldId id="328" r:id="rId17"/>
    <p:sldId id="365" r:id="rId18"/>
    <p:sldId id="336" r:id="rId19"/>
    <p:sldId id="349" r:id="rId20"/>
    <p:sldId id="268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FF"/>
    <a:srgbClr val="A5D6E3"/>
    <a:srgbClr val="76C0D4"/>
    <a:srgbClr val="8BB7FF"/>
    <a:srgbClr val="50AEC8"/>
    <a:srgbClr val="79C1D5"/>
    <a:srgbClr val="5B89C1"/>
    <a:srgbClr val="5283BE"/>
    <a:srgbClr val="97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43955-B9F3-4640-B693-DED8B6DA0BE9}" v="263" dt="2024-04-22T07:37:49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6" autoAdjust="0"/>
    <p:restoredTop sz="88539" autoAdjust="0"/>
  </p:normalViewPr>
  <p:slideViewPr>
    <p:cSldViewPr>
      <p:cViewPr>
        <p:scale>
          <a:sx n="125" d="100"/>
          <a:sy n="125" d="100"/>
        </p:scale>
        <p:origin x="90" y="86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식 김" userId="5cf87932ea69da28" providerId="LiveId" clId="{96743955-B9F3-4640-B693-DED8B6DA0BE9}"/>
    <pc:docChg chg="undo custSel addSld delSld modSld">
      <pc:chgData name="정식 김" userId="5cf87932ea69da28" providerId="LiveId" clId="{96743955-B9F3-4640-B693-DED8B6DA0BE9}" dt="2024-04-22T07:47:19.198" v="2531" actId="478"/>
      <pc:docMkLst>
        <pc:docMk/>
      </pc:docMkLst>
      <pc:sldChg chg="modSp mod">
        <pc:chgData name="정식 김" userId="5cf87932ea69da28" providerId="LiveId" clId="{96743955-B9F3-4640-B693-DED8B6DA0BE9}" dt="2024-04-22T06:00:13.894" v="3" actId="20577"/>
        <pc:sldMkLst>
          <pc:docMk/>
          <pc:sldMk cId="2057676283" sldId="256"/>
        </pc:sldMkLst>
        <pc:spChg chg="mod">
          <ac:chgData name="정식 김" userId="5cf87932ea69da28" providerId="LiveId" clId="{96743955-B9F3-4640-B693-DED8B6DA0BE9}" dt="2024-04-22T06:00:13.894" v="3" actId="20577"/>
          <ac:spMkLst>
            <pc:docMk/>
            <pc:sldMk cId="2057676283" sldId="256"/>
            <ac:spMk id="17" creationId="{7BFCAF9A-328B-48C6-8CA3-8371B22412AE}"/>
          </ac:spMkLst>
        </pc:spChg>
      </pc:sldChg>
      <pc:sldChg chg="addSp delSp modSp mod">
        <pc:chgData name="정식 김" userId="5cf87932ea69da28" providerId="LiveId" clId="{96743955-B9F3-4640-B693-DED8B6DA0BE9}" dt="2024-04-22T07:38:19.954" v="2525" actId="1076"/>
        <pc:sldMkLst>
          <pc:docMk/>
          <pc:sldMk cId="2451453977" sldId="328"/>
        </pc:sldMkLst>
        <pc:spChg chg="add mod">
          <ac:chgData name="정식 김" userId="5cf87932ea69da28" providerId="LiveId" clId="{96743955-B9F3-4640-B693-DED8B6DA0BE9}" dt="2024-04-22T07:38:06.321" v="2518" actId="1076"/>
          <ac:spMkLst>
            <pc:docMk/>
            <pc:sldMk cId="2451453977" sldId="328"/>
            <ac:spMk id="7" creationId="{2F200E3B-4262-D3F9-9856-A71CC73BDB90}"/>
          </ac:spMkLst>
        </pc:spChg>
        <pc:spChg chg="mod">
          <ac:chgData name="정식 김" userId="5cf87932ea69da28" providerId="LiveId" clId="{96743955-B9F3-4640-B693-DED8B6DA0BE9}" dt="2024-04-22T07:38:13.268" v="2524" actId="1036"/>
          <ac:spMkLst>
            <pc:docMk/>
            <pc:sldMk cId="2451453977" sldId="328"/>
            <ac:spMk id="9" creationId="{3FA87A73-3FF2-4334-AD42-AEC104EEA300}"/>
          </ac:spMkLst>
        </pc:spChg>
        <pc:picChg chg="add del mod">
          <ac:chgData name="정식 김" userId="5cf87932ea69da28" providerId="LiveId" clId="{96743955-B9F3-4640-B693-DED8B6DA0BE9}" dt="2024-04-22T07:37:33.280" v="2482" actId="478"/>
          <ac:picMkLst>
            <pc:docMk/>
            <pc:sldMk cId="2451453977" sldId="328"/>
            <ac:picMk id="3" creationId="{65971682-8C90-3902-6A4E-D11224ADB2D9}"/>
          </ac:picMkLst>
        </pc:picChg>
        <pc:picChg chg="add mod">
          <ac:chgData name="정식 김" userId="5cf87932ea69da28" providerId="LiveId" clId="{96743955-B9F3-4640-B693-DED8B6DA0BE9}" dt="2024-04-22T07:38:19.954" v="2525" actId="1076"/>
          <ac:picMkLst>
            <pc:docMk/>
            <pc:sldMk cId="2451453977" sldId="328"/>
            <ac:picMk id="6" creationId="{C676471F-AEB0-C47B-5B88-AF31FAEC35A3}"/>
          </ac:picMkLst>
        </pc:picChg>
      </pc:sldChg>
      <pc:sldChg chg="addSp delSp modSp mod">
        <pc:chgData name="정식 김" userId="5cf87932ea69da28" providerId="LiveId" clId="{96743955-B9F3-4640-B693-DED8B6DA0BE9}" dt="2024-04-22T07:33:34.869" v="2408" actId="478"/>
        <pc:sldMkLst>
          <pc:docMk/>
          <pc:sldMk cId="2728003223" sldId="331"/>
        </pc:sldMkLst>
        <pc:spChg chg="mod">
          <ac:chgData name="정식 김" userId="5cf87932ea69da28" providerId="LiveId" clId="{96743955-B9F3-4640-B693-DED8B6DA0BE9}" dt="2024-04-22T06:44:11.615" v="202" actId="20577"/>
          <ac:spMkLst>
            <pc:docMk/>
            <pc:sldMk cId="2728003223" sldId="331"/>
            <ac:spMk id="2" creationId="{E4EDB02B-FF69-2DB6-9E63-A62F4B1422E1}"/>
          </ac:spMkLst>
        </pc:spChg>
        <pc:spChg chg="add del mod">
          <ac:chgData name="정식 김" userId="5cf87932ea69da28" providerId="LiveId" clId="{96743955-B9F3-4640-B693-DED8B6DA0BE9}" dt="2024-04-22T07:33:34.869" v="2408" actId="478"/>
          <ac:spMkLst>
            <pc:docMk/>
            <pc:sldMk cId="2728003223" sldId="331"/>
            <ac:spMk id="6" creationId="{A95C606D-36A2-F126-E7E7-941F82448CA7}"/>
          </ac:spMkLst>
        </pc:spChg>
        <pc:graphicFrameChg chg="mod modGraphic">
          <ac:chgData name="정식 김" userId="5cf87932ea69da28" providerId="LiveId" clId="{96743955-B9F3-4640-B693-DED8B6DA0BE9}" dt="2024-04-22T06:00:42.138" v="36" actId="20577"/>
          <ac:graphicFrameMkLst>
            <pc:docMk/>
            <pc:sldMk cId="2728003223" sldId="331"/>
            <ac:graphicFrameMk id="3" creationId="{3338E3E1-B499-4817-9D53-DBF9D7E48209}"/>
          </ac:graphicFrameMkLst>
        </pc:graphicFrameChg>
      </pc:sldChg>
      <pc:sldChg chg="addSp delSp modSp mod">
        <pc:chgData name="정식 김" userId="5cf87932ea69da28" providerId="LiveId" clId="{96743955-B9F3-4640-B693-DED8B6DA0BE9}" dt="2024-04-22T07:33:39.787" v="2411" actId="478"/>
        <pc:sldMkLst>
          <pc:docMk/>
          <pc:sldMk cId="1764871925" sldId="335"/>
        </pc:sldMkLst>
        <pc:spChg chg="add del mod">
          <ac:chgData name="정식 김" userId="5cf87932ea69da28" providerId="LiveId" clId="{96743955-B9F3-4640-B693-DED8B6DA0BE9}" dt="2024-04-22T07:33:39.787" v="2411" actId="478"/>
          <ac:spMkLst>
            <pc:docMk/>
            <pc:sldMk cId="1764871925" sldId="335"/>
            <ac:spMk id="2" creationId="{EBDCD340-BBDC-DD98-C374-CC42FFC88C4D}"/>
          </ac:spMkLst>
        </pc:spChg>
        <pc:spChg chg="mod">
          <ac:chgData name="정식 김" userId="5cf87932ea69da28" providerId="LiveId" clId="{96743955-B9F3-4640-B693-DED8B6DA0BE9}" dt="2024-04-22T07:15:53.433" v="1746" actId="1076"/>
          <ac:spMkLst>
            <pc:docMk/>
            <pc:sldMk cId="1764871925" sldId="335"/>
            <ac:spMk id="3" creationId="{A261F977-0E94-AE2F-D757-51DC7D28B147}"/>
          </ac:spMkLst>
        </pc:spChg>
        <pc:spChg chg="add del">
          <ac:chgData name="정식 김" userId="5cf87932ea69da28" providerId="LiveId" clId="{96743955-B9F3-4640-B693-DED8B6DA0BE9}" dt="2024-04-22T07:15:53.779" v="1747" actId="478"/>
          <ac:spMkLst>
            <pc:docMk/>
            <pc:sldMk cId="1764871925" sldId="335"/>
            <ac:spMk id="9" creationId="{3FA87A73-3FF2-4334-AD42-AEC104EEA300}"/>
          </ac:spMkLst>
        </pc:spChg>
        <pc:picChg chg="mod">
          <ac:chgData name="정식 김" userId="5cf87932ea69da28" providerId="LiveId" clId="{96743955-B9F3-4640-B693-DED8B6DA0BE9}" dt="2024-04-22T07:15:50.703" v="1739" actId="1076"/>
          <ac:picMkLst>
            <pc:docMk/>
            <pc:sldMk cId="1764871925" sldId="335"/>
            <ac:picMk id="10" creationId="{01FC2B33-3710-43AD-BC00-3B0317B9402D}"/>
          </ac:picMkLst>
        </pc:picChg>
      </pc:sldChg>
      <pc:sldChg chg="addSp modSp">
        <pc:chgData name="정식 김" userId="5cf87932ea69da28" providerId="LiveId" clId="{96743955-B9F3-4640-B693-DED8B6DA0BE9}" dt="2024-04-22T07:34:19.688" v="2427" actId="1076"/>
        <pc:sldMkLst>
          <pc:docMk/>
          <pc:sldMk cId="3760288516" sldId="336"/>
        </pc:sldMkLst>
        <pc:spChg chg="mod">
          <ac:chgData name="정식 김" userId="5cf87932ea69da28" providerId="LiveId" clId="{96743955-B9F3-4640-B693-DED8B6DA0BE9}" dt="2024-04-22T07:34:19.688" v="2427" actId="1076"/>
          <ac:spMkLst>
            <pc:docMk/>
            <pc:sldMk cId="3760288516" sldId="336"/>
            <ac:spMk id="3" creationId="{74E393BF-16FE-480F-8DB7-C750CF016D6E}"/>
          </ac:spMkLst>
        </pc:spChg>
        <pc:grpChg chg="add mod">
          <ac:chgData name="정식 김" userId="5cf87932ea69da28" providerId="LiveId" clId="{96743955-B9F3-4640-B693-DED8B6DA0BE9}" dt="2024-04-22T07:34:19.688" v="2427" actId="1076"/>
          <ac:grpSpMkLst>
            <pc:docMk/>
            <pc:sldMk cId="3760288516" sldId="336"/>
            <ac:grpSpMk id="4" creationId="{13AACBDF-500E-62B0-7758-28EE3C26CDD6}"/>
          </ac:grpSpMkLst>
        </pc:grpChg>
        <pc:picChg chg="mod">
          <ac:chgData name="정식 김" userId="5cf87932ea69da28" providerId="LiveId" clId="{96743955-B9F3-4640-B693-DED8B6DA0BE9}" dt="2024-04-22T07:34:09.411" v="2423" actId="1076"/>
          <ac:picMkLst>
            <pc:docMk/>
            <pc:sldMk cId="3760288516" sldId="336"/>
            <ac:picMk id="11" creationId="{D771F088-14B0-44BF-880F-C9F4AB4F64C5}"/>
          </ac:picMkLst>
        </pc:picChg>
        <pc:picChg chg="mod">
          <ac:chgData name="정식 김" userId="5cf87932ea69da28" providerId="LiveId" clId="{96743955-B9F3-4640-B693-DED8B6DA0BE9}" dt="2024-04-22T07:34:19.688" v="2427" actId="1076"/>
          <ac:picMkLst>
            <pc:docMk/>
            <pc:sldMk cId="3760288516" sldId="336"/>
            <ac:picMk id="12" creationId="{6ABBF84B-1004-459F-969C-BE760E0CD6D5}"/>
          </ac:picMkLst>
        </pc:picChg>
      </pc:sldChg>
      <pc:sldChg chg="addSp delSp modSp mod">
        <pc:chgData name="정식 김" userId="5cf87932ea69da28" providerId="LiveId" clId="{96743955-B9F3-4640-B693-DED8B6DA0BE9}" dt="2024-04-22T07:33:29.735" v="2406" actId="478"/>
        <pc:sldMkLst>
          <pc:docMk/>
          <pc:sldMk cId="2371836103" sldId="343"/>
        </pc:sldMkLst>
        <pc:spChg chg="del mod">
          <ac:chgData name="정식 김" userId="5cf87932ea69da28" providerId="LiveId" clId="{96743955-B9F3-4640-B693-DED8B6DA0BE9}" dt="2024-04-22T06:53:00.644" v="531" actId="478"/>
          <ac:spMkLst>
            <pc:docMk/>
            <pc:sldMk cId="2371836103" sldId="343"/>
            <ac:spMk id="2" creationId="{5F56DE21-E2EC-4811-932E-EC98FC538EE0}"/>
          </ac:spMkLst>
        </pc:spChg>
        <pc:spChg chg="mod">
          <ac:chgData name="정식 김" userId="5cf87932ea69da28" providerId="LiveId" clId="{96743955-B9F3-4640-B693-DED8B6DA0BE9}" dt="2024-04-22T06:55:22.209" v="663" actId="1076"/>
          <ac:spMkLst>
            <pc:docMk/>
            <pc:sldMk cId="2371836103" sldId="343"/>
            <ac:spMk id="9" creationId="{3FA87A73-3FF2-4334-AD42-AEC104EEA300}"/>
          </ac:spMkLst>
        </pc:spChg>
        <pc:spChg chg="add del mod">
          <ac:chgData name="정식 김" userId="5cf87932ea69da28" providerId="LiveId" clId="{96743955-B9F3-4640-B693-DED8B6DA0BE9}" dt="2024-04-22T06:53:12.820" v="534" actId="478"/>
          <ac:spMkLst>
            <pc:docMk/>
            <pc:sldMk cId="2371836103" sldId="343"/>
            <ac:spMk id="11" creationId="{5B469CE0-5071-0CA2-8E73-47BEE371BD24}"/>
          </ac:spMkLst>
        </pc:spChg>
        <pc:spChg chg="mod">
          <ac:chgData name="정식 김" userId="5cf87932ea69da28" providerId="LiveId" clId="{96743955-B9F3-4640-B693-DED8B6DA0BE9}" dt="2024-04-22T07:02:31.121" v="1057" actId="20577"/>
          <ac:spMkLst>
            <pc:docMk/>
            <pc:sldMk cId="2371836103" sldId="343"/>
            <ac:spMk id="18" creationId="{00000000-0000-0000-0000-000000000000}"/>
          </ac:spMkLst>
        </pc:spChg>
        <pc:spChg chg="add del mod">
          <ac:chgData name="정식 김" userId="5cf87932ea69da28" providerId="LiveId" clId="{96743955-B9F3-4640-B693-DED8B6DA0BE9}" dt="2024-04-22T06:53:12.820" v="534" actId="478"/>
          <ac:spMkLst>
            <pc:docMk/>
            <pc:sldMk cId="2371836103" sldId="343"/>
            <ac:spMk id="21" creationId="{C6B35B9A-BB9B-D522-0CBF-795FEAB02B4B}"/>
          </ac:spMkLst>
        </pc:spChg>
        <pc:spChg chg="add del mod">
          <ac:chgData name="정식 김" userId="5cf87932ea69da28" providerId="LiveId" clId="{96743955-B9F3-4640-B693-DED8B6DA0BE9}" dt="2024-04-22T06:53:12.820" v="534" actId="478"/>
          <ac:spMkLst>
            <pc:docMk/>
            <pc:sldMk cId="2371836103" sldId="343"/>
            <ac:spMk id="22" creationId="{03F5C1C2-6AF7-7AD8-C932-056431E1C33A}"/>
          </ac:spMkLst>
        </pc:spChg>
        <pc:spChg chg="add mod">
          <ac:chgData name="정식 김" userId="5cf87932ea69da28" providerId="LiveId" clId="{96743955-B9F3-4640-B693-DED8B6DA0BE9}" dt="2024-04-22T06:55:34.357" v="715" actId="14100"/>
          <ac:spMkLst>
            <pc:docMk/>
            <pc:sldMk cId="2371836103" sldId="343"/>
            <ac:spMk id="31" creationId="{F4E595E3-E320-55B1-8666-EDE3796B94B6}"/>
          </ac:spMkLst>
        </pc:spChg>
        <pc:spChg chg="add del mod">
          <ac:chgData name="정식 김" userId="5cf87932ea69da28" providerId="LiveId" clId="{96743955-B9F3-4640-B693-DED8B6DA0BE9}" dt="2024-04-22T07:33:29.735" v="2406" actId="478"/>
          <ac:spMkLst>
            <pc:docMk/>
            <pc:sldMk cId="2371836103" sldId="343"/>
            <ac:spMk id="32" creationId="{1E321BCB-2BDC-A963-2926-4613C1E39590}"/>
          </ac:spMkLst>
        </pc:spChg>
        <pc:picChg chg="add del mod">
          <ac:chgData name="정식 김" userId="5cf87932ea69da28" providerId="LiveId" clId="{96743955-B9F3-4640-B693-DED8B6DA0BE9}" dt="2024-04-22T06:47:09.756" v="331" actId="478"/>
          <ac:picMkLst>
            <pc:docMk/>
            <pc:sldMk cId="2371836103" sldId="343"/>
            <ac:picMk id="4" creationId="{14F59DDC-FCE7-BAEE-F2C3-2D3330E3B422}"/>
          </ac:picMkLst>
        </pc:picChg>
        <pc:picChg chg="add del mod">
          <ac:chgData name="정식 김" userId="5cf87932ea69da28" providerId="LiveId" clId="{96743955-B9F3-4640-B693-DED8B6DA0BE9}" dt="2024-04-22T06:46:17.708" v="256" actId="478"/>
          <ac:picMkLst>
            <pc:docMk/>
            <pc:sldMk cId="2371836103" sldId="343"/>
            <ac:picMk id="7" creationId="{1F7D2677-6087-72C7-B13F-641F06983CC1}"/>
          </ac:picMkLst>
        </pc:picChg>
        <pc:picChg chg="add del mod">
          <ac:chgData name="정식 김" userId="5cf87932ea69da28" providerId="LiveId" clId="{96743955-B9F3-4640-B693-DED8B6DA0BE9}" dt="2024-04-22T06:47:10.388" v="332" actId="478"/>
          <ac:picMkLst>
            <pc:docMk/>
            <pc:sldMk cId="2371836103" sldId="343"/>
            <ac:picMk id="10" creationId="{4E9113EA-B1DA-5EBA-1BA6-A86983B73E33}"/>
          </ac:picMkLst>
        </pc:picChg>
        <pc:picChg chg="del">
          <ac:chgData name="정식 김" userId="5cf87932ea69da28" providerId="LiveId" clId="{96743955-B9F3-4640-B693-DED8B6DA0BE9}" dt="2024-04-22T06:30:34.418" v="37" actId="478"/>
          <ac:picMkLst>
            <pc:docMk/>
            <pc:sldMk cId="2371836103" sldId="343"/>
            <ac:picMk id="12" creationId="{4770C046-AE3D-4CAE-8B08-BAE3E9444F7D}"/>
          </ac:picMkLst>
        </pc:picChg>
        <pc:picChg chg="add del mod">
          <ac:chgData name="정식 김" userId="5cf87932ea69da28" providerId="LiveId" clId="{96743955-B9F3-4640-B693-DED8B6DA0BE9}" dt="2024-04-22T06:53:12.820" v="534" actId="478"/>
          <ac:picMkLst>
            <pc:docMk/>
            <pc:sldMk cId="2371836103" sldId="343"/>
            <ac:picMk id="14" creationId="{C3A03A76-6062-CC8A-DADF-AE625660BB4C}"/>
          </ac:picMkLst>
        </pc:picChg>
        <pc:picChg chg="add del mod">
          <ac:chgData name="정식 김" userId="5cf87932ea69da28" providerId="LiveId" clId="{96743955-B9F3-4640-B693-DED8B6DA0BE9}" dt="2024-04-22T06:53:12.820" v="534" actId="478"/>
          <ac:picMkLst>
            <pc:docMk/>
            <pc:sldMk cId="2371836103" sldId="343"/>
            <ac:picMk id="20" creationId="{F6715576-C097-B6DC-0046-C62D3D132592}"/>
          </ac:picMkLst>
        </pc:picChg>
        <pc:picChg chg="add del mod">
          <ac:chgData name="정식 김" userId="5cf87932ea69da28" providerId="LiveId" clId="{96743955-B9F3-4640-B693-DED8B6DA0BE9}" dt="2024-04-22T06:52:45.413" v="484" actId="478"/>
          <ac:picMkLst>
            <pc:docMk/>
            <pc:sldMk cId="2371836103" sldId="343"/>
            <ac:picMk id="24" creationId="{7E48CCBB-6928-2053-2F06-2C3556EC332D}"/>
          </ac:picMkLst>
        </pc:picChg>
        <pc:picChg chg="add mod">
          <ac:chgData name="정식 김" userId="5cf87932ea69da28" providerId="LiveId" clId="{96743955-B9F3-4640-B693-DED8B6DA0BE9}" dt="2024-04-22T06:55:19.328" v="662" actId="1076"/>
          <ac:picMkLst>
            <pc:docMk/>
            <pc:sldMk cId="2371836103" sldId="343"/>
            <ac:picMk id="26" creationId="{78BF08F5-D5B4-D74F-DAC1-8DDF44DB78CC}"/>
          </ac:picMkLst>
        </pc:picChg>
        <pc:picChg chg="add del mod">
          <ac:chgData name="정식 김" userId="5cf87932ea69da28" providerId="LiveId" clId="{96743955-B9F3-4640-B693-DED8B6DA0BE9}" dt="2024-04-22T06:55:04.677" v="653" actId="478"/>
          <ac:picMkLst>
            <pc:docMk/>
            <pc:sldMk cId="2371836103" sldId="343"/>
            <ac:picMk id="28" creationId="{B7CB26AC-3C83-466D-FB84-8A684F714FCC}"/>
          </ac:picMkLst>
        </pc:picChg>
        <pc:picChg chg="add mod">
          <ac:chgData name="정식 김" userId="5cf87932ea69da28" providerId="LiveId" clId="{96743955-B9F3-4640-B693-DED8B6DA0BE9}" dt="2024-04-22T06:55:38.319" v="716" actId="1076"/>
          <ac:picMkLst>
            <pc:docMk/>
            <pc:sldMk cId="2371836103" sldId="343"/>
            <ac:picMk id="30" creationId="{15F8297E-68EF-ABF7-025E-B13C065FA0A2}"/>
          </ac:picMkLst>
        </pc:picChg>
      </pc:sldChg>
      <pc:sldChg chg="delSp modSp del mod">
        <pc:chgData name="정식 김" userId="5cf87932ea69da28" providerId="LiveId" clId="{96743955-B9F3-4640-B693-DED8B6DA0BE9}" dt="2024-04-22T06:57:59.333" v="850" actId="47"/>
        <pc:sldMkLst>
          <pc:docMk/>
          <pc:sldMk cId="2286690190" sldId="345"/>
        </pc:sldMkLst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31" creationId="{66725BE5-8A44-4E42-80B3-6FE209DF21B0}"/>
          </ac:spMkLst>
        </pc:spChg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32" creationId="{BC75BCD5-7322-4AE5-A7C7-1A503C31A115}"/>
          </ac:spMkLst>
        </pc:spChg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33" creationId="{8D4FD96A-6EAB-4BA1-A0DA-F3E28B01FA3E}"/>
          </ac:spMkLst>
        </pc:spChg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34" creationId="{359BD496-6551-42B9-BF19-314406D97D25}"/>
          </ac:spMkLst>
        </pc:spChg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35" creationId="{8CAFA2EF-2241-4684-B679-59244F8BBDB7}"/>
          </ac:spMkLst>
        </pc:spChg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36" creationId="{0A4772CB-ADC4-4080-AD02-4095AB42F6E8}"/>
          </ac:spMkLst>
        </pc:spChg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37" creationId="{7E9E3B37-9FD6-4342-84D4-C2D73477DD12}"/>
          </ac:spMkLst>
        </pc:spChg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38" creationId="{96983987-8493-498B-A4FA-4CE332AEFCEB}"/>
          </ac:spMkLst>
        </pc:spChg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39" creationId="{2C5D8092-A609-474E-9298-0C605965DF67}"/>
          </ac:spMkLst>
        </pc:spChg>
        <pc:spChg chg="del">
          <ac:chgData name="정식 김" userId="5cf87932ea69da28" providerId="LiveId" clId="{96743955-B9F3-4640-B693-DED8B6DA0BE9}" dt="2024-04-22T06:32:06.746" v="52" actId="478"/>
          <ac:spMkLst>
            <pc:docMk/>
            <pc:sldMk cId="2286690190" sldId="345"/>
            <ac:spMk id="40" creationId="{9FA50F43-23DF-476A-8F78-476498FD90DE}"/>
          </ac:spMkLst>
        </pc:spChg>
        <pc:spChg chg="del mod">
          <ac:chgData name="정식 김" userId="5cf87932ea69da28" providerId="LiveId" clId="{96743955-B9F3-4640-B693-DED8B6DA0BE9}" dt="2024-04-22T06:57:08.498" v="797" actId="21"/>
          <ac:spMkLst>
            <pc:docMk/>
            <pc:sldMk cId="2286690190" sldId="345"/>
            <ac:spMk id="42" creationId="{D06FE47F-F297-4ECA-A305-60FCD516B5A0}"/>
          </ac:spMkLst>
        </pc:spChg>
        <pc:spChg chg="mod">
          <ac:chgData name="정식 김" userId="5cf87932ea69da28" providerId="LiveId" clId="{96743955-B9F3-4640-B693-DED8B6DA0BE9}" dt="2024-04-22T06:32:34.597" v="75" actId="1076"/>
          <ac:spMkLst>
            <pc:docMk/>
            <pc:sldMk cId="2286690190" sldId="345"/>
            <ac:spMk id="43" creationId="{0C3DAB0D-3DE7-4BF3-80A2-D14DFCFAC309}"/>
          </ac:spMkLst>
        </pc:spChg>
        <pc:spChg chg="mod">
          <ac:chgData name="정식 김" userId="5cf87932ea69da28" providerId="LiveId" clId="{96743955-B9F3-4640-B693-DED8B6DA0BE9}" dt="2024-04-22T06:32:44.621" v="82" actId="1076"/>
          <ac:spMkLst>
            <pc:docMk/>
            <pc:sldMk cId="2286690190" sldId="345"/>
            <ac:spMk id="44" creationId="{21C9B523-1946-4148-95E7-520457EB8704}"/>
          </ac:spMkLst>
        </pc:spChg>
        <pc:spChg chg="mod">
          <ac:chgData name="정식 김" userId="5cf87932ea69da28" providerId="LiveId" clId="{96743955-B9F3-4640-B693-DED8B6DA0BE9}" dt="2024-04-22T06:33:01.082" v="84" actId="14100"/>
          <ac:spMkLst>
            <pc:docMk/>
            <pc:sldMk cId="2286690190" sldId="345"/>
            <ac:spMk id="79" creationId="{0E20CE1C-AD87-1F9C-63E2-CC80B673D493}"/>
          </ac:spMkLst>
        </pc:spChg>
        <pc:spChg chg="del">
          <ac:chgData name="정식 김" userId="5cf87932ea69da28" providerId="LiveId" clId="{96743955-B9F3-4640-B693-DED8B6DA0BE9}" dt="2024-04-22T06:32:13.992" v="67" actId="478"/>
          <ac:spMkLst>
            <pc:docMk/>
            <pc:sldMk cId="2286690190" sldId="345"/>
            <ac:spMk id="96" creationId="{0CF3878F-310C-9D7E-E6DE-AD2ED0B19AC4}"/>
          </ac:spMkLst>
        </pc:spChg>
        <pc:spChg chg="del">
          <ac:chgData name="정식 김" userId="5cf87932ea69da28" providerId="LiveId" clId="{96743955-B9F3-4640-B693-DED8B6DA0BE9}" dt="2024-04-22T06:31:44.534" v="38" actId="478"/>
          <ac:spMkLst>
            <pc:docMk/>
            <pc:sldMk cId="2286690190" sldId="345"/>
            <ac:spMk id="97" creationId="{C4C42275-DF9F-E5BF-4D73-C28016A39179}"/>
          </ac:spMkLst>
        </pc:spChg>
        <pc:grpChg chg="del">
          <ac:chgData name="정식 김" userId="5cf87932ea69da28" providerId="LiveId" clId="{96743955-B9F3-4640-B693-DED8B6DA0BE9}" dt="2024-04-22T06:31:45.325" v="39" actId="478"/>
          <ac:grpSpMkLst>
            <pc:docMk/>
            <pc:sldMk cId="2286690190" sldId="345"/>
            <ac:grpSpMk id="7" creationId="{9DAE7E1C-1B93-E4B5-EA0E-B0BCE1E93879}"/>
          </ac:grpSpMkLst>
        </pc:grpChg>
        <pc:cxnChg chg="mod">
          <ac:chgData name="정식 김" userId="5cf87932ea69da28" providerId="LiveId" clId="{96743955-B9F3-4640-B693-DED8B6DA0BE9}" dt="2024-04-22T06:31:45.325" v="39" actId="478"/>
          <ac:cxnSpMkLst>
            <pc:docMk/>
            <pc:sldMk cId="2286690190" sldId="345"/>
            <ac:cxnSpMk id="58" creationId="{75C88017-2A8C-0A32-5549-C51DE76C8BF7}"/>
          </ac:cxnSpMkLst>
        </pc:cxnChg>
        <pc:cxnChg chg="mod">
          <ac:chgData name="정식 김" userId="5cf87932ea69da28" providerId="LiveId" clId="{96743955-B9F3-4640-B693-DED8B6DA0BE9}" dt="2024-04-22T06:31:45.325" v="39" actId="478"/>
          <ac:cxnSpMkLst>
            <pc:docMk/>
            <pc:sldMk cId="2286690190" sldId="345"/>
            <ac:cxnSpMk id="59" creationId="{FA8D7070-AC43-8E5C-1623-114547AFAFFA}"/>
          </ac:cxnSpMkLst>
        </pc:cxnChg>
        <pc:cxnChg chg="mod">
          <ac:chgData name="정식 김" userId="5cf87932ea69da28" providerId="LiveId" clId="{96743955-B9F3-4640-B693-DED8B6DA0BE9}" dt="2024-04-22T06:33:01.082" v="84" actId="14100"/>
          <ac:cxnSpMkLst>
            <pc:docMk/>
            <pc:sldMk cId="2286690190" sldId="345"/>
            <ac:cxnSpMk id="91" creationId="{9C479B6B-A279-4710-6269-382BDB823393}"/>
          </ac:cxnSpMkLst>
        </pc:cxnChg>
        <pc:cxnChg chg="mod">
          <ac:chgData name="정식 김" userId="5cf87932ea69da28" providerId="LiveId" clId="{96743955-B9F3-4640-B693-DED8B6DA0BE9}" dt="2024-04-22T06:33:01.082" v="84" actId="14100"/>
          <ac:cxnSpMkLst>
            <pc:docMk/>
            <pc:sldMk cId="2286690190" sldId="345"/>
            <ac:cxnSpMk id="92" creationId="{F30F945A-77BB-1BD8-984A-D8D41C97A0A6}"/>
          </ac:cxnSpMkLst>
        </pc:cxnChg>
        <pc:cxnChg chg="mod">
          <ac:chgData name="정식 김" userId="5cf87932ea69da28" providerId="LiveId" clId="{96743955-B9F3-4640-B693-DED8B6DA0BE9}" dt="2024-04-22T06:33:01.082" v="84" actId="14100"/>
          <ac:cxnSpMkLst>
            <pc:docMk/>
            <pc:sldMk cId="2286690190" sldId="345"/>
            <ac:cxnSpMk id="93" creationId="{4E7D7AE1-8E30-D5CA-B3BF-A8B305E8EA73}"/>
          </ac:cxnSpMkLst>
        </pc:cxnChg>
      </pc:sldChg>
      <pc:sldChg chg="addSp delSp modSp mod">
        <pc:chgData name="정식 김" userId="5cf87932ea69da28" providerId="LiveId" clId="{96743955-B9F3-4640-B693-DED8B6DA0BE9}" dt="2024-04-22T07:33:41.354" v="2412" actId="478"/>
        <pc:sldMkLst>
          <pc:docMk/>
          <pc:sldMk cId="4055039045" sldId="346"/>
        </pc:sldMkLst>
        <pc:spChg chg="add mod">
          <ac:chgData name="정식 김" userId="5cf87932ea69da28" providerId="LiveId" clId="{96743955-B9F3-4640-B693-DED8B6DA0BE9}" dt="2024-04-22T07:30:34.174" v="2275" actId="554"/>
          <ac:spMkLst>
            <pc:docMk/>
            <pc:sldMk cId="4055039045" sldId="346"/>
            <ac:spMk id="8" creationId="{A60FFFA1-98EB-77E6-AC7B-FACE5B0C13AA}"/>
          </ac:spMkLst>
        </pc:spChg>
        <pc:spChg chg="add mod">
          <ac:chgData name="정식 김" userId="5cf87932ea69da28" providerId="LiveId" clId="{96743955-B9F3-4640-B693-DED8B6DA0BE9}" dt="2024-04-22T07:30:38.934" v="2285" actId="20577"/>
          <ac:spMkLst>
            <pc:docMk/>
            <pc:sldMk cId="4055039045" sldId="346"/>
            <ac:spMk id="10" creationId="{1FB164A2-F379-7E9E-DFDE-184A8D0AB71E}"/>
          </ac:spMkLst>
        </pc:spChg>
        <pc:spChg chg="add del mod">
          <ac:chgData name="정식 김" userId="5cf87932ea69da28" providerId="LiveId" clId="{96743955-B9F3-4640-B693-DED8B6DA0BE9}" dt="2024-04-22T07:33:41.354" v="2412" actId="478"/>
          <ac:spMkLst>
            <pc:docMk/>
            <pc:sldMk cId="4055039045" sldId="346"/>
            <ac:spMk id="11" creationId="{915CFEF8-0BFC-CF89-4E69-D8500A9F4AE4}"/>
          </ac:spMkLst>
        </pc:spChg>
        <pc:spChg chg="mod">
          <ac:chgData name="정식 김" userId="5cf87932ea69da28" providerId="LiveId" clId="{96743955-B9F3-4640-B693-DED8B6DA0BE9}" dt="2024-04-22T07:31:31.987" v="2337"/>
          <ac:spMkLst>
            <pc:docMk/>
            <pc:sldMk cId="4055039045" sldId="346"/>
            <ac:spMk id="19" creationId="{3F776772-AB76-BD32-FAB3-383049171277}"/>
          </ac:spMkLst>
        </pc:spChg>
        <pc:picChg chg="add mod">
          <ac:chgData name="정식 김" userId="5cf87932ea69da28" providerId="LiveId" clId="{96743955-B9F3-4640-B693-DED8B6DA0BE9}" dt="2024-04-22T07:31:48.672" v="2340" actId="14100"/>
          <ac:picMkLst>
            <pc:docMk/>
            <pc:sldMk cId="4055039045" sldId="346"/>
            <ac:picMk id="3" creationId="{38C58257-63F9-B55F-DA30-68B5192DE7BD}"/>
          </ac:picMkLst>
        </pc:picChg>
        <pc:picChg chg="del">
          <ac:chgData name="정식 김" userId="5cf87932ea69da28" providerId="LiveId" clId="{96743955-B9F3-4640-B693-DED8B6DA0BE9}" dt="2024-04-22T06:42:05.348" v="180" actId="478"/>
          <ac:picMkLst>
            <pc:docMk/>
            <pc:sldMk cId="4055039045" sldId="346"/>
            <ac:picMk id="4" creationId="{EFA28A2F-EBAF-4641-980F-EA3262F6E20A}"/>
          </ac:picMkLst>
        </pc:picChg>
        <pc:picChg chg="add mod">
          <ac:chgData name="정식 김" userId="5cf87932ea69da28" providerId="LiveId" clId="{96743955-B9F3-4640-B693-DED8B6DA0BE9}" dt="2024-04-22T07:31:54.214" v="2343" actId="1076"/>
          <ac:picMkLst>
            <pc:docMk/>
            <pc:sldMk cId="4055039045" sldId="346"/>
            <ac:picMk id="7" creationId="{80426D44-BC62-83EE-9B02-E8A11FC4C54D}"/>
          </ac:picMkLst>
        </pc:picChg>
        <pc:picChg chg="del">
          <ac:chgData name="정식 김" userId="5cf87932ea69da28" providerId="LiveId" clId="{96743955-B9F3-4640-B693-DED8B6DA0BE9}" dt="2024-04-22T06:42:05.730" v="181" actId="478"/>
          <ac:picMkLst>
            <pc:docMk/>
            <pc:sldMk cId="4055039045" sldId="346"/>
            <ac:picMk id="12" creationId="{7C5BD634-4406-BA6E-533D-651F50F7678E}"/>
          </ac:picMkLst>
        </pc:picChg>
        <pc:picChg chg="del">
          <ac:chgData name="정식 김" userId="5cf87932ea69da28" providerId="LiveId" clId="{96743955-B9F3-4640-B693-DED8B6DA0BE9}" dt="2024-04-22T06:42:06.521" v="182" actId="478"/>
          <ac:picMkLst>
            <pc:docMk/>
            <pc:sldMk cId="4055039045" sldId="346"/>
            <ac:picMk id="13" creationId="{6FB3632A-7AED-88EF-4A30-C293314321B8}"/>
          </ac:picMkLst>
        </pc:picChg>
      </pc:sldChg>
      <pc:sldChg chg="addSp delSp modSp mod">
        <pc:chgData name="정식 김" userId="5cf87932ea69da28" providerId="LiveId" clId="{96743955-B9F3-4640-B693-DED8B6DA0BE9}" dt="2024-04-22T07:33:38.645" v="2410" actId="478"/>
        <pc:sldMkLst>
          <pc:docMk/>
          <pc:sldMk cId="810005094" sldId="348"/>
        </pc:sldMkLst>
        <pc:spChg chg="add del mod">
          <ac:chgData name="정식 김" userId="5cf87932ea69da28" providerId="LiveId" clId="{96743955-B9F3-4640-B693-DED8B6DA0BE9}" dt="2024-04-22T07:08:22.801" v="1330" actId="478"/>
          <ac:spMkLst>
            <pc:docMk/>
            <pc:sldMk cId="810005094" sldId="348"/>
            <ac:spMk id="3" creationId="{2D68BC03-95A4-D71C-0FF4-2CD96046AB23}"/>
          </ac:spMkLst>
        </pc:spChg>
        <pc:spChg chg="add mod">
          <ac:chgData name="정식 김" userId="5cf87932ea69da28" providerId="LiveId" clId="{96743955-B9F3-4640-B693-DED8B6DA0BE9}" dt="2024-04-22T07:14:21.127" v="1682" actId="20577"/>
          <ac:spMkLst>
            <pc:docMk/>
            <pc:sldMk cId="810005094" sldId="348"/>
            <ac:spMk id="6" creationId="{9BF1504A-C951-155C-4304-2E777613EF04}"/>
          </ac:spMkLst>
        </pc:spChg>
        <pc:spChg chg="add mod">
          <ac:chgData name="정식 김" userId="5cf87932ea69da28" providerId="LiveId" clId="{96743955-B9F3-4640-B693-DED8B6DA0BE9}" dt="2024-04-22T07:13:26.876" v="1613" actId="1076"/>
          <ac:spMkLst>
            <pc:docMk/>
            <pc:sldMk cId="810005094" sldId="348"/>
            <ac:spMk id="7" creationId="{DE57EDAE-C359-294C-B621-FAF80E657F3D}"/>
          </ac:spMkLst>
        </pc:spChg>
        <pc:spChg chg="add del mod">
          <ac:chgData name="정식 김" userId="5cf87932ea69da28" providerId="LiveId" clId="{96743955-B9F3-4640-B693-DED8B6DA0BE9}" dt="2024-04-22T07:33:38.645" v="2410" actId="478"/>
          <ac:spMkLst>
            <pc:docMk/>
            <pc:sldMk cId="810005094" sldId="348"/>
            <ac:spMk id="8" creationId="{88E9D250-A78A-ED24-B080-42CE4FE3054E}"/>
          </ac:spMkLst>
        </pc:spChg>
        <pc:spChg chg="mod">
          <ac:chgData name="정식 김" userId="5cf87932ea69da28" providerId="LiveId" clId="{96743955-B9F3-4640-B693-DED8B6DA0BE9}" dt="2024-04-22T07:14:05.009" v="1659" actId="20577"/>
          <ac:spMkLst>
            <pc:docMk/>
            <pc:sldMk cId="810005094" sldId="348"/>
            <ac:spMk id="9" creationId="{3FA87A73-3FF2-4334-AD42-AEC104EEA300}"/>
          </ac:spMkLst>
        </pc:spChg>
      </pc:sldChg>
      <pc:sldChg chg="modSp mod">
        <pc:chgData name="정식 김" userId="5cf87932ea69da28" providerId="LiveId" clId="{96743955-B9F3-4640-B693-DED8B6DA0BE9}" dt="2024-04-22T07:33:56.698" v="2421" actId="1038"/>
        <pc:sldMkLst>
          <pc:docMk/>
          <pc:sldMk cId="2538042112" sldId="349"/>
        </pc:sldMkLst>
        <pc:spChg chg="mod">
          <ac:chgData name="정식 김" userId="5cf87932ea69da28" providerId="LiveId" clId="{96743955-B9F3-4640-B693-DED8B6DA0BE9}" dt="2024-04-22T07:33:56.698" v="2421" actId="1038"/>
          <ac:spMkLst>
            <pc:docMk/>
            <pc:sldMk cId="2538042112" sldId="349"/>
            <ac:spMk id="9" creationId="{3FA87A73-3FF2-4334-AD42-AEC104EEA300}"/>
          </ac:spMkLst>
        </pc:spChg>
      </pc:sldChg>
      <pc:sldChg chg="del">
        <pc:chgData name="정식 김" userId="5cf87932ea69da28" providerId="LiveId" clId="{96743955-B9F3-4640-B693-DED8B6DA0BE9}" dt="2024-04-22T07:35:31.453" v="2445" actId="47"/>
        <pc:sldMkLst>
          <pc:docMk/>
          <pc:sldMk cId="398863403" sldId="350"/>
        </pc:sldMkLst>
      </pc:sldChg>
      <pc:sldChg chg="addSp delSp modSp mod">
        <pc:chgData name="정식 김" userId="5cf87932ea69da28" providerId="LiveId" clId="{96743955-B9F3-4640-B693-DED8B6DA0BE9}" dt="2024-04-22T07:47:19.198" v="2531" actId="478"/>
        <pc:sldMkLst>
          <pc:docMk/>
          <pc:sldMk cId="152059716" sldId="352"/>
        </pc:sldMkLst>
        <pc:picChg chg="add del mod">
          <ac:chgData name="정식 김" userId="5cf87932ea69da28" providerId="LiveId" clId="{96743955-B9F3-4640-B693-DED8B6DA0BE9}" dt="2024-04-22T07:47:19.198" v="2531" actId="478"/>
          <ac:picMkLst>
            <pc:docMk/>
            <pc:sldMk cId="152059716" sldId="352"/>
            <ac:picMk id="3" creationId="{8B18C035-609F-CE60-23EE-55D11B331E32}"/>
          </ac:picMkLst>
        </pc:picChg>
        <pc:picChg chg="mod">
          <ac:chgData name="정식 김" userId="5cf87932ea69da28" providerId="LiveId" clId="{96743955-B9F3-4640-B693-DED8B6DA0BE9}" dt="2024-04-22T07:38:52.731" v="2527" actId="1076"/>
          <ac:picMkLst>
            <pc:docMk/>
            <pc:sldMk cId="152059716" sldId="352"/>
            <ac:picMk id="8" creationId="{7A449145-5325-86CF-F2ED-2F4B9B9056F0}"/>
          </ac:picMkLst>
        </pc:picChg>
      </pc:sldChg>
      <pc:sldChg chg="addSp delSp modSp del mod">
        <pc:chgData name="정식 김" userId="5cf87932ea69da28" providerId="LiveId" clId="{96743955-B9F3-4640-B693-DED8B6DA0BE9}" dt="2024-04-22T07:35:58.498" v="2446" actId="47"/>
        <pc:sldMkLst>
          <pc:docMk/>
          <pc:sldMk cId="886354991" sldId="353"/>
        </pc:sldMkLst>
        <pc:spChg chg="add del mod">
          <ac:chgData name="정식 김" userId="5cf87932ea69da28" providerId="LiveId" clId="{96743955-B9F3-4640-B693-DED8B6DA0BE9}" dt="2024-04-22T07:33:42.714" v="2413" actId="478"/>
          <ac:spMkLst>
            <pc:docMk/>
            <pc:sldMk cId="886354991" sldId="353"/>
            <ac:spMk id="2" creationId="{F449903A-F2E3-D877-1B70-A1E072CFA361}"/>
          </ac:spMkLst>
        </pc:spChg>
        <pc:picChg chg="del">
          <ac:chgData name="정식 김" userId="5cf87932ea69da28" providerId="LiveId" clId="{96743955-B9F3-4640-B693-DED8B6DA0BE9}" dt="2024-04-22T06:42:07.646" v="183" actId="478"/>
          <ac:picMkLst>
            <pc:docMk/>
            <pc:sldMk cId="886354991" sldId="353"/>
            <ac:picMk id="3" creationId="{FF4D9C8B-8594-5B98-A487-CA6B9C3892BB}"/>
          </ac:picMkLst>
        </pc:picChg>
        <pc:picChg chg="del">
          <ac:chgData name="정식 김" userId="5cf87932ea69da28" providerId="LiveId" clId="{96743955-B9F3-4640-B693-DED8B6DA0BE9}" dt="2024-04-22T06:42:08.883" v="186" actId="478"/>
          <ac:picMkLst>
            <pc:docMk/>
            <pc:sldMk cId="886354991" sldId="353"/>
            <ac:picMk id="7" creationId="{3E79DF07-927D-1BDF-B438-507B9F558B5C}"/>
          </ac:picMkLst>
        </pc:picChg>
        <pc:picChg chg="del">
          <ac:chgData name="정식 김" userId="5cf87932ea69da28" providerId="LiveId" clId="{96743955-B9F3-4640-B693-DED8B6DA0BE9}" dt="2024-04-22T06:42:08.033" v="184" actId="478"/>
          <ac:picMkLst>
            <pc:docMk/>
            <pc:sldMk cId="886354991" sldId="353"/>
            <ac:picMk id="10" creationId="{2F7E6596-66A1-8791-EE18-B654CEB0AE12}"/>
          </ac:picMkLst>
        </pc:picChg>
        <pc:picChg chg="del">
          <ac:chgData name="정식 김" userId="5cf87932ea69da28" providerId="LiveId" clId="{96743955-B9F3-4640-B693-DED8B6DA0BE9}" dt="2024-04-22T06:42:08.508" v="185" actId="478"/>
          <ac:picMkLst>
            <pc:docMk/>
            <pc:sldMk cId="886354991" sldId="353"/>
            <ac:picMk id="14" creationId="{FE047A28-0A6A-BBCC-DCCB-23B0FBEE311C}"/>
          </ac:picMkLst>
        </pc:picChg>
      </pc:sldChg>
      <pc:sldChg chg="addSp delSp modSp mod">
        <pc:chgData name="정식 김" userId="5cf87932ea69da28" providerId="LiveId" clId="{96743955-B9F3-4640-B693-DED8B6DA0BE9}" dt="2024-04-22T07:33:44.479" v="2414" actId="478"/>
        <pc:sldMkLst>
          <pc:docMk/>
          <pc:sldMk cId="3167755164" sldId="355"/>
        </pc:sldMkLst>
        <pc:spChg chg="add del mod">
          <ac:chgData name="정식 김" userId="5cf87932ea69da28" providerId="LiveId" clId="{96743955-B9F3-4640-B693-DED8B6DA0BE9}" dt="2024-04-22T06:42:14.265" v="189" actId="478"/>
          <ac:spMkLst>
            <pc:docMk/>
            <pc:sldMk cId="3167755164" sldId="355"/>
            <ac:spMk id="6" creationId="{1351A2EB-0D2D-3974-F632-188360A7E07F}"/>
          </ac:spMkLst>
        </pc:spChg>
        <pc:spChg chg="mod">
          <ac:chgData name="정식 김" userId="5cf87932ea69da28" providerId="LiveId" clId="{96743955-B9F3-4640-B693-DED8B6DA0BE9}" dt="2024-04-22T07:24:36.492" v="2163" actId="14100"/>
          <ac:spMkLst>
            <pc:docMk/>
            <pc:sldMk cId="3167755164" sldId="355"/>
            <ac:spMk id="9" creationId="{3FA87A73-3FF2-4334-AD42-AEC104EEA300}"/>
          </ac:spMkLst>
        </pc:spChg>
        <pc:spChg chg="mod">
          <ac:chgData name="정식 김" userId="5cf87932ea69da28" providerId="LiveId" clId="{96743955-B9F3-4640-B693-DED8B6DA0BE9}" dt="2024-04-22T07:20:34.448" v="1982" actId="255"/>
          <ac:spMkLst>
            <pc:docMk/>
            <pc:sldMk cId="3167755164" sldId="355"/>
            <ac:spMk id="18" creationId="{00000000-0000-0000-0000-000000000000}"/>
          </ac:spMkLst>
        </pc:spChg>
        <pc:spChg chg="add mod">
          <ac:chgData name="정식 김" userId="5cf87932ea69da28" providerId="LiveId" clId="{96743955-B9F3-4640-B693-DED8B6DA0BE9}" dt="2024-04-22T07:25:08.141" v="2193" actId="1076"/>
          <ac:spMkLst>
            <pc:docMk/>
            <pc:sldMk cId="3167755164" sldId="355"/>
            <ac:spMk id="23" creationId="{729C64DB-9ABA-D076-FA6E-FA6EB20E7CD0}"/>
          </ac:spMkLst>
        </pc:spChg>
        <pc:spChg chg="add del mod">
          <ac:chgData name="정식 김" userId="5cf87932ea69da28" providerId="LiveId" clId="{96743955-B9F3-4640-B693-DED8B6DA0BE9}" dt="2024-04-22T07:33:44.479" v="2414" actId="478"/>
          <ac:spMkLst>
            <pc:docMk/>
            <pc:sldMk cId="3167755164" sldId="355"/>
            <ac:spMk id="24" creationId="{40300521-23DF-AE65-6554-39C96C1FF066}"/>
          </ac:spMkLst>
        </pc:spChg>
        <pc:picChg chg="del">
          <ac:chgData name="정식 김" userId="5cf87932ea69da28" providerId="LiveId" clId="{96743955-B9F3-4640-B693-DED8B6DA0BE9}" dt="2024-04-22T06:42:12.121" v="188" actId="478"/>
          <ac:picMkLst>
            <pc:docMk/>
            <pc:sldMk cId="3167755164" sldId="355"/>
            <ac:picMk id="2" creationId="{5E30D76A-72F5-0B08-32E6-37B3714B0677}"/>
          </ac:picMkLst>
        </pc:picChg>
        <pc:picChg chg="del mod">
          <ac:chgData name="정식 김" userId="5cf87932ea69da28" providerId="LiveId" clId="{96743955-B9F3-4640-B693-DED8B6DA0BE9}" dt="2024-04-22T06:42:14.972" v="191" actId="478"/>
          <ac:picMkLst>
            <pc:docMk/>
            <pc:sldMk cId="3167755164" sldId="355"/>
            <ac:picMk id="3" creationId="{76C9D9BF-44CE-8893-E64B-B8C614339993}"/>
          </ac:picMkLst>
        </pc:picChg>
        <pc:picChg chg="del">
          <ac:chgData name="정식 김" userId="5cf87932ea69da28" providerId="LiveId" clId="{96743955-B9F3-4640-B693-DED8B6DA0BE9}" dt="2024-04-22T06:42:10.699" v="187" actId="478"/>
          <ac:picMkLst>
            <pc:docMk/>
            <pc:sldMk cId="3167755164" sldId="355"/>
            <ac:picMk id="7" creationId="{8CF97783-535B-F7EF-C4D7-C4FFA0B9E89C}"/>
          </ac:picMkLst>
        </pc:picChg>
        <pc:picChg chg="add del mod">
          <ac:chgData name="정식 김" userId="5cf87932ea69da28" providerId="LiveId" clId="{96743955-B9F3-4640-B693-DED8B6DA0BE9}" dt="2024-04-22T07:23:48.793" v="2052" actId="21"/>
          <ac:picMkLst>
            <pc:docMk/>
            <pc:sldMk cId="3167755164" sldId="355"/>
            <ac:picMk id="10" creationId="{46402CB5-E557-B991-190F-78017945C88C}"/>
          </ac:picMkLst>
        </pc:picChg>
        <pc:picChg chg="add del mod">
          <ac:chgData name="정식 김" userId="5cf87932ea69da28" providerId="LiveId" clId="{96743955-B9F3-4640-B693-DED8B6DA0BE9}" dt="2024-04-22T07:21:03.569" v="1986" actId="21"/>
          <ac:picMkLst>
            <pc:docMk/>
            <pc:sldMk cId="3167755164" sldId="355"/>
            <ac:picMk id="12" creationId="{8AA67F72-D268-2276-1EC3-27CAAC2B638A}"/>
          </ac:picMkLst>
        </pc:picChg>
        <pc:picChg chg="add del mod">
          <ac:chgData name="정식 김" userId="5cf87932ea69da28" providerId="LiveId" clId="{96743955-B9F3-4640-B693-DED8B6DA0BE9}" dt="2024-04-22T07:20:39.147" v="1983" actId="478"/>
          <ac:picMkLst>
            <pc:docMk/>
            <pc:sldMk cId="3167755164" sldId="355"/>
            <ac:picMk id="14" creationId="{DF02B51A-7762-E292-4C78-89BBB24B3559}"/>
          </ac:picMkLst>
        </pc:picChg>
        <pc:picChg chg="add del mod">
          <ac:chgData name="정식 김" userId="5cf87932ea69da28" providerId="LiveId" clId="{96743955-B9F3-4640-B693-DED8B6DA0BE9}" dt="2024-04-22T07:22:44.547" v="2040" actId="478"/>
          <ac:picMkLst>
            <pc:docMk/>
            <pc:sldMk cId="3167755164" sldId="355"/>
            <ac:picMk id="19" creationId="{8AA67F72-D268-2276-1EC3-27CAAC2B638A}"/>
          </ac:picMkLst>
        </pc:picChg>
        <pc:picChg chg="add mod">
          <ac:chgData name="정식 김" userId="5cf87932ea69da28" providerId="LiveId" clId="{96743955-B9F3-4640-B693-DED8B6DA0BE9}" dt="2024-04-22T07:24:15.628" v="2056" actId="1076"/>
          <ac:picMkLst>
            <pc:docMk/>
            <pc:sldMk cId="3167755164" sldId="355"/>
            <ac:picMk id="21" creationId="{594C92A1-03A7-790D-1373-F460B708B4AD}"/>
          </ac:picMkLst>
        </pc:picChg>
        <pc:picChg chg="add mod">
          <ac:chgData name="정식 김" userId="5cf87932ea69da28" providerId="LiveId" clId="{96743955-B9F3-4640-B693-DED8B6DA0BE9}" dt="2024-04-22T07:25:05.651" v="2192" actId="1076"/>
          <ac:picMkLst>
            <pc:docMk/>
            <pc:sldMk cId="3167755164" sldId="355"/>
            <ac:picMk id="22" creationId="{46402CB5-E557-B991-190F-78017945C88C}"/>
          </ac:picMkLst>
        </pc:picChg>
      </pc:sldChg>
      <pc:sldChg chg="addSp delSp modSp mod">
        <pc:chgData name="정식 김" userId="5cf87932ea69da28" providerId="LiveId" clId="{96743955-B9F3-4640-B693-DED8B6DA0BE9}" dt="2024-04-22T07:33:37.164" v="2409" actId="478"/>
        <pc:sldMkLst>
          <pc:docMk/>
          <pc:sldMk cId="3037171091" sldId="357"/>
        </pc:sldMkLst>
        <pc:spChg chg="del mod">
          <ac:chgData name="정식 김" userId="5cf87932ea69da28" providerId="LiveId" clId="{96743955-B9F3-4640-B693-DED8B6DA0BE9}" dt="2024-04-22T07:02:00.895" v="990" actId="478"/>
          <ac:spMkLst>
            <pc:docMk/>
            <pc:sldMk cId="3037171091" sldId="357"/>
            <ac:spMk id="2" creationId="{5F56DE21-E2EC-4811-932E-EC98FC538EE0}"/>
          </ac:spMkLst>
        </pc:spChg>
        <pc:spChg chg="mod">
          <ac:chgData name="정식 김" userId="5cf87932ea69da28" providerId="LiveId" clId="{96743955-B9F3-4640-B693-DED8B6DA0BE9}" dt="2024-04-22T07:00:42.924" v="963" actId="1076"/>
          <ac:spMkLst>
            <pc:docMk/>
            <pc:sldMk cId="3037171091" sldId="357"/>
            <ac:spMk id="4" creationId="{18859706-D895-FE7D-329C-EEB5D0A5B773}"/>
          </ac:spMkLst>
        </pc:spChg>
        <pc:spChg chg="add del mod">
          <ac:chgData name="정식 김" userId="5cf87932ea69da28" providerId="LiveId" clId="{96743955-B9F3-4640-B693-DED8B6DA0BE9}" dt="2024-04-22T06:58:26.655" v="860" actId="478"/>
          <ac:spMkLst>
            <pc:docMk/>
            <pc:sldMk cId="3037171091" sldId="357"/>
            <ac:spMk id="7" creationId="{69346246-79A7-8FAB-87E9-232AFAA66E5B}"/>
          </ac:spMkLst>
        </pc:spChg>
        <pc:spChg chg="mod">
          <ac:chgData name="정식 김" userId="5cf87932ea69da28" providerId="LiveId" clId="{96743955-B9F3-4640-B693-DED8B6DA0BE9}" dt="2024-04-22T07:00:42.924" v="963" actId="1076"/>
          <ac:spMkLst>
            <pc:docMk/>
            <pc:sldMk cId="3037171091" sldId="357"/>
            <ac:spMk id="9" creationId="{3FA87A73-3FF2-4334-AD42-AEC104EEA300}"/>
          </ac:spMkLst>
        </pc:spChg>
        <pc:spChg chg="add mod">
          <ac:chgData name="정식 김" userId="5cf87932ea69da28" providerId="LiveId" clId="{96743955-B9F3-4640-B693-DED8B6DA0BE9}" dt="2024-04-22T07:01:58.485" v="989" actId="1076"/>
          <ac:spMkLst>
            <pc:docMk/>
            <pc:sldMk cId="3037171091" sldId="357"/>
            <ac:spMk id="10" creationId="{386E5D5E-EBB2-DB67-B43D-46581F05319C}"/>
          </ac:spMkLst>
        </pc:spChg>
        <pc:spChg chg="add mod">
          <ac:chgData name="정식 김" userId="5cf87932ea69da28" providerId="LiveId" clId="{96743955-B9F3-4640-B693-DED8B6DA0BE9}" dt="2024-04-22T07:01:52.835" v="987" actId="1076"/>
          <ac:spMkLst>
            <pc:docMk/>
            <pc:sldMk cId="3037171091" sldId="357"/>
            <ac:spMk id="13" creationId="{8745AEF5-D6E2-0747-71D6-13BDCF3B407D}"/>
          </ac:spMkLst>
        </pc:spChg>
        <pc:spChg chg="add del mod">
          <ac:chgData name="정식 김" userId="5cf87932ea69da28" providerId="LiveId" clId="{96743955-B9F3-4640-B693-DED8B6DA0BE9}" dt="2024-04-22T07:33:37.164" v="2409" actId="478"/>
          <ac:spMkLst>
            <pc:docMk/>
            <pc:sldMk cId="3037171091" sldId="357"/>
            <ac:spMk id="14" creationId="{FFF122C8-3C7E-D1F0-E930-33C6264B220F}"/>
          </ac:spMkLst>
        </pc:spChg>
        <pc:spChg chg="mod">
          <ac:chgData name="정식 김" userId="5cf87932ea69da28" providerId="LiveId" clId="{96743955-B9F3-4640-B693-DED8B6DA0BE9}" dt="2024-04-22T06:58:15.658" v="856" actId="6549"/>
          <ac:spMkLst>
            <pc:docMk/>
            <pc:sldMk cId="3037171091" sldId="357"/>
            <ac:spMk id="18" creationId="{00000000-0000-0000-0000-000000000000}"/>
          </ac:spMkLst>
        </pc:spChg>
        <pc:grpChg chg="del">
          <ac:chgData name="정식 김" userId="5cf87932ea69da28" providerId="LiveId" clId="{96743955-B9F3-4640-B693-DED8B6DA0BE9}" dt="2024-04-22T06:58:23.832" v="857" actId="478"/>
          <ac:grpSpMkLst>
            <pc:docMk/>
            <pc:sldMk cId="3037171091" sldId="357"/>
            <ac:grpSpMk id="8" creationId="{3749BDE9-5155-C5F7-D412-055574AE3C95}"/>
          </ac:grpSpMkLst>
        </pc:grpChg>
        <pc:picChg chg="add del mod">
          <ac:chgData name="정식 김" userId="5cf87932ea69da28" providerId="LiveId" clId="{96743955-B9F3-4640-B693-DED8B6DA0BE9}" dt="2024-04-22T07:01:50.969" v="986" actId="1076"/>
          <ac:picMkLst>
            <pc:docMk/>
            <pc:sldMk cId="3037171091" sldId="357"/>
            <ac:picMk id="3" creationId="{F61CCF14-0559-5AAA-411C-63729BAF56D4}"/>
          </ac:picMkLst>
        </pc:picChg>
        <pc:picChg chg="add mod">
          <ac:chgData name="정식 김" userId="5cf87932ea69da28" providerId="LiveId" clId="{96743955-B9F3-4640-B693-DED8B6DA0BE9}" dt="2024-04-22T07:01:34.657" v="976" actId="1076"/>
          <ac:picMkLst>
            <pc:docMk/>
            <pc:sldMk cId="3037171091" sldId="357"/>
            <ac:picMk id="12" creationId="{02EBD174-B35A-CE34-1544-69D9E1F37420}"/>
          </ac:picMkLst>
        </pc:picChg>
      </pc:sldChg>
      <pc:sldChg chg="del">
        <pc:chgData name="정식 김" userId="5cf87932ea69da28" providerId="LiveId" clId="{96743955-B9F3-4640-B693-DED8B6DA0BE9}" dt="2024-04-22T07:03:08.616" v="1097" actId="47"/>
        <pc:sldMkLst>
          <pc:docMk/>
          <pc:sldMk cId="1500356801" sldId="358"/>
        </pc:sldMkLst>
      </pc:sldChg>
      <pc:sldChg chg="addSp delSp modSp del mod">
        <pc:chgData name="정식 김" userId="5cf87932ea69da28" providerId="LiveId" clId="{96743955-B9F3-4640-B693-DED8B6DA0BE9}" dt="2024-04-22T07:38:42.107" v="2526" actId="47"/>
        <pc:sldMkLst>
          <pc:docMk/>
          <pc:sldMk cId="3150708641" sldId="359"/>
        </pc:sldMkLst>
        <pc:picChg chg="add del mod">
          <ac:chgData name="정식 김" userId="5cf87932ea69da28" providerId="LiveId" clId="{96743955-B9F3-4640-B693-DED8B6DA0BE9}" dt="2024-04-22T07:22:22.567" v="1989" actId="478"/>
          <ac:picMkLst>
            <pc:docMk/>
            <pc:sldMk cId="3150708641" sldId="359"/>
            <ac:picMk id="3" creationId="{8605725D-3E1C-E4AB-7FE9-D98EDB6ED0DC}"/>
          </ac:picMkLst>
        </pc:picChg>
        <pc:picChg chg="del mod">
          <ac:chgData name="정식 김" userId="5cf87932ea69da28" providerId="LiveId" clId="{96743955-B9F3-4640-B693-DED8B6DA0BE9}" dt="2024-04-22T06:42:22.317" v="196" actId="21"/>
          <ac:picMkLst>
            <pc:docMk/>
            <pc:sldMk cId="3150708641" sldId="359"/>
            <ac:picMk id="11" creationId="{A04EAB89-FB22-AE4B-8B1D-2CA6935E8042}"/>
          </ac:picMkLst>
        </pc:picChg>
        <pc:picChg chg="del">
          <ac:chgData name="정식 김" userId="5cf87932ea69da28" providerId="LiveId" clId="{96743955-B9F3-4640-B693-DED8B6DA0BE9}" dt="2024-04-22T06:42:18.827" v="192" actId="478"/>
          <ac:picMkLst>
            <pc:docMk/>
            <pc:sldMk cId="3150708641" sldId="359"/>
            <ac:picMk id="13" creationId="{1D640109-0DE7-C6B5-D8F2-E1CBE30EBE3D}"/>
          </ac:picMkLst>
        </pc:picChg>
        <pc:picChg chg="del">
          <ac:chgData name="정식 김" userId="5cf87932ea69da28" providerId="LiveId" clId="{96743955-B9F3-4640-B693-DED8B6DA0BE9}" dt="2024-04-22T06:42:19.295" v="193" actId="478"/>
          <ac:picMkLst>
            <pc:docMk/>
            <pc:sldMk cId="3150708641" sldId="359"/>
            <ac:picMk id="19" creationId="{ECA45966-39E3-CD6B-A102-995555F8E75E}"/>
          </ac:picMkLst>
        </pc:picChg>
      </pc:sldChg>
      <pc:sldChg chg="delSp modSp add del mod">
        <pc:chgData name="정식 김" userId="5cf87932ea69da28" providerId="LiveId" clId="{96743955-B9F3-4640-B693-DED8B6DA0BE9}" dt="2024-04-22T06:53:10.729" v="533" actId="47"/>
        <pc:sldMkLst>
          <pc:docMk/>
          <pc:sldMk cId="3178122785" sldId="360"/>
        </pc:sldMkLst>
        <pc:spChg chg="del">
          <ac:chgData name="정식 김" userId="5cf87932ea69da28" providerId="LiveId" clId="{96743955-B9F3-4640-B693-DED8B6DA0BE9}" dt="2024-04-22T06:52:11.727" v="466" actId="478"/>
          <ac:spMkLst>
            <pc:docMk/>
            <pc:sldMk cId="3178122785" sldId="360"/>
            <ac:spMk id="9" creationId="{3FA87A73-3FF2-4334-AD42-AEC104EEA300}"/>
          </ac:spMkLst>
        </pc:spChg>
        <pc:spChg chg="mod">
          <ac:chgData name="정식 김" userId="5cf87932ea69da28" providerId="LiveId" clId="{96743955-B9F3-4640-B693-DED8B6DA0BE9}" dt="2024-04-22T06:52:21.816" v="469" actId="555"/>
          <ac:spMkLst>
            <pc:docMk/>
            <pc:sldMk cId="3178122785" sldId="360"/>
            <ac:spMk id="11" creationId="{5B469CE0-5071-0CA2-8E73-47BEE371BD24}"/>
          </ac:spMkLst>
        </pc:spChg>
        <pc:spChg chg="mod">
          <ac:chgData name="정식 김" userId="5cf87932ea69da28" providerId="LiveId" clId="{96743955-B9F3-4640-B693-DED8B6DA0BE9}" dt="2024-04-22T06:52:21.816" v="469" actId="555"/>
          <ac:spMkLst>
            <pc:docMk/>
            <pc:sldMk cId="3178122785" sldId="360"/>
            <ac:spMk id="21" creationId="{C6B35B9A-BB9B-D522-0CBF-795FEAB02B4B}"/>
          </ac:spMkLst>
        </pc:spChg>
        <pc:picChg chg="mod">
          <ac:chgData name="정식 김" userId="5cf87932ea69da28" providerId="LiveId" clId="{96743955-B9F3-4640-B693-DED8B6DA0BE9}" dt="2024-04-22T06:52:42.087" v="483" actId="14100"/>
          <ac:picMkLst>
            <pc:docMk/>
            <pc:sldMk cId="3178122785" sldId="360"/>
            <ac:picMk id="14" creationId="{C3A03A76-6062-CC8A-DADF-AE625660BB4C}"/>
          </ac:picMkLst>
        </pc:picChg>
        <pc:picChg chg="mod">
          <ac:chgData name="정식 김" userId="5cf87932ea69da28" providerId="LiveId" clId="{96743955-B9F3-4640-B693-DED8B6DA0BE9}" dt="2024-04-22T06:52:41.021" v="481" actId="1076"/>
          <ac:picMkLst>
            <pc:docMk/>
            <pc:sldMk cId="3178122785" sldId="360"/>
            <ac:picMk id="20" creationId="{F6715576-C097-B6DC-0046-C62D3D132592}"/>
          </ac:picMkLst>
        </pc:picChg>
        <pc:picChg chg="del">
          <ac:chgData name="정식 김" userId="5cf87932ea69da28" providerId="LiveId" clId="{96743955-B9F3-4640-B693-DED8B6DA0BE9}" dt="2024-04-22T06:52:10.432" v="465" actId="478"/>
          <ac:picMkLst>
            <pc:docMk/>
            <pc:sldMk cId="3178122785" sldId="360"/>
            <ac:picMk id="24" creationId="{7E48CCBB-6928-2053-2F06-2C3556EC332D}"/>
          </ac:picMkLst>
        </pc:picChg>
      </pc:sldChg>
      <pc:sldChg chg="addSp delSp modSp add mod">
        <pc:chgData name="정식 김" userId="5cf87932ea69da28" providerId="LiveId" clId="{96743955-B9F3-4640-B693-DED8B6DA0BE9}" dt="2024-04-22T07:33:32.153" v="2407" actId="478"/>
        <pc:sldMkLst>
          <pc:docMk/>
          <pc:sldMk cId="1021370836" sldId="361"/>
        </pc:sldMkLst>
        <pc:spChg chg="add mod">
          <ac:chgData name="정식 김" userId="5cf87932ea69da28" providerId="LiveId" clId="{96743955-B9F3-4640-B693-DED8B6DA0BE9}" dt="2024-04-22T06:57:37.237" v="849" actId="1037"/>
          <ac:spMkLst>
            <pc:docMk/>
            <pc:sldMk cId="1021370836" sldId="361"/>
            <ac:spMk id="2" creationId="{3F72C013-7D95-496F-D4B3-B67869F2A5FF}"/>
          </ac:spMkLst>
        </pc:spChg>
        <pc:spChg chg="add del mod">
          <ac:chgData name="정식 김" userId="5cf87932ea69da28" providerId="LiveId" clId="{96743955-B9F3-4640-B693-DED8B6DA0BE9}" dt="2024-04-22T07:33:32.153" v="2407" actId="478"/>
          <ac:spMkLst>
            <pc:docMk/>
            <pc:sldMk cId="1021370836" sldId="361"/>
            <ac:spMk id="3" creationId="{8102933A-8EB7-F838-8393-2AEB74C62436}"/>
          </ac:spMkLst>
        </pc:spChg>
        <pc:spChg chg="mod">
          <ac:chgData name="정식 김" userId="5cf87932ea69da28" providerId="LiveId" clId="{96743955-B9F3-4640-B693-DED8B6DA0BE9}" dt="2024-04-22T07:02:39.735" v="1096" actId="20577"/>
          <ac:spMkLst>
            <pc:docMk/>
            <pc:sldMk cId="1021370836" sldId="361"/>
            <ac:spMk id="18" creationId="{00000000-0000-0000-0000-000000000000}"/>
          </ac:spMkLst>
        </pc:spChg>
        <pc:spChg chg="mod">
          <ac:chgData name="정식 김" userId="5cf87932ea69da28" providerId="LiveId" clId="{96743955-B9F3-4640-B693-DED8B6DA0BE9}" dt="2024-04-22T07:01:40.899" v="981" actId="14100"/>
          <ac:spMkLst>
            <pc:docMk/>
            <pc:sldMk cId="1021370836" sldId="361"/>
            <ac:spMk id="22" creationId="{03F5C1C2-6AF7-7AD8-C932-056431E1C33A}"/>
          </ac:spMkLst>
        </pc:spChg>
        <pc:spChg chg="add mod">
          <ac:chgData name="정식 김" userId="5cf87932ea69da28" providerId="LiveId" clId="{96743955-B9F3-4640-B693-DED8B6DA0BE9}" dt="2024-04-22T06:57:25.262" v="837" actId="1035"/>
          <ac:spMkLst>
            <pc:docMk/>
            <pc:sldMk cId="1021370836" sldId="361"/>
            <ac:spMk id="31" creationId="{66725BE5-8A44-4E42-80B3-6FE209DF21B0}"/>
          </ac:spMkLst>
        </pc:spChg>
        <pc:spChg chg="add mod">
          <ac:chgData name="정식 김" userId="5cf87932ea69da28" providerId="LiveId" clId="{96743955-B9F3-4640-B693-DED8B6DA0BE9}" dt="2024-04-22T06:57:25.262" v="837" actId="1035"/>
          <ac:spMkLst>
            <pc:docMk/>
            <pc:sldMk cId="1021370836" sldId="361"/>
            <ac:spMk id="32" creationId="{BC75BCD5-7322-4AE5-A7C7-1A503C31A115}"/>
          </ac:spMkLst>
        </pc:spChg>
        <pc:spChg chg="add mod">
          <ac:chgData name="정식 김" userId="5cf87932ea69da28" providerId="LiveId" clId="{96743955-B9F3-4640-B693-DED8B6DA0BE9}" dt="2024-04-22T06:57:25.262" v="837" actId="1035"/>
          <ac:spMkLst>
            <pc:docMk/>
            <pc:sldMk cId="1021370836" sldId="361"/>
            <ac:spMk id="33" creationId="{8D4FD96A-6EAB-4BA1-A0DA-F3E28B01FA3E}"/>
          </ac:spMkLst>
        </pc:spChg>
        <pc:spChg chg="add mod">
          <ac:chgData name="정식 김" userId="5cf87932ea69da28" providerId="LiveId" clId="{96743955-B9F3-4640-B693-DED8B6DA0BE9}" dt="2024-04-22T06:57:25.262" v="837" actId="1035"/>
          <ac:spMkLst>
            <pc:docMk/>
            <pc:sldMk cId="1021370836" sldId="361"/>
            <ac:spMk id="34" creationId="{359BD496-6551-42B9-BF19-314406D97D25}"/>
          </ac:spMkLst>
        </pc:spChg>
        <pc:spChg chg="add mod">
          <ac:chgData name="정식 김" userId="5cf87932ea69da28" providerId="LiveId" clId="{96743955-B9F3-4640-B693-DED8B6DA0BE9}" dt="2024-04-22T06:57:25.262" v="837" actId="1035"/>
          <ac:spMkLst>
            <pc:docMk/>
            <pc:sldMk cId="1021370836" sldId="361"/>
            <ac:spMk id="35" creationId="{8CAFA2EF-2241-4684-B679-59244F8BBDB7}"/>
          </ac:spMkLst>
        </pc:spChg>
        <pc:spChg chg="add mod">
          <ac:chgData name="정식 김" userId="5cf87932ea69da28" providerId="LiveId" clId="{96743955-B9F3-4640-B693-DED8B6DA0BE9}" dt="2024-04-22T06:57:25.262" v="837" actId="1035"/>
          <ac:spMkLst>
            <pc:docMk/>
            <pc:sldMk cId="1021370836" sldId="361"/>
            <ac:spMk id="36" creationId="{0A4772CB-ADC4-4080-AD02-4095AB42F6E8}"/>
          </ac:spMkLst>
        </pc:spChg>
        <pc:spChg chg="add mod">
          <ac:chgData name="정식 김" userId="5cf87932ea69da28" providerId="LiveId" clId="{96743955-B9F3-4640-B693-DED8B6DA0BE9}" dt="2024-04-22T06:57:25.262" v="837" actId="1035"/>
          <ac:spMkLst>
            <pc:docMk/>
            <pc:sldMk cId="1021370836" sldId="361"/>
            <ac:spMk id="37" creationId="{7E9E3B37-9FD6-4342-84D4-C2D73477DD12}"/>
          </ac:spMkLst>
        </pc:spChg>
        <pc:spChg chg="add mod">
          <ac:chgData name="정식 김" userId="5cf87932ea69da28" providerId="LiveId" clId="{96743955-B9F3-4640-B693-DED8B6DA0BE9}" dt="2024-04-22T06:57:25.262" v="837" actId="1035"/>
          <ac:spMkLst>
            <pc:docMk/>
            <pc:sldMk cId="1021370836" sldId="361"/>
            <ac:spMk id="38" creationId="{96983987-8493-498B-A4FA-4CE332AEFCEB}"/>
          </ac:spMkLst>
        </pc:spChg>
        <pc:spChg chg="add mod">
          <ac:chgData name="정식 김" userId="5cf87932ea69da28" providerId="LiveId" clId="{96743955-B9F3-4640-B693-DED8B6DA0BE9}" dt="2024-04-22T06:57:25.262" v="837" actId="1035"/>
          <ac:spMkLst>
            <pc:docMk/>
            <pc:sldMk cId="1021370836" sldId="361"/>
            <ac:spMk id="39" creationId="{2C5D8092-A609-474E-9298-0C605965DF67}"/>
          </ac:spMkLst>
        </pc:spChg>
        <pc:spChg chg="add del mod">
          <ac:chgData name="정식 김" userId="5cf87932ea69da28" providerId="LiveId" clId="{96743955-B9F3-4640-B693-DED8B6DA0BE9}" dt="2024-04-22T06:57:16.574" v="819" actId="478"/>
          <ac:spMkLst>
            <pc:docMk/>
            <pc:sldMk cId="1021370836" sldId="361"/>
            <ac:spMk id="42" creationId="{D06FE47F-F297-4ECA-A305-60FCD516B5A0}"/>
          </ac:spMkLst>
        </pc:spChg>
      </pc:sldChg>
      <pc:sldChg chg="addSp delSp modSp add mod">
        <pc:chgData name="정식 김" userId="5cf87932ea69da28" providerId="LiveId" clId="{96743955-B9F3-4640-B693-DED8B6DA0BE9}" dt="2024-04-22T07:33:46.006" v="2415" actId="478"/>
        <pc:sldMkLst>
          <pc:docMk/>
          <pc:sldMk cId="1904277927" sldId="362"/>
        </pc:sldMkLst>
        <pc:spChg chg="add mod">
          <ac:chgData name="정식 김" userId="5cf87932ea69da28" providerId="LiveId" clId="{96743955-B9F3-4640-B693-DED8B6DA0BE9}" dt="2024-04-22T07:19:49.511" v="1839" actId="1076"/>
          <ac:spMkLst>
            <pc:docMk/>
            <pc:sldMk cId="1904277927" sldId="362"/>
            <ac:spMk id="6" creationId="{B31137CC-B0FB-4B9C-972F-C80C1D6E6ABA}"/>
          </ac:spMkLst>
        </pc:spChg>
        <pc:spChg chg="add del mod">
          <ac:chgData name="정식 김" userId="5cf87932ea69da28" providerId="LiveId" clId="{96743955-B9F3-4640-B693-DED8B6DA0BE9}" dt="2024-04-22T07:33:46.006" v="2415" actId="478"/>
          <ac:spMkLst>
            <pc:docMk/>
            <pc:sldMk cId="1904277927" sldId="362"/>
            <ac:spMk id="7" creationId="{E2248259-D73A-025D-74D5-3B2158A7E1FA}"/>
          </ac:spMkLst>
        </pc:spChg>
        <pc:spChg chg="mod">
          <ac:chgData name="정식 김" userId="5cf87932ea69da28" providerId="LiveId" clId="{96743955-B9F3-4640-B693-DED8B6DA0BE9}" dt="2024-04-22T07:19:16.862" v="1815" actId="1076"/>
          <ac:spMkLst>
            <pc:docMk/>
            <pc:sldMk cId="1904277927" sldId="362"/>
            <ac:spMk id="9" creationId="{3FA87A73-3FF2-4334-AD42-AEC104EEA300}"/>
          </ac:spMkLst>
        </pc:spChg>
        <pc:spChg chg="mod">
          <ac:chgData name="정식 김" userId="5cf87932ea69da28" providerId="LiveId" clId="{96743955-B9F3-4640-B693-DED8B6DA0BE9}" dt="2024-04-22T07:20:12.154" v="1901" actId="255"/>
          <ac:spMkLst>
            <pc:docMk/>
            <pc:sldMk cId="1904277927" sldId="362"/>
            <ac:spMk id="18" creationId="{00000000-0000-0000-0000-000000000000}"/>
          </ac:spMkLst>
        </pc:spChg>
        <pc:picChg chg="add mod">
          <ac:chgData name="정식 김" userId="5cf87932ea69da28" providerId="LiveId" clId="{96743955-B9F3-4640-B693-DED8B6DA0BE9}" dt="2024-04-22T07:18:53.100" v="1792" actId="1076"/>
          <ac:picMkLst>
            <pc:docMk/>
            <pc:sldMk cId="1904277927" sldId="362"/>
            <ac:picMk id="2" creationId="{C2631304-A545-F686-8C76-EC8BACBDF363}"/>
          </ac:picMkLst>
        </pc:picChg>
        <pc:picChg chg="add del mod modCrop">
          <ac:chgData name="정식 김" userId="5cf87932ea69da28" providerId="LiveId" clId="{96743955-B9F3-4640-B693-DED8B6DA0BE9}" dt="2024-04-22T07:18:39.684" v="1783" actId="478"/>
          <ac:picMkLst>
            <pc:docMk/>
            <pc:sldMk cId="1904277927" sldId="362"/>
            <ac:picMk id="3" creationId="{DF02B51A-7762-E292-4C78-89BBB24B3559}"/>
          </ac:picMkLst>
        </pc:picChg>
        <pc:picChg chg="add mod modCrop">
          <ac:chgData name="정식 김" userId="5cf87932ea69da28" providerId="LiveId" clId="{96743955-B9F3-4640-B693-DED8B6DA0BE9}" dt="2024-04-22T07:19:46.320" v="1838" actId="1076"/>
          <ac:picMkLst>
            <pc:docMk/>
            <pc:sldMk cId="1904277927" sldId="362"/>
            <ac:picMk id="4" creationId="{4A0EDF7A-148C-8A8C-02AF-32F97F427412}"/>
          </ac:picMkLst>
        </pc:picChg>
        <pc:picChg chg="del">
          <ac:chgData name="정식 김" userId="5cf87932ea69da28" providerId="LiveId" clId="{96743955-B9F3-4640-B693-DED8B6DA0BE9}" dt="2024-04-22T07:17:37.863" v="1751" actId="478"/>
          <ac:picMkLst>
            <pc:docMk/>
            <pc:sldMk cId="1904277927" sldId="362"/>
            <ac:picMk id="10" creationId="{46402CB5-E557-B991-190F-78017945C88C}"/>
          </ac:picMkLst>
        </pc:picChg>
        <pc:picChg chg="del">
          <ac:chgData name="정식 김" userId="5cf87932ea69da28" providerId="LiveId" clId="{96743955-B9F3-4640-B693-DED8B6DA0BE9}" dt="2024-04-22T07:17:38.424" v="1752" actId="478"/>
          <ac:picMkLst>
            <pc:docMk/>
            <pc:sldMk cId="1904277927" sldId="362"/>
            <ac:picMk id="12" creationId="{8AA67F72-D268-2276-1EC3-27CAAC2B638A}"/>
          </ac:picMkLst>
        </pc:picChg>
        <pc:picChg chg="del mod">
          <ac:chgData name="정식 김" userId="5cf87932ea69da28" providerId="LiveId" clId="{96743955-B9F3-4640-B693-DED8B6DA0BE9}" dt="2024-04-22T07:17:54.982" v="1765" actId="21"/>
          <ac:picMkLst>
            <pc:docMk/>
            <pc:sldMk cId="1904277927" sldId="362"/>
            <ac:picMk id="14" creationId="{DF02B51A-7762-E292-4C78-89BBB24B355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81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5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7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8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7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64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2024.  04. 29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[3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이선경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김정식</a:t>
            </a:r>
            <a:r>
              <a:rPr lang="en-US" altLang="ko-KR" sz="1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(16)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시각화</a:t>
            </a:r>
            <a:r>
              <a:rPr lang="en-US" altLang="ko-KR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정확도 및 손실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14147" y="1099784"/>
            <a:ext cx="300572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정확도 및 손실 상세코드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4C92A1-03A7-790D-1373-F460B708B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1524171"/>
            <a:ext cx="6003945" cy="40988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9C64DB-9ABA-D076-FA6E-FA6EB20E7CD0}"/>
              </a:ext>
            </a:extLst>
          </p:cNvPr>
          <p:cNvSpPr txBox="1"/>
          <p:nvPr/>
        </p:nvSpPr>
        <p:spPr>
          <a:xfrm>
            <a:off x="6159857" y="3186308"/>
            <a:ext cx="300572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정확도 및 손실도 시각화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E363D8-C266-4AF2-B2D4-8DCD2B5BE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604" y="3688202"/>
            <a:ext cx="6327484" cy="295952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775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시각화</a:t>
            </a:r>
            <a:r>
              <a:rPr lang="en-US" altLang="ko-KR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혼돈행렬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619672" y="1326196"/>
            <a:ext cx="244827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혼돈행렬 상세코드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631304-A545-F686-8C76-EC8BACBD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25317"/>
            <a:ext cx="5881707" cy="405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1137CC-B0FB-4B9C-972F-C80C1D6E6ABA}"/>
              </a:ext>
            </a:extLst>
          </p:cNvPr>
          <p:cNvSpPr txBox="1"/>
          <p:nvPr/>
        </p:nvSpPr>
        <p:spPr>
          <a:xfrm>
            <a:off x="6300192" y="2032251"/>
            <a:ext cx="244827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혼돈행렬 시각화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15D1F9-C084-4965-81DA-73EBC4947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8" t="3007" r="56063" b="3001"/>
          <a:stretch/>
        </p:blipFill>
        <p:spPr>
          <a:xfrm>
            <a:off x="5148064" y="2471570"/>
            <a:ext cx="3895750" cy="416721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427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415D1F9-C084-4965-81DA-73EBC4947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1484784"/>
            <a:ext cx="8736566" cy="4433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시각화</a:t>
            </a:r>
            <a:r>
              <a:rPr lang="en-US" altLang="ko-KR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_Balanced</a:t>
            </a:r>
            <a:r>
              <a:rPr lang="ko-KR" altLang="en-US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 </a:t>
            </a:r>
            <a:r>
              <a:rPr lang="ko-KR" altLang="en-US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80CB92-1166-4932-9576-C1065484B6C8}"/>
              </a:ext>
            </a:extLst>
          </p:cNvPr>
          <p:cNvSpPr/>
          <p:nvPr/>
        </p:nvSpPr>
        <p:spPr>
          <a:xfrm>
            <a:off x="805518" y="2060848"/>
            <a:ext cx="3262425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90E972-0313-420A-829A-BD05087D660D}"/>
              </a:ext>
            </a:extLst>
          </p:cNvPr>
          <p:cNvSpPr/>
          <p:nvPr/>
        </p:nvSpPr>
        <p:spPr>
          <a:xfrm>
            <a:off x="5148064" y="2060848"/>
            <a:ext cx="3262425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E8E88-EBB0-402A-8B3C-376E97D5227B}"/>
              </a:ext>
            </a:extLst>
          </p:cNvPr>
          <p:cNvSpPr txBox="1"/>
          <p:nvPr/>
        </p:nvSpPr>
        <p:spPr>
          <a:xfrm>
            <a:off x="1501757" y="5809228"/>
            <a:ext cx="1869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Train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D4B0B-4A8C-4F1B-8E75-83A6B801348C}"/>
              </a:ext>
            </a:extLst>
          </p:cNvPr>
          <p:cNvSpPr txBox="1"/>
          <p:nvPr/>
        </p:nvSpPr>
        <p:spPr>
          <a:xfrm>
            <a:off x="350886" y="1041501"/>
            <a:ext cx="63813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Confusion matrix </a:t>
            </a:r>
            <a:r>
              <a:rPr lang="ko-KR" altLang="en-US" sz="2000" b="1" dirty="0">
                <a:latin typeface="+mn-ea"/>
              </a:rPr>
              <a:t>비교</a:t>
            </a:r>
            <a:r>
              <a:rPr lang="en-US" altLang="ko-KR" sz="2000" b="1" dirty="0">
                <a:latin typeface="+mn-ea"/>
              </a:rPr>
              <a:t>(actual label </a:t>
            </a:r>
            <a:r>
              <a:rPr lang="ko-KR" altLang="en-US" sz="2000" b="1" dirty="0">
                <a:latin typeface="+mn-ea"/>
              </a:rPr>
              <a:t>기준 비율</a:t>
            </a:r>
            <a:r>
              <a:rPr lang="en-US" altLang="ko-KR" sz="2000" b="1" dirty="0">
                <a:latin typeface="+mn-ea"/>
              </a:rPr>
              <a:t>)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7B536-DE9B-4951-87F8-3320CA89BC4C}"/>
              </a:ext>
            </a:extLst>
          </p:cNvPr>
          <p:cNvSpPr txBox="1"/>
          <p:nvPr/>
        </p:nvSpPr>
        <p:spPr>
          <a:xfrm>
            <a:off x="5940152" y="5809228"/>
            <a:ext cx="1869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313780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18873" y="1019934"/>
            <a:ext cx="8706254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- </a:t>
            </a:r>
            <a:r>
              <a:rPr lang="en-US" altLang="ko-KR" sz="1600" b="1" dirty="0">
                <a:latin typeface="+mn-ea"/>
              </a:rPr>
              <a:t>(HW) PC </a:t>
            </a:r>
            <a:r>
              <a:rPr lang="ko-KR" altLang="en-US" sz="1600" b="1" dirty="0">
                <a:latin typeface="+mn-ea"/>
              </a:rPr>
              <a:t>사양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학습시간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	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CPU : </a:t>
            </a:r>
            <a:r>
              <a:rPr lang="pt-BR" altLang="ko-KR" sz="1600" dirty="0">
                <a:solidFill>
                  <a:srgbClr val="0000FF"/>
                </a:solidFill>
                <a:latin typeface="+mn-ea"/>
              </a:rPr>
              <a:t>Intel Xeon CPU E5-2696 v5 @ 4.40GHz</a:t>
            </a:r>
            <a:br>
              <a:rPr lang="pt-BR" altLang="ko-KR" sz="1600" dirty="0">
                <a:solidFill>
                  <a:srgbClr val="0000FF"/>
                </a:solidFill>
                <a:latin typeface="+mn-ea"/>
              </a:rPr>
            </a:br>
            <a:r>
              <a:rPr lang="pt-BR" altLang="ko-KR" sz="1600" dirty="0">
                <a:solidFill>
                  <a:srgbClr val="0000FF"/>
                </a:solidFill>
                <a:latin typeface="+mn-ea"/>
              </a:rPr>
              <a:t>	RAM : 512GB</a:t>
            </a:r>
            <a:br>
              <a:rPr lang="pt-BR" altLang="ko-KR" sz="1600" dirty="0">
                <a:solidFill>
                  <a:srgbClr val="0000FF"/>
                </a:solidFill>
                <a:latin typeface="+mn-ea"/>
              </a:rPr>
            </a:br>
            <a:r>
              <a:rPr lang="pt-BR" altLang="ko-KR" sz="1600" dirty="0">
                <a:solidFill>
                  <a:srgbClr val="0000FF"/>
                </a:solidFill>
                <a:latin typeface="+mn-ea"/>
              </a:rPr>
              <a:t>	GPU :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NVIDIA GeForce GTX 1080 24GB</a:t>
            </a: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676471F-AEB0-C47B-5B88-AF31FAEC3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25" y="3466589"/>
            <a:ext cx="6728709" cy="3240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00E3B-4262-D3F9-9856-A71CC73BDB90}"/>
              </a:ext>
            </a:extLst>
          </p:cNvPr>
          <p:cNvSpPr txBox="1"/>
          <p:nvPr/>
        </p:nvSpPr>
        <p:spPr>
          <a:xfrm>
            <a:off x="3471858" y="2972077"/>
            <a:ext cx="158417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GPU </a:t>
            </a:r>
            <a:r>
              <a:rPr lang="ko-KR" altLang="en-US" sz="2000" b="1" dirty="0">
                <a:latin typeface="+mn-ea"/>
              </a:rPr>
              <a:t>사용량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BF45C-D103-701C-FCFE-B2325946B762}"/>
              </a:ext>
            </a:extLst>
          </p:cNvPr>
          <p:cNvSpPr txBox="1"/>
          <p:nvPr/>
        </p:nvSpPr>
        <p:spPr>
          <a:xfrm>
            <a:off x="299926" y="1103843"/>
            <a:ext cx="7584441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 dirty="0" err="1">
                <a:latin typeface="+mn-ea"/>
              </a:rPr>
              <a:t>딥러닝</a:t>
            </a:r>
            <a:r>
              <a:rPr lang="ko-KR" altLang="en-US" sz="2400" b="1" dirty="0">
                <a:latin typeface="+mn-ea"/>
              </a:rPr>
              <a:t> 학습 결과</a:t>
            </a:r>
            <a:r>
              <a:rPr lang="en-US" altLang="ko-K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endParaRPr lang="en-US" altLang="ko-KR" dirty="0">
              <a:solidFill>
                <a:schemeClr val="tx2">
                  <a:lumMod val="40000"/>
                  <a:lumOff val="60000"/>
                </a:schemeClr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불균형 데이터셋과 </a:t>
            </a:r>
            <a:r>
              <a:rPr lang="ko-KR" altLang="en-US" dirty="0" err="1">
                <a:latin typeface="+mn-ea"/>
              </a:rPr>
              <a:t>균형잡힌</a:t>
            </a:r>
            <a:r>
              <a:rPr lang="ko-KR" altLang="en-US" dirty="0">
                <a:latin typeface="+mn-ea"/>
              </a:rPr>
              <a:t> 데이터셋에 대한 모델의 성능 비교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FDE243-37E8-4EC5-A93F-FAD08599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172" y="2319226"/>
            <a:ext cx="3071133" cy="32890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B0EFF9-C19C-4744-AE26-19D746EBD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123" y="2319225"/>
            <a:ext cx="3078857" cy="32890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26962E-FEB7-4704-91BE-5B83A1992B88}"/>
              </a:ext>
            </a:extLst>
          </p:cNvPr>
          <p:cNvSpPr txBox="1"/>
          <p:nvPr/>
        </p:nvSpPr>
        <p:spPr>
          <a:xfrm>
            <a:off x="2002211" y="5832139"/>
            <a:ext cx="1869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Train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92A383-7E8C-4848-8842-D82AFAF896E6}"/>
              </a:ext>
            </a:extLst>
          </p:cNvPr>
          <p:cNvSpPr txBox="1"/>
          <p:nvPr/>
        </p:nvSpPr>
        <p:spPr>
          <a:xfrm>
            <a:off x="5382765" y="5832139"/>
            <a:ext cx="1869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Test Dataset</a:t>
            </a:r>
          </a:p>
        </p:txBody>
      </p:sp>
    </p:spTree>
    <p:extLst>
      <p:ext uri="{BB962C8B-B14F-4D97-AF65-F5344CB8AC3E}">
        <p14:creationId xmlns:p14="http://schemas.microsoft.com/office/powerpoint/2010/main" val="171368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err="1">
                <a:latin typeface="+mn-ea"/>
              </a:rPr>
              <a:t>모델별</a:t>
            </a:r>
            <a:r>
              <a:rPr lang="ko-KR" altLang="en-US" sz="2000" b="1" dirty="0">
                <a:latin typeface="+mn-ea"/>
              </a:rPr>
              <a:t> 분류 성능 비교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CNN-CREATE</a:t>
            </a:r>
            <a:r>
              <a:rPr lang="ko-KR" altLang="en-US" sz="1600" dirty="0">
                <a:latin typeface="+mn-ea"/>
              </a:rPr>
              <a:t> 모델이 전반적으로 높은 성능을 보임</a:t>
            </a:r>
            <a:r>
              <a:rPr lang="en-US" altLang="ko-KR" sz="1600" dirty="0">
                <a:latin typeface="+mn-ea"/>
              </a:rPr>
              <a:t>.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1259632" y="1844824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80F83A-CDD2-4B23-A647-8E62218342D0}"/>
              </a:ext>
            </a:extLst>
          </p:cNvPr>
          <p:cNvGrpSpPr/>
          <p:nvPr/>
        </p:nvGrpSpPr>
        <p:grpSpPr>
          <a:xfrm>
            <a:off x="1517776" y="4783172"/>
            <a:ext cx="6070146" cy="2037648"/>
            <a:chOff x="1517776" y="4783172"/>
            <a:chExt cx="6070146" cy="203764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A2E8E0-4118-4431-B7CE-34D4B6BD2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078" y="4783172"/>
              <a:ext cx="6031844" cy="2037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1FBA22B-E0BF-4A74-BB45-5D08EF8EB02F}"/>
                </a:ext>
              </a:extLst>
            </p:cNvPr>
            <p:cNvSpPr/>
            <p:nvPr/>
          </p:nvSpPr>
          <p:spPr>
            <a:xfrm>
              <a:off x="1517776" y="5013176"/>
              <a:ext cx="6031844" cy="22261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28CF46A-9DAB-4E0D-9B6B-53C5E97F30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" t="4590" r="55769" b="9182"/>
          <a:stretch/>
        </p:blipFill>
        <p:spPr>
          <a:xfrm>
            <a:off x="4660442" y="1664093"/>
            <a:ext cx="2748438" cy="2788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760F3A-78A6-45D0-A3AE-5F7F9576413B}"/>
              </a:ext>
            </a:extLst>
          </p:cNvPr>
          <p:cNvSpPr txBox="1"/>
          <p:nvPr/>
        </p:nvSpPr>
        <p:spPr>
          <a:xfrm>
            <a:off x="3528554" y="4343672"/>
            <a:ext cx="1131888" cy="35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CNN-WDI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9BD6E-4E3A-4660-B6EC-27DF5FF0BD34}"/>
              </a:ext>
            </a:extLst>
          </p:cNvPr>
          <p:cNvSpPr txBox="1"/>
          <p:nvPr/>
        </p:nvSpPr>
        <p:spPr>
          <a:xfrm>
            <a:off x="6605969" y="4341906"/>
            <a:ext cx="1359105" cy="35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CNN-CREATE</a:t>
            </a:r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/>
                <a:ea typeface="HY견고딕"/>
              </a:rPr>
              <a:t>결론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58234" y="1019934"/>
            <a:ext cx="8706254" cy="33077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결과 요약 및 의미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맑은 고딕"/>
                <a:ea typeface="맑은 고딕"/>
              </a:rPr>
              <a:t> </a:t>
            </a:r>
            <a:r>
              <a:rPr lang="en-US" altLang="ko-KR" sz="1600" dirty="0">
                <a:latin typeface="맑은 고딕"/>
                <a:ea typeface="맑은 고딕"/>
              </a:rPr>
              <a:t> - CNN-CREATE </a:t>
            </a:r>
            <a:r>
              <a:rPr lang="ko-KR" altLang="en-US" sz="1600" dirty="0">
                <a:latin typeface="맑은 고딕"/>
                <a:ea typeface="맑은 고딕"/>
              </a:rPr>
              <a:t>모델은 일관되게 높은 정확도</a:t>
            </a:r>
            <a:r>
              <a:rPr lang="en-US" altLang="ko-KR" sz="1600" dirty="0"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latin typeface="맑은 고딕"/>
                <a:ea typeface="맑은 고딕"/>
              </a:rPr>
              <a:t>성능 지표 나타냄</a:t>
            </a:r>
            <a:r>
              <a:rPr lang="en-US" altLang="ko-KR" sz="1600" dirty="0">
                <a:latin typeface="맑은 고딕"/>
                <a:ea typeface="맑은 고딕"/>
              </a:rPr>
              <a:t>. </a:t>
            </a:r>
            <a:r>
              <a:rPr lang="ko-KR" altLang="en-US" sz="1600" dirty="0">
                <a:latin typeface="맑은 고딕"/>
                <a:ea typeface="맑은 고딕"/>
              </a:rPr>
              <a:t>해당 문제에 대한 특화된 접근 방식과 최적화를 통해 강력한 일반화 능력을 갖춤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맑은 고딕"/>
                <a:ea typeface="맑은 고딕"/>
              </a:rPr>
              <a:t>  - </a:t>
            </a:r>
            <a:r>
              <a:rPr lang="ko-KR" altLang="en-US" sz="1600" dirty="0">
                <a:latin typeface="맑은 고딕"/>
                <a:ea typeface="맑은 고딕"/>
              </a:rPr>
              <a:t>맞춤형 아키텍처</a:t>
            </a:r>
            <a:r>
              <a:rPr lang="en-US" altLang="ko-KR" sz="1600" dirty="0"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latin typeface="맑은 고딕"/>
                <a:ea typeface="맑은 고딕"/>
              </a:rPr>
              <a:t>고급 성능 지표의 향상</a:t>
            </a:r>
            <a:r>
              <a:rPr lang="en-US" altLang="ko-KR" sz="1600" dirty="0"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latin typeface="맑은 고딕"/>
                <a:ea typeface="맑은 고딕"/>
              </a:rPr>
              <a:t>효율적인 학습 전략을 결합하여 높은 수준의 성과를 달성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</a:t>
            </a:r>
            <a:r>
              <a:rPr lang="en-US" altLang="ko-KR" sz="1600" dirty="0">
                <a:latin typeface="맑은 고딕"/>
                <a:ea typeface="맑은 고딕"/>
              </a:rPr>
              <a:t>- </a:t>
            </a:r>
            <a:r>
              <a:rPr lang="ko-KR" altLang="en-US" sz="1600" dirty="0">
                <a:latin typeface="맑은 고딕"/>
                <a:ea typeface="맑은 고딕"/>
              </a:rPr>
              <a:t>계산 효율성 측면에서 개선하고자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latin typeface="맑은 고딕"/>
                <a:ea typeface="맑은 고딕"/>
              </a:rPr>
              <a:t>모델의 계산 복잡성을 낮추고 추론 속도를 향상시키는 방안 탐색</a:t>
            </a:r>
            <a:endParaRPr lang="en-US" altLang="ko-KR" sz="1600" dirty="0"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맑은 고딕"/>
                <a:ea typeface="맑은 고딕"/>
              </a:rPr>
              <a:t> - </a:t>
            </a:r>
            <a:r>
              <a:rPr lang="ko-KR" altLang="en-US" sz="1600" dirty="0">
                <a:latin typeface="맑은 고딕"/>
                <a:ea typeface="맑은 고딕"/>
              </a:rPr>
              <a:t>모델의 </a:t>
            </a:r>
            <a:r>
              <a:rPr lang="en-US" altLang="ko-KR" sz="1600" dirty="0">
                <a:latin typeface="맑은 고딕"/>
                <a:ea typeface="맑은 고딕"/>
              </a:rPr>
              <a:t>Robustness</a:t>
            </a:r>
            <a:r>
              <a:rPr lang="ko-KR" altLang="en-US" sz="1600" dirty="0">
                <a:latin typeface="맑은 고딕"/>
                <a:ea typeface="맑은 고딕"/>
              </a:rPr>
              <a:t>를 추가적으로 평가하고</a:t>
            </a:r>
            <a:r>
              <a:rPr lang="en-US" altLang="ko-KR" sz="1600" dirty="0"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latin typeface="맑은 고딕"/>
                <a:ea typeface="맑은 고딕"/>
              </a:rPr>
              <a:t>특정 클래스에 대한 분류 성능을 개선하기 위한 추가적인 데이터 증강 기법 고려</a:t>
            </a:r>
            <a:endParaRPr lang="en-US" altLang="ko-KR" sz="16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804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1023160"/>
            <a:ext cx="834052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04513"/>
              </p:ext>
            </p:extLst>
          </p:nvPr>
        </p:nvGraphicFramePr>
        <p:xfrm>
          <a:off x="971600" y="3933056"/>
          <a:ext cx="7004858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5330859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596146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이선경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데이터 </a:t>
                      </a:r>
                      <a:r>
                        <a:rPr lang="en-US" altLang="ko-KR" sz="1500" dirty="0"/>
                        <a:t>SET </a:t>
                      </a:r>
                      <a:r>
                        <a:rPr lang="ko-KR" altLang="en-US" sz="1500" dirty="0"/>
                        <a:t>구현</a:t>
                      </a:r>
                      <a:r>
                        <a:rPr lang="en-US" altLang="ko-KR" sz="1500" dirty="0"/>
                        <a:t>, CNN </a:t>
                      </a:r>
                      <a:r>
                        <a:rPr lang="ko-KR" altLang="en-US" sz="1500" dirty="0"/>
                        <a:t>설계 및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모델학습 등</a:t>
                      </a:r>
                      <a:r>
                        <a:rPr lang="en-US" altLang="ko-KR" sz="15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김정식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자료조사</a:t>
                      </a:r>
                      <a:r>
                        <a:rPr lang="en-US" altLang="ko-KR" sz="1500" dirty="0"/>
                        <a:t>, PPT </a:t>
                      </a:r>
                      <a:r>
                        <a:rPr lang="ko-KR" altLang="en-US" sz="1500" dirty="0"/>
                        <a:t>작성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EDB02B-FF69-2DB6-9E63-A62F4B1422E1}"/>
              </a:ext>
            </a:extLst>
          </p:cNvPr>
          <p:cNvSpPr txBox="1"/>
          <p:nvPr/>
        </p:nvSpPr>
        <p:spPr>
          <a:xfrm>
            <a:off x="827584" y="1473148"/>
            <a:ext cx="7891076" cy="158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딥러닝 개발환경 구축</a:t>
            </a:r>
            <a:r>
              <a:rPr lang="en-US" altLang="ko-KR" sz="1600" dirty="0">
                <a:latin typeface="+mn-ea"/>
              </a:rPr>
              <a:t>(~03.18)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데이터 파악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구축</a:t>
            </a:r>
            <a:r>
              <a:rPr lang="en-US" altLang="ko-KR" dirty="0">
                <a:latin typeface="+mn-ea"/>
              </a:rPr>
              <a:t>, CNN </a:t>
            </a:r>
            <a:r>
              <a:rPr lang="ko-KR" altLang="en-US" dirty="0">
                <a:latin typeface="+mn-ea"/>
              </a:rPr>
              <a:t>모델 설계 등에 대한 역할 분담</a:t>
            </a:r>
            <a:r>
              <a:rPr lang="en-US" altLang="ko-KR" sz="1600" dirty="0">
                <a:latin typeface="+mn-ea"/>
              </a:rPr>
              <a:t>(~3.25)</a:t>
            </a:r>
            <a:r>
              <a:rPr lang="ko-KR" altLang="en-US" sz="16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모델학습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혼동행렬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시각화 등을 수행</a:t>
            </a:r>
            <a:r>
              <a:rPr lang="en-US" altLang="ko-KR" sz="1600" dirty="0">
                <a:latin typeface="+mn-ea"/>
              </a:rPr>
              <a:t>(~04.22)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코드수정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발표자료 작성 등을 수행</a:t>
            </a:r>
            <a:r>
              <a:rPr lang="en-US" altLang="ko-KR" sz="1600" dirty="0">
                <a:latin typeface="+mn-ea"/>
              </a:rPr>
              <a:t>(~04.29)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88D77-068D-E9AC-56A3-D601F0AFCC8F}"/>
              </a:ext>
            </a:extLst>
          </p:cNvPr>
          <p:cNvSpPr txBox="1"/>
          <p:nvPr/>
        </p:nvSpPr>
        <p:spPr>
          <a:xfrm>
            <a:off x="378138" y="3257738"/>
            <a:ext cx="131974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67544" y="1052736"/>
            <a:ext cx="8538548" cy="417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증량에 따른 모델 성능 비교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원본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증대 </a:t>
            </a:r>
            <a:r>
              <a:rPr lang="en-US" altLang="ko-KR" b="1" dirty="0" err="1">
                <a:latin typeface="+mn-ea"/>
              </a:rPr>
              <a:t>DataSet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비교</a:t>
            </a:r>
            <a:r>
              <a:rPr lang="en-US" altLang="ko-KR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클래스 불균형을 해결하기 위해 데이터 증대기술 적용</a:t>
            </a:r>
            <a:r>
              <a:rPr lang="ko-KR" altLang="en-US" sz="1600" baseline="30000" dirty="0">
                <a:latin typeface="+mn-ea"/>
              </a:rPr>
              <a:t>*</a:t>
            </a:r>
            <a:endParaRPr lang="en-US" altLang="ko-KR" sz="1600" baseline="30000" dirty="0">
              <a:latin typeface="+mn-ea"/>
            </a:endParaRPr>
          </a:p>
          <a:p>
            <a:pPr algn="just" fontAlgn="base"/>
            <a:r>
              <a:rPr lang="en-US" altLang="ko-KR" sz="1400" b="1" kern="0" dirty="0">
                <a:latin typeface="함초롬바탕" panose="02030604000101010101" pitchFamily="18" charset="-127"/>
              </a:rPr>
              <a:t>     </a:t>
            </a:r>
            <a:r>
              <a:rPr lang="ko-KR" altLang="en-US" sz="1200" b="1" kern="0" dirty="0">
                <a:latin typeface="함초롬바탕" panose="02030604000101010101" pitchFamily="18" charset="-127"/>
              </a:rPr>
              <a:t>* </a:t>
            </a:r>
            <a:r>
              <a:rPr lang="en-US" altLang="ko-KR" sz="1200" b="1" kern="0" dirty="0">
                <a:latin typeface="함초롬바탕" panose="02030604000101010101" pitchFamily="18" charset="-127"/>
              </a:rPr>
              <a:t>1.</a:t>
            </a:r>
            <a:r>
              <a:rPr lang="ko-KR" altLang="en-US" sz="1200" b="1" kern="0" dirty="0">
                <a:latin typeface="함초롬바탕" panose="02030604000101010101" pitchFamily="18" charset="-127"/>
              </a:rPr>
              <a:t>이미지를 </a:t>
            </a:r>
            <a:r>
              <a:rPr lang="ko-KR" altLang="en-US" sz="1200" b="1" kern="0" dirty="0" err="1">
                <a:latin typeface="함초롬바탕" panose="02030604000101010101" pitchFamily="18" charset="-127"/>
              </a:rPr>
              <a:t>텐서로</a:t>
            </a:r>
            <a:r>
              <a:rPr lang="ko-KR" altLang="en-US" sz="1200" b="1" kern="0" dirty="0">
                <a:latin typeface="함초롬바탕" panose="02030604000101010101" pitchFamily="18" charset="-127"/>
              </a:rPr>
              <a:t> 변환하고 증강 적용</a:t>
            </a:r>
            <a:r>
              <a:rPr lang="en-US" altLang="ko-KR" sz="1200" b="1" kern="0" dirty="0">
                <a:latin typeface="함초롬바탕" panose="02030604000101010101" pitchFamily="18" charset="-127"/>
              </a:rPr>
              <a:t>, 2. </a:t>
            </a:r>
            <a:r>
              <a:rPr lang="ko-KR" altLang="en-US" sz="1200" b="1" kern="0" dirty="0" err="1">
                <a:latin typeface="함초롬바탕" panose="02030604000101010101" pitchFamily="18" charset="-127"/>
              </a:rPr>
              <a:t>텐서를</a:t>
            </a:r>
            <a:r>
              <a:rPr lang="ko-KR" altLang="en-US" sz="1200" b="1" kern="0" dirty="0">
                <a:latin typeface="함초롬바탕" panose="02030604000101010101" pitchFamily="18" charset="-127"/>
              </a:rPr>
              <a:t> </a:t>
            </a:r>
            <a:r>
              <a:rPr lang="en-US" altLang="ko-KR" sz="1200" b="1" kern="0" dirty="0">
                <a:latin typeface="함초롬바탕" panose="02030604000101010101" pitchFamily="18" charset="-127"/>
              </a:rPr>
              <a:t>PIL </a:t>
            </a:r>
            <a:r>
              <a:rPr lang="ko-KR" altLang="en-US" sz="1200" b="1" kern="0" dirty="0">
                <a:latin typeface="함초롬바탕" panose="02030604000101010101" pitchFamily="18" charset="-127"/>
              </a:rPr>
              <a:t>이미지로 다시 변환</a:t>
            </a:r>
            <a:r>
              <a:rPr lang="en-US" altLang="ko-KR" sz="1200" b="1" kern="0" dirty="0">
                <a:latin typeface="함초롬바탕" panose="02030604000101010101" pitchFamily="18" charset="-127"/>
              </a:rPr>
              <a:t>, 3. </a:t>
            </a:r>
            <a:r>
              <a:rPr lang="ko-KR" altLang="en-US" sz="1200" b="1" kern="0" dirty="0">
                <a:latin typeface="함초롬바탕" panose="02030604000101010101" pitchFamily="18" charset="-127"/>
              </a:rPr>
              <a:t>증강된 이미지 저장</a:t>
            </a:r>
            <a:endParaRPr lang="en-US" altLang="ko-KR" sz="1200" b="1" kern="0" dirty="0">
              <a:latin typeface="함초롬바탕" panose="02030604000101010101" pitchFamily="18" charset="-127"/>
            </a:endParaRPr>
          </a:p>
          <a:p>
            <a:pPr algn="just" fontAlgn="base"/>
            <a:endParaRPr lang="ko-KR" altLang="en-US" sz="1400" b="1" kern="0" spc="0" dirty="0">
              <a:effectLst/>
              <a:latin typeface="함초롬바탕" panose="02030604000101010101" pitchFamily="18" charset="-127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모델의 일반화 능력 향상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과적합</a:t>
            </a:r>
            <a:r>
              <a:rPr lang="ko-KR" altLang="en-US" sz="1600" dirty="0">
                <a:latin typeface="+mn-ea"/>
              </a:rPr>
              <a:t> 방지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클래스 불균형 해소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성능지표 개선 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다양한 딥러닝 아키텍처와 </a:t>
            </a:r>
            <a:r>
              <a:rPr lang="en-US" altLang="ko-KR" sz="2000" b="1" dirty="0">
                <a:latin typeface="+mn-ea"/>
              </a:rPr>
              <a:t>CNN-WDI, CNN-CREATE </a:t>
            </a:r>
            <a:r>
              <a:rPr lang="ko-KR" altLang="en-US" sz="2000" b="1" dirty="0">
                <a:latin typeface="+mn-ea"/>
              </a:rPr>
              <a:t>모델의 비교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CNN</a:t>
            </a:r>
            <a:r>
              <a:rPr lang="ko-KR" altLang="en-US" sz="1600" dirty="0">
                <a:latin typeface="+mn-ea"/>
              </a:rPr>
              <a:t>은 이미지 분류 및 객체 인식과 같은 간단한 작업에 적합하며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모델 구조가 간단함</a:t>
            </a:r>
            <a:endParaRPr lang="en-US" altLang="ko-KR" sz="16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CNN-WDI, CNN-CREATE</a:t>
            </a:r>
            <a:r>
              <a:rPr lang="ko-KR" altLang="en-US" sz="1600" dirty="0">
                <a:latin typeface="+mn-ea"/>
              </a:rPr>
              <a:t>는 더 복잡한 이미지 분류나 인식 작업에 </a:t>
            </a:r>
            <a:r>
              <a:rPr lang="ko-KR" altLang="en-US" sz="1600" dirty="0" err="1">
                <a:latin typeface="+mn-ea"/>
              </a:rPr>
              <a:t>사용하는것이</a:t>
            </a:r>
            <a:r>
              <a:rPr lang="ko-KR" altLang="en-US" sz="1600" dirty="0">
                <a:latin typeface="+mn-ea"/>
              </a:rPr>
              <a:t> 더 편리함</a:t>
            </a:r>
            <a:endParaRPr lang="en-US" altLang="ko-KR" sz="16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Inception </a:t>
            </a:r>
            <a:r>
              <a:rPr lang="ko-KR" altLang="en-US" sz="1600" dirty="0">
                <a:latin typeface="+mn-ea"/>
              </a:rPr>
              <a:t>모듈을 사용하여 다양한 크기와 종류의 특징을 추출하는데 용이함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1504A-C951-155C-4304-2E777613EF04}"/>
              </a:ext>
            </a:extLst>
          </p:cNvPr>
          <p:cNvSpPr txBox="1"/>
          <p:nvPr/>
        </p:nvSpPr>
        <p:spPr>
          <a:xfrm>
            <a:off x="907456" y="5388467"/>
            <a:ext cx="80986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1" u="sng" dirty="0">
                <a:latin typeface="+mn-ea"/>
              </a:rPr>
              <a:t>가중치를 사용하여 특정 특징에 더 많은 가중치를 부여할 수 있어서 더 정확한 결과를 얻을 수 </a:t>
            </a:r>
            <a:r>
              <a:rPr lang="ko-KR" altLang="en-US" sz="2000" b="1" i="1" u="sng" dirty="0" err="1">
                <a:latin typeface="+mn-ea"/>
              </a:rPr>
              <a:t>있을것으로</a:t>
            </a:r>
            <a:r>
              <a:rPr lang="ko-KR" altLang="en-US" sz="2000" b="1" i="1" u="sng" dirty="0">
                <a:latin typeface="+mn-ea"/>
              </a:rPr>
              <a:t> 예상</a:t>
            </a:r>
            <a:endParaRPr lang="en-US" altLang="ko-KR" sz="2000" b="1" i="1" u="sng" dirty="0">
              <a:latin typeface="+mn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E57EDAE-C359-294C-B621-FAF80E657F3D}"/>
              </a:ext>
            </a:extLst>
          </p:cNvPr>
          <p:cNvSpPr/>
          <p:nvPr/>
        </p:nvSpPr>
        <p:spPr>
          <a:xfrm>
            <a:off x="496938" y="5517232"/>
            <a:ext cx="344277" cy="39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0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증강 함수</a:t>
            </a:r>
          </a:p>
          <a:p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95536" y="1083249"/>
            <a:ext cx="2654401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증강 함수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8BF08F5-D5B4-D74F-DAC1-8DDF44DB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20" y="1628800"/>
            <a:ext cx="5025054" cy="39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증강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50887" y="1041501"/>
            <a:ext cx="218384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증강 기법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59706-D895-FE7D-329C-EEB5D0A5B773}"/>
              </a:ext>
            </a:extLst>
          </p:cNvPr>
          <p:cNvSpPr txBox="1"/>
          <p:nvPr/>
        </p:nvSpPr>
        <p:spPr>
          <a:xfrm>
            <a:off x="371936" y="1524667"/>
            <a:ext cx="600026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inherit"/>
              </a:rPr>
              <a:t>Horizontal Flip, Vertical Flip, Rotation +/-20 degrees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500" dirty="0">
              <a:latin typeface="Arial Unicode MS"/>
              <a:ea typeface="inheri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745AEF5-D6E2-0747-71D6-13BDCF3B407D}"/>
              </a:ext>
            </a:extLst>
          </p:cNvPr>
          <p:cNvSpPr/>
          <p:nvPr/>
        </p:nvSpPr>
        <p:spPr>
          <a:xfrm>
            <a:off x="4641015" y="3939164"/>
            <a:ext cx="344277" cy="39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FABE63-B405-40CA-B649-8EB0723E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92" y="2564904"/>
            <a:ext cx="3364586" cy="33569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97CA9C-2DDA-4256-BB82-F69F0145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13" y="2142084"/>
            <a:ext cx="4347074" cy="38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7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20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06823" y="974525"/>
            <a:ext cx="165618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증강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69CE0-5071-0CA2-8E73-47BEE371BD24}"/>
              </a:ext>
            </a:extLst>
          </p:cNvPr>
          <p:cNvSpPr txBox="1"/>
          <p:nvPr/>
        </p:nvSpPr>
        <p:spPr>
          <a:xfrm>
            <a:off x="1222392" y="1566009"/>
            <a:ext cx="237626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기존</a:t>
            </a:r>
            <a:r>
              <a:rPr lang="en-US" altLang="ko-KR" sz="2000" b="1" dirty="0">
                <a:latin typeface="+mn-ea"/>
              </a:rPr>
              <a:t>) DATA SET</a:t>
            </a:r>
          </a:p>
        </p:txBody>
      </p:sp>
      <p:pic>
        <p:nvPicPr>
          <p:cNvPr id="14" name="그림 1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3A03A76-6062-CC8A-DADF-AE625660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79168"/>
            <a:ext cx="4046479" cy="3445871"/>
          </a:xfrm>
          <a:prstGeom prst="rect">
            <a:avLst/>
          </a:prstGeom>
        </p:spPr>
      </p:pic>
      <p:pic>
        <p:nvPicPr>
          <p:cNvPr id="20" name="그림 19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6715576-C097-B6DC-0046-C62D3D132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4" y="2079168"/>
            <a:ext cx="4247460" cy="324976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B35B9A-BB9B-D522-0CBF-795FEAB02B4B}"/>
              </a:ext>
            </a:extLst>
          </p:cNvPr>
          <p:cNvSpPr txBox="1"/>
          <p:nvPr/>
        </p:nvSpPr>
        <p:spPr>
          <a:xfrm>
            <a:off x="5758896" y="1484784"/>
            <a:ext cx="273630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변경</a:t>
            </a:r>
            <a:r>
              <a:rPr lang="en-US" altLang="ko-KR" sz="2000" b="1" dirty="0">
                <a:latin typeface="+mn-ea"/>
              </a:rPr>
              <a:t>) DATA SET </a:t>
            </a:r>
            <a:r>
              <a:rPr lang="ko-KR" altLang="en-US" sz="2000" b="1" dirty="0">
                <a:latin typeface="+mn-ea"/>
              </a:rPr>
              <a:t>증강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3F5C1C2-6AF7-7AD8-C932-056431E1C33A}"/>
              </a:ext>
            </a:extLst>
          </p:cNvPr>
          <p:cNvSpPr/>
          <p:nvPr/>
        </p:nvSpPr>
        <p:spPr>
          <a:xfrm>
            <a:off x="4298350" y="3409416"/>
            <a:ext cx="344277" cy="39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2C013-7D95-496F-D4B3-B67869F2A5FF}"/>
              </a:ext>
            </a:extLst>
          </p:cNvPr>
          <p:cNvSpPr txBox="1"/>
          <p:nvPr/>
        </p:nvSpPr>
        <p:spPr>
          <a:xfrm>
            <a:off x="1619672" y="6279703"/>
            <a:ext cx="5940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‘Train’ </a:t>
            </a:r>
            <a:r>
              <a:rPr lang="ko-KR" altLang="en-US" sz="2400" b="1" dirty="0"/>
              <a:t>세트에 대해서만 데이터 증강 수행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71477" y="5594529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None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24,252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419299" y="559452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Center</a:t>
            </a:r>
          </a:p>
          <a:p>
            <a:pPr algn="ctr"/>
            <a:r>
              <a:rPr lang="en-US" altLang="ko-KR" sz="1000" b="1" dirty="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67121" y="5589240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Donut</a:t>
            </a:r>
          </a:p>
          <a:p>
            <a:pPr algn="ctr"/>
            <a:r>
              <a:rPr lang="en-US" altLang="ko-KR" sz="1000" b="1" dirty="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314943" y="5590884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Edge-Loc</a:t>
            </a:r>
          </a:p>
          <a:p>
            <a:pPr algn="ctr"/>
            <a:r>
              <a:rPr lang="en-US" altLang="ko-KR" sz="1000" b="1" dirty="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262765" y="5590610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Edge-Ring</a:t>
            </a:r>
          </a:p>
          <a:p>
            <a:pPr algn="ctr"/>
            <a:r>
              <a:rPr lang="en-US" altLang="ko-KR" sz="1000" b="1" dirty="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243237" y="559033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Local</a:t>
            </a:r>
          </a:p>
          <a:p>
            <a:pPr algn="ctr"/>
            <a:r>
              <a:rPr lang="en-US" altLang="ko-KR" sz="1000" b="1" dirty="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191059" y="5590062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Random</a:t>
            </a:r>
          </a:p>
          <a:p>
            <a:pPr algn="ctr"/>
            <a:r>
              <a:rPr lang="en-US" altLang="ko-KR" sz="1000" b="1" dirty="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138881" y="5589788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Scratch</a:t>
            </a:r>
          </a:p>
          <a:p>
            <a:pPr algn="ctr"/>
            <a:r>
              <a:rPr lang="en-US" altLang="ko-KR" sz="1000" b="1" dirty="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8086707" y="5589514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Near-full</a:t>
            </a:r>
          </a:p>
          <a:p>
            <a:pPr algn="ctr"/>
            <a:r>
              <a:rPr lang="en-US" altLang="ko-KR" sz="1000" b="1" dirty="0"/>
              <a:t>10,000</a:t>
            </a:r>
          </a:p>
        </p:txBody>
      </p:sp>
    </p:spTree>
    <p:extLst>
      <p:ext uri="{BB962C8B-B14F-4D97-AF65-F5344CB8AC3E}">
        <p14:creationId xmlns:p14="http://schemas.microsoft.com/office/powerpoint/2010/main" val="102137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98727" y="1169332"/>
            <a:ext cx="853470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</a:t>
            </a:r>
            <a:r>
              <a:rPr lang="ko-KR" altLang="en-US" sz="2000" b="1" dirty="0">
                <a:latin typeface="+mn-ea"/>
              </a:rPr>
              <a:t>구조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0" name="_x230719168">
            <a:extLst>
              <a:ext uri="{FF2B5EF4-FFF2-40B4-BE49-F238E27FC236}">
                <a16:creationId xmlns:a16="http://schemas.microsoft.com/office/drawing/2014/main" id="{01FC2B33-3710-43AD-BC00-3B0317B94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580238" y="4005064"/>
            <a:ext cx="7983523" cy="1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61F977-0E94-AE2F-D757-51DC7D28B147}"/>
              </a:ext>
            </a:extLst>
          </p:cNvPr>
          <p:cNvSpPr txBox="1"/>
          <p:nvPr/>
        </p:nvSpPr>
        <p:spPr>
          <a:xfrm>
            <a:off x="521796" y="1659152"/>
            <a:ext cx="8308578" cy="19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ko-KR" sz="1600" b="1" u="sng" dirty="0">
                <a:ea typeface="+mn-lt"/>
                <a:cs typeface="+mn-lt"/>
              </a:rPr>
              <a:t>Model Architecture</a:t>
            </a:r>
            <a:r>
              <a:rPr lang="en-US" altLang="ko-KR" sz="1600" b="1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: </a:t>
            </a:r>
            <a:r>
              <a:rPr lang="ko-KR" altLang="ko-KR" sz="1600" dirty="0">
                <a:latin typeface="+mn-ea"/>
              </a:rPr>
              <a:t>여러 개의 </a:t>
            </a:r>
            <a:r>
              <a:rPr lang="ko-KR" altLang="ko-KR" sz="1600" dirty="0" err="1">
                <a:latin typeface="+mn-ea"/>
              </a:rPr>
              <a:t>컨벌루션</a:t>
            </a:r>
            <a:r>
              <a:rPr lang="ko-KR" altLang="ko-KR" sz="1600" dirty="0">
                <a:latin typeface="+mn-ea"/>
              </a:rPr>
              <a:t> 및 조밀한 레이어를 갖춘 CNN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구조 및</a:t>
            </a:r>
            <a:r>
              <a:rPr lang="ko-KR" altLang="ko-KR" sz="1600" dirty="0">
                <a:latin typeface="+mn-ea"/>
              </a:rPr>
              <a:t> </a:t>
            </a:r>
            <a:r>
              <a:rPr lang="ko-KR" altLang="ko-KR" sz="1600" dirty="0" err="1">
                <a:latin typeface="+mn-ea"/>
              </a:rPr>
              <a:t>ReLU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ko-KR" sz="1600" dirty="0">
                <a:latin typeface="+mn-ea"/>
              </a:rPr>
              <a:t>활성화 함수</a:t>
            </a:r>
            <a:r>
              <a:rPr lang="ko-KR" altLang="en-US" sz="1600" dirty="0">
                <a:latin typeface="+mn-ea"/>
              </a:rPr>
              <a:t>를 사용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ko-KR" sz="1600" dirty="0">
                <a:latin typeface="+mn-ea"/>
              </a:rPr>
              <a:t>다중 클래스 분류를 위한 </a:t>
            </a:r>
            <a:r>
              <a:rPr lang="ko-KR" altLang="ko-KR" sz="1600" dirty="0" err="1">
                <a:latin typeface="+mn-ea"/>
              </a:rPr>
              <a:t>Softmax</a:t>
            </a:r>
            <a:r>
              <a:rPr lang="ko-KR" altLang="ko-KR" sz="1600" dirty="0">
                <a:latin typeface="+mn-ea"/>
              </a:rPr>
              <a:t> 활성화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ko-KR" sz="1600" b="1" u="sng" dirty="0">
                <a:ea typeface="+mn-lt"/>
                <a:cs typeface="+mn-lt"/>
              </a:rPr>
              <a:t>Performance Evaluation</a:t>
            </a:r>
            <a:r>
              <a:rPr lang="en-US" altLang="ko-KR" sz="1600" dirty="0">
                <a:ea typeface="+mn-lt"/>
                <a:cs typeface="+mn-lt"/>
              </a:rPr>
              <a:t> :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ko-KR" sz="1600" dirty="0">
                <a:latin typeface="+mn-ea"/>
              </a:rPr>
              <a:t>정확도를 측정하기 위해 테스트 데이터를 기반으로 모델을 평가</a:t>
            </a:r>
            <a:r>
              <a:rPr lang="ko-KR" altLang="en-US" sz="1600" dirty="0">
                <a:latin typeface="+mn-ea"/>
              </a:rPr>
              <a:t>하였으며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ko-KR" sz="1600" dirty="0">
                <a:latin typeface="+mn-ea"/>
              </a:rPr>
              <a:t>혼</a:t>
            </a:r>
            <a:r>
              <a:rPr lang="ko-KR" altLang="en-US" sz="1600" dirty="0">
                <a:latin typeface="+mn-ea"/>
              </a:rPr>
              <a:t>돈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ko-KR" sz="1600" dirty="0">
                <a:latin typeface="+mn-ea"/>
              </a:rPr>
              <a:t>행렬, 정밀도, </a:t>
            </a:r>
            <a:r>
              <a:rPr lang="ko-KR" altLang="ko-KR" sz="1600" dirty="0" err="1">
                <a:latin typeface="+mn-ea"/>
              </a:rPr>
              <a:t>재현율</a:t>
            </a:r>
            <a:r>
              <a:rPr lang="ko-KR" altLang="ko-KR" sz="1600" dirty="0">
                <a:latin typeface="+mn-ea"/>
              </a:rPr>
              <a:t> 및 F1 점수를 평가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altLang="ko-KR" sz="1600" b="1" u="sng" dirty="0">
                <a:ea typeface="+mn-lt"/>
                <a:cs typeface="+mn-lt"/>
              </a:rPr>
              <a:t>Visualization</a:t>
            </a:r>
            <a:r>
              <a:rPr lang="en-US" altLang="ko-KR" sz="1600" dirty="0">
                <a:ea typeface="+mn-lt"/>
                <a:cs typeface="+mn-lt"/>
              </a:rPr>
              <a:t> : </a:t>
            </a:r>
            <a:r>
              <a:rPr lang="ko-KR" altLang="ko-KR" sz="1600" dirty="0">
                <a:latin typeface="+mn-ea"/>
              </a:rPr>
              <a:t>다양한 </a:t>
            </a:r>
            <a:r>
              <a:rPr lang="ko-KR" altLang="ko-KR" sz="1600" dirty="0" err="1">
                <a:latin typeface="+mn-ea"/>
              </a:rPr>
              <a:t>컨볼루셔널</a:t>
            </a:r>
            <a:r>
              <a:rPr lang="ko-KR" altLang="ko-KR" sz="1600" dirty="0">
                <a:latin typeface="+mn-ea"/>
              </a:rPr>
              <a:t> 레이어의 기능 맵 시각화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ko-KR" sz="1600" dirty="0">
                <a:latin typeface="+mn-ea"/>
              </a:rPr>
              <a:t>입력 이미지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ko-KR" sz="1600" dirty="0">
                <a:latin typeface="+mn-ea"/>
              </a:rPr>
              <a:t>모델의 반응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아키텍처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660D1-A130-46CC-B19F-9F102B72D4EB}"/>
              </a:ext>
            </a:extLst>
          </p:cNvPr>
          <p:cNvSpPr txBox="1"/>
          <p:nvPr/>
        </p:nvSpPr>
        <p:spPr>
          <a:xfrm>
            <a:off x="618900" y="1021693"/>
            <a:ext cx="241961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모델 아키텍처 정의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4C16AA2-0193-42AC-936B-5C507B2B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71" y="1529629"/>
            <a:ext cx="3524521" cy="48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776772-AB76-BD32-FAB3-383049171277}"/>
              </a:ext>
            </a:extLst>
          </p:cNvPr>
          <p:cNvSpPr txBox="1"/>
          <p:nvPr/>
        </p:nvSpPr>
        <p:spPr>
          <a:xfrm>
            <a:off x="299927" y="1308027"/>
            <a:ext cx="7891076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</a:rPr>
              <a:t>딥러닝 프레임워크</a:t>
            </a:r>
            <a:r>
              <a:rPr lang="en-US" altLang="ko-KR" sz="1600" dirty="0">
                <a:latin typeface="+mn-ea"/>
              </a:rPr>
              <a:t>(PyCharm, </a:t>
            </a:r>
            <a:r>
              <a:rPr lang="en-US" altLang="ko-KR" sz="1600" dirty="0" err="1">
                <a:latin typeface="+mn-ea"/>
              </a:rPr>
              <a:t>pytorch</a:t>
            </a:r>
            <a:r>
              <a:rPr lang="en-US" altLang="ko-KR" sz="1600" dirty="0">
                <a:latin typeface="+mn-ea"/>
              </a:rPr>
              <a:t>, Python)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atin typeface="+mn-ea"/>
              </a:rPr>
              <a:t>오토인코더</a:t>
            </a:r>
            <a:r>
              <a:rPr lang="ko-KR" altLang="en-US" sz="1600" dirty="0">
                <a:latin typeface="+mn-ea"/>
              </a:rPr>
              <a:t> 모델 생성 및 학습</a:t>
            </a:r>
            <a:r>
              <a:rPr lang="en-US" altLang="ko-KR" sz="1600" dirty="0">
                <a:latin typeface="+mn-ea"/>
              </a:rPr>
              <a:t>(epoch = 50, </a:t>
            </a:r>
            <a:r>
              <a:rPr lang="en-US" altLang="ko-KR" sz="1600" dirty="0" err="1">
                <a:latin typeface="+mn-ea"/>
              </a:rPr>
              <a:t>batch_size</a:t>
            </a:r>
            <a:r>
              <a:rPr lang="en-US" altLang="ko-KR" sz="1600" dirty="0">
                <a:latin typeface="+mn-ea"/>
              </a:rPr>
              <a:t> = 1024)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58257-63F9-B55F-DA30-68B5192D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917653"/>
            <a:ext cx="3888432" cy="3535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FFFA1-98EB-77E6-AC7B-FACE5B0C13AA}"/>
              </a:ext>
            </a:extLst>
          </p:cNvPr>
          <p:cNvSpPr txBox="1"/>
          <p:nvPr/>
        </p:nvSpPr>
        <p:spPr>
          <a:xfrm>
            <a:off x="6196535" y="2375603"/>
            <a:ext cx="140539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학습 결과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164A2-F379-7E9E-DFDE-184A8D0AB71E}"/>
              </a:ext>
            </a:extLst>
          </p:cNvPr>
          <p:cNvSpPr txBox="1"/>
          <p:nvPr/>
        </p:nvSpPr>
        <p:spPr>
          <a:xfrm>
            <a:off x="1511426" y="2375603"/>
            <a:ext cx="140539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학습 코드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B5838-C279-4C96-8CF1-FFE2E391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59" y="2917653"/>
            <a:ext cx="4424780" cy="35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0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ad4f9fb4-0e06-43e2-8892-d19b32436ccd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f922d41-91bf-45f8-8b2c-e1591bc010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10822</TotalTime>
  <Words>517</Words>
  <Application>Microsoft Office PowerPoint</Application>
  <PresentationFormat>화면 슬라이드 쇼(4:3)</PresentationFormat>
  <Paragraphs>137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Arial Unicode MS</vt:lpstr>
      <vt:lpstr>HY견고딕</vt:lpstr>
      <vt:lpstr>HY헤드라인M</vt:lpstr>
      <vt:lpstr>inherit</vt:lpstr>
      <vt:lpstr>맑은 고딕</vt:lpstr>
      <vt:lpstr>문체부 제목 돋음체</vt:lpstr>
      <vt:lpstr>바른돋움 3</vt:lpstr>
      <vt:lpstr>-윤고딕330</vt:lpstr>
      <vt:lpstr>-윤고딕340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user</cp:lastModifiedBy>
  <cp:revision>430</cp:revision>
  <cp:lastPrinted>2019-09-16T00:28:29Z</cp:lastPrinted>
  <dcterms:created xsi:type="dcterms:W3CDTF">2017-03-29T07:13:25Z</dcterms:created>
  <dcterms:modified xsi:type="dcterms:W3CDTF">2024-04-28T15:27:38Z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