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8"/>
    <p:restoredTop sz="94674"/>
  </p:normalViewPr>
  <p:slideViewPr>
    <p:cSldViewPr snapToGrid="0">
      <p:cViewPr>
        <p:scale>
          <a:sx n="62" d="100"/>
          <a:sy n="62" d="100"/>
        </p:scale>
        <p:origin x="98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A6662E-FAF4-44BC-88B5-85A7CBFB6D30}" type="datetime1">
              <a:rPr lang="en-US" smtClean="0"/>
              <a:pPr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96387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9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2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417D9E-721A-44BB-8863-9873FE64DA75}" type="datetime1">
              <a:rPr lang="en-US" smtClean="0"/>
              <a:t>11/8/22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96810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9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8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5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DB7ABA-0172-4F9C-889D-567164F66BCD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85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AC6A5B-8AE7-4A41-B5A7-9ADC6686DC18}" type="datetime1">
              <a:rPr lang="en-US" smtClean="0"/>
              <a:t>11/8/22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592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11/8/22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55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E8F1-3C06-718B-0AB4-A7A6E58CC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5619" y="400276"/>
            <a:ext cx="3973176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i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 Project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F1A20E-55C1-B6B9-213B-02F2FDB8A9E6}"/>
              </a:ext>
            </a:extLst>
          </p:cNvPr>
          <p:cNvSpPr/>
          <p:nvPr/>
        </p:nvSpPr>
        <p:spPr>
          <a:xfrm>
            <a:off x="3572934" y="3059234"/>
            <a:ext cx="5096934" cy="219856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Name/Mohammed Abdullah Al Zahrani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Student/439013299</a:t>
            </a:r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CC\140111102-4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776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5FC5-6F96-0C83-F2BA-A95A5F14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W</a:t>
            </a:r>
            <a:r>
              <a:rPr lang="en-SA" sz="4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hat is project about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F8ED-344C-1547-30F9-C7E0B2C6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SA" sz="2000" dirty="0"/>
              <a:t>On this program we have the dealrship to buying process between employee and customer to sell v</a:t>
            </a:r>
            <a:r>
              <a:rPr lang="en-US" sz="2000" dirty="0" err="1"/>
              <a:t>ehicle</a:t>
            </a:r>
            <a:r>
              <a:rPr lang="en-US" sz="2000" dirty="0"/>
              <a:t> . However , we need to do function to help us with it .</a:t>
            </a:r>
          </a:p>
          <a:p>
            <a:r>
              <a:rPr lang="en-US" sz="2000" dirty="0"/>
              <a:t>I need to do a three classes Vehicle , Employee , Customer , also I can add methods when I need it.</a:t>
            </a:r>
          </a:p>
          <a:p>
            <a:endParaRPr lang="en-SA" sz="2000" dirty="0"/>
          </a:p>
        </p:txBody>
      </p:sp>
    </p:spTree>
    <p:extLst>
      <p:ext uri="{BB962C8B-B14F-4D97-AF65-F5344CB8AC3E}">
        <p14:creationId xmlns:p14="http://schemas.microsoft.com/office/powerpoint/2010/main" val="423270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77F4-E516-3C3D-6E1D-03B44F81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4C72-73D4-9DAE-14BE-0325D3CF4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SA" sz="2000" dirty="0"/>
              <a:t>First of all  what I did on vehical class is five attributes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</a:t>
            </a:r>
            <a:r>
              <a:rPr lang="en-SA" sz="2000" dirty="0"/>
              <a:t>ake ;   is the prand of the vehicle .</a:t>
            </a:r>
          </a:p>
          <a:p>
            <a:pPr marL="514350" indent="-514350">
              <a:buFont typeface="+mj-lt"/>
              <a:buAutoNum type="arabicPeriod"/>
            </a:pPr>
            <a:r>
              <a:rPr lang="en-SA" sz="2000" dirty="0"/>
              <a:t> Model ; is the year they mde of this car  .</a:t>
            </a:r>
          </a:p>
          <a:p>
            <a:pPr marL="514350" indent="-514350">
              <a:buFont typeface="+mj-lt"/>
              <a:buAutoNum type="arabicPeriod"/>
            </a:pPr>
            <a:r>
              <a:rPr lang="en-SA" sz="2000" dirty="0"/>
              <a:t>Plate ; If the coustomer want  spechil palte  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</a:t>
            </a:r>
            <a:r>
              <a:rPr lang="en-SA" sz="2000" dirty="0"/>
              <a:t>rice ;  The price for a Car .   </a:t>
            </a:r>
          </a:p>
          <a:p>
            <a:pPr marL="514350" indent="-514350">
              <a:buFont typeface="+mj-lt"/>
              <a:buAutoNum type="arabicPeriod"/>
            </a:pPr>
            <a:r>
              <a:rPr lang="en-SA" sz="2000" dirty="0"/>
              <a:t>Custmer owner ; the last one if employee and customer deal .</a:t>
            </a:r>
          </a:p>
          <a:p>
            <a:r>
              <a:rPr lang="en-SA" sz="2000" dirty="0"/>
              <a:t>So what I did on the same class  is I bult to two consturctor , one it will take the all informtion and save it the other one will take only the parameters without  the plate .</a:t>
            </a:r>
          </a:p>
          <a:p>
            <a:r>
              <a:rPr lang="en-SA" sz="2000" dirty="0"/>
              <a:t>Because its private so we must do setter and getter to get change metodes </a:t>
            </a:r>
            <a:r>
              <a:rPr lang="en-US" sz="2000" b="0" i="0" dirty="0">
                <a:effectLst/>
              </a:rPr>
              <a:t>variable value, and sets the value.</a:t>
            </a:r>
          </a:p>
          <a:p>
            <a:r>
              <a:rPr lang="en-US" sz="2000" dirty="0"/>
              <a:t>Last method is toString its to recall all information that I did . However I did </a:t>
            </a:r>
            <a:r>
              <a:rPr lang="en-US" sz="2000" dirty="0">
                <a:highlight>
                  <a:srgbClr val="00FF00"/>
                </a:highlight>
              </a:rPr>
              <a:t>@Override </a:t>
            </a:r>
            <a:r>
              <a:rPr lang="en-US" sz="2000" dirty="0"/>
              <a:t>because all classes have the same methods</a:t>
            </a:r>
            <a:endParaRPr lang="en-US" sz="3200" b="0" i="0" dirty="0">
              <a:effectLst/>
            </a:endParaRP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82964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661A-C521-4660-9CBA-E3B41327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Employee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6CAF-BD1D-BBA3-F15F-8F54B3A38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A" sz="2400" dirty="0"/>
              <a:t>On the Employee class I did one attribute.</a:t>
            </a:r>
          </a:p>
          <a:p>
            <a:pPr marL="0" indent="0">
              <a:buNone/>
            </a:pPr>
            <a:r>
              <a:rPr lang="en-SA" sz="2400" dirty="0"/>
              <a:t>1. His name only and consturctor to his name .</a:t>
            </a:r>
          </a:p>
          <a:p>
            <a:r>
              <a:rPr lang="en-US" sz="2400" dirty="0"/>
              <a:t>O</a:t>
            </a:r>
            <a:r>
              <a:rPr lang="en-SA" sz="2400" dirty="0"/>
              <a:t>n the class </a:t>
            </a:r>
            <a:r>
              <a:rPr lang="en-US" sz="2400" dirty="0"/>
              <a:t>I</a:t>
            </a:r>
            <a:r>
              <a:rPr lang="en-SA" sz="2400" dirty="0"/>
              <a:t> did </a:t>
            </a:r>
            <a:r>
              <a:rPr lang="en-US" sz="2400" dirty="0"/>
              <a:t>the same toString method that bring his name only with </a:t>
            </a:r>
            <a:r>
              <a:rPr lang="en-US" sz="2400" dirty="0">
                <a:highlight>
                  <a:srgbClr val="00FF00"/>
                </a:highlight>
              </a:rPr>
              <a:t>@Override   </a:t>
            </a:r>
            <a:r>
              <a:rPr lang="en-US" sz="2400" dirty="0"/>
              <a:t>methods .</a:t>
            </a:r>
            <a:endParaRPr lang="en-SA" sz="2400" dirty="0"/>
          </a:p>
        </p:txBody>
      </p:sp>
    </p:spTree>
    <p:extLst>
      <p:ext uri="{BB962C8B-B14F-4D97-AF65-F5344CB8AC3E}">
        <p14:creationId xmlns:p14="http://schemas.microsoft.com/office/powerpoint/2010/main" val="253898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D387-9292-1721-B750-BC777D1F8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1AE8-1EE5-F839-6995-971E16D6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SA" sz="2000" dirty="0"/>
              <a:t>What I did on Customer class is six attributes with private which  is Access Modifiers 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Name </a:t>
            </a:r>
            <a:r>
              <a:rPr lang="en-SA" sz="2000" dirty="0"/>
              <a:t>; Customer name  .</a:t>
            </a:r>
          </a:p>
          <a:p>
            <a:pPr marL="514350" indent="-514350">
              <a:buFont typeface="+mj-lt"/>
              <a:buAutoNum type="arabicPeriod"/>
            </a:pPr>
            <a:r>
              <a:rPr lang="en-SA" sz="2000" dirty="0"/>
              <a:t> Address ; Customer adderss.</a:t>
            </a:r>
          </a:p>
          <a:p>
            <a:pPr marL="514350" indent="-514350">
              <a:buFont typeface="+mj-lt"/>
              <a:buAutoNum type="arabicPeriod"/>
            </a:pPr>
            <a:r>
              <a:rPr lang="en-SA" sz="2000" dirty="0"/>
              <a:t>Phone ; Customer number phone 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Email </a:t>
            </a:r>
            <a:r>
              <a:rPr lang="en-SA" sz="2000" dirty="0"/>
              <a:t>; Customer email adderss .  </a:t>
            </a:r>
          </a:p>
          <a:p>
            <a:pPr marL="457200" indent="-457200">
              <a:buFont typeface="+mj-lt"/>
              <a:buAutoNum type="arabicPeriod"/>
            </a:pPr>
            <a:r>
              <a:rPr lang="en-SA" sz="2000" dirty="0"/>
              <a:t> Cash on hand ; How much he have on his pocket .</a:t>
            </a:r>
          </a:p>
          <a:p>
            <a:pPr marL="457200" indent="-457200">
              <a:buFont typeface="+mj-lt"/>
              <a:buAutoNum type="arabicPeriod"/>
            </a:pPr>
            <a:r>
              <a:rPr lang="en-SA" sz="2000" dirty="0"/>
              <a:t>ArrayList; Its  type of collection that help that will save object for me how many vehicle does the customer does when he will buy an new car  .</a:t>
            </a:r>
          </a:p>
          <a:p>
            <a:r>
              <a:rPr lang="en-SA" sz="1800" dirty="0"/>
              <a:t>And also when the consturctor one will take all the information and save it , others consturctors will not have all informtion like an email and phone </a:t>
            </a:r>
          </a:p>
          <a:p>
            <a:r>
              <a:rPr lang="en-US" sz="1800" dirty="0"/>
              <a:t>Also </a:t>
            </a:r>
            <a:r>
              <a:rPr lang="en-SA" sz="1800" dirty="0"/>
              <a:t>n the class </a:t>
            </a:r>
            <a:r>
              <a:rPr lang="en-US" sz="1800" dirty="0"/>
              <a:t>I</a:t>
            </a:r>
            <a:r>
              <a:rPr lang="en-SA" sz="1800" dirty="0"/>
              <a:t> did </a:t>
            </a:r>
            <a:r>
              <a:rPr lang="en-US" sz="1800" dirty="0"/>
              <a:t>the same toString method that bring his name only with </a:t>
            </a:r>
            <a:r>
              <a:rPr lang="en-US" sz="1800" dirty="0">
                <a:highlight>
                  <a:srgbClr val="00FF00"/>
                </a:highlight>
              </a:rPr>
              <a:t>@Override   </a:t>
            </a:r>
            <a:r>
              <a:rPr lang="en-US" sz="1800" dirty="0"/>
              <a:t>methods</a:t>
            </a:r>
            <a:endParaRPr lang="en-SA" sz="1800" dirty="0"/>
          </a:p>
        </p:txBody>
      </p:sp>
    </p:spTree>
    <p:extLst>
      <p:ext uri="{BB962C8B-B14F-4D97-AF65-F5344CB8AC3E}">
        <p14:creationId xmlns:p14="http://schemas.microsoft.com/office/powerpoint/2010/main" val="302165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A640-107C-2CD0-4CDE-96FEAD74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05438" cy="1325563"/>
          </a:xfrm>
        </p:spPr>
        <p:txBody>
          <a:bodyPr/>
          <a:lstStyle/>
          <a:p>
            <a:r>
              <a:rPr lang="en-SA" dirty="0"/>
              <a:t>Dealrship or Main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F0CD-ECB6-4F8D-E16F-75E5EE6A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A" sz="2000" dirty="0"/>
              <a:t>First thing is how much is vehicle price </a:t>
            </a:r>
            <a:r>
              <a:rPr lang="en-US" sz="2000" dirty="0"/>
              <a:t>so I will </a:t>
            </a:r>
            <a:r>
              <a:rPr lang="en-SA" sz="2000" dirty="0"/>
              <a:t>get cash from Vehicle class</a:t>
            </a:r>
          </a:p>
          <a:p>
            <a:r>
              <a:rPr lang="en-SA" sz="2000" dirty="0"/>
              <a:t>Sceond thing does he own the vehicle for that </a:t>
            </a:r>
            <a:r>
              <a:rPr lang="en-US" sz="2000" dirty="0"/>
              <a:t>I</a:t>
            </a:r>
            <a:r>
              <a:rPr lang="en-SA" sz="2000" dirty="0"/>
              <a:t> did function for </a:t>
            </a:r>
            <a:r>
              <a:rPr lang="en-SA" sz="2000" dirty="0">
                <a:highlight>
                  <a:srgbClr val="00FF00"/>
                </a:highlight>
              </a:rPr>
              <a:t>customer.doesOwn </a:t>
            </a:r>
            <a:r>
              <a:rPr lang="en-SA" sz="2000" dirty="0"/>
              <a:t>to see collection is he have this vehicle </a:t>
            </a:r>
            <a:r>
              <a:rPr lang="en-SA" sz="2000" dirty="0">
                <a:highlight>
                  <a:srgbClr val="FFFF00"/>
                </a:highlight>
              </a:rPr>
              <a:t>return</a:t>
            </a:r>
            <a:r>
              <a:rPr lang="en-SA" sz="2000" dirty="0"/>
              <a:t> is </a:t>
            </a:r>
            <a:r>
              <a:rPr lang="en-SA" sz="2000" dirty="0">
                <a:highlight>
                  <a:srgbClr val="FFFF00"/>
                </a:highlight>
              </a:rPr>
              <a:t>false</a:t>
            </a:r>
            <a:r>
              <a:rPr lang="en-SA" sz="2000" dirty="0"/>
              <a:t>  so , </a:t>
            </a:r>
            <a:r>
              <a:rPr lang="en-SA" sz="2000" dirty="0">
                <a:highlight>
                  <a:srgbClr val="FFFF00"/>
                </a:highlight>
              </a:rPr>
              <a:t>while</a:t>
            </a:r>
            <a:r>
              <a:rPr lang="en-SA" sz="2000" dirty="0"/>
              <a:t> the coustomer dose not have it </a:t>
            </a:r>
            <a:r>
              <a:rPr lang="en-US" sz="2000" dirty="0"/>
              <a:t>I</a:t>
            </a:r>
            <a:r>
              <a:rPr lang="en-SA" sz="2000" dirty="0"/>
              <a:t> will call </a:t>
            </a:r>
            <a:r>
              <a:rPr lang="en-SA" sz="2000" dirty="0">
                <a:highlight>
                  <a:srgbClr val="00FF00"/>
                </a:highlight>
              </a:rPr>
              <a:t>BuyCar</a:t>
            </a:r>
            <a:r>
              <a:rPr lang="en-SA" sz="2000" dirty="0"/>
              <a:t> function that will get boolean false because the customer need more cash. Inside the methods BuyCar on coustomer class I did variable boolean called </a:t>
            </a:r>
            <a:r>
              <a:rPr lang="en-SA" sz="2000" dirty="0">
                <a:highlight>
                  <a:srgbClr val="FF0000"/>
                </a:highlight>
              </a:rPr>
              <a:t>TheyDeal</a:t>
            </a:r>
            <a:r>
              <a:rPr lang="en-SA" sz="2000" dirty="0"/>
              <a:t> </a:t>
            </a:r>
            <a:r>
              <a:rPr lang="en-US" sz="2000" dirty="0"/>
              <a:t>then I </a:t>
            </a:r>
            <a:r>
              <a:rPr lang="en-SA" sz="2000" dirty="0"/>
              <a:t>called function from Employee class </a:t>
            </a:r>
            <a:r>
              <a:rPr lang="en-US" sz="2000" dirty="0">
                <a:highlight>
                  <a:srgbClr val="00FF00"/>
                </a:highlight>
              </a:rPr>
              <a:t>handleCustomer  </a:t>
            </a:r>
            <a:r>
              <a:rPr lang="en-US" sz="2000" dirty="0"/>
              <a:t>   job is to know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highlight>
                  <a:srgbClr val="FFFF00"/>
                </a:highlight>
              </a:rPr>
              <a:t>if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he need more money and how much is he need so </a:t>
            </a:r>
            <a:r>
              <a:rPr lang="en-US" sz="2000" dirty="0">
                <a:highlight>
                  <a:srgbClr val="00FF00"/>
                </a:highlight>
              </a:rPr>
              <a:t>Visacredit</a:t>
            </a:r>
            <a:r>
              <a:rPr lang="en-US" sz="2000" dirty="0"/>
              <a:t> will approve and will always true. For the last function </a:t>
            </a:r>
            <a:r>
              <a:rPr lang="en-US" sz="2000" dirty="0">
                <a:highlight>
                  <a:srgbClr val="00FF00"/>
                </a:highlight>
              </a:rPr>
              <a:t>processTransction </a:t>
            </a:r>
            <a:r>
              <a:rPr lang="en-US" sz="2000" dirty="0"/>
              <a:t>It will complete  buying process like will subtract  to the money the customer and also will transfer the vehicle . However , for </a:t>
            </a:r>
            <a:r>
              <a:rPr lang="en-US" sz="2000" dirty="0">
                <a:highlight>
                  <a:srgbClr val="FFFF00"/>
                </a:highlight>
              </a:rPr>
              <a:t>else</a:t>
            </a:r>
            <a:r>
              <a:rPr lang="en-US" sz="2000" dirty="0"/>
              <a:t> he have money and will bring it so he will bring it.</a:t>
            </a:r>
          </a:p>
          <a:p>
            <a:r>
              <a:rPr lang="en-US" sz="2000" dirty="0"/>
              <a:t>Last one will show IF he own the the car or not </a:t>
            </a: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54787223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{5B282D8E-3587-5C48-B1E1-E4C86460BAE1}tf10001072</Template>
  <TotalTime>432</TotalTime>
  <Words>566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Crop</vt:lpstr>
      <vt:lpstr>Final Project</vt:lpstr>
      <vt:lpstr>What is project about  ?</vt:lpstr>
      <vt:lpstr>Vehicle</vt:lpstr>
      <vt:lpstr>Employee</vt:lpstr>
      <vt:lpstr>Customer</vt:lpstr>
      <vt:lpstr>Dealrship or Main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محمد عبدالله خلف الله الزهراني</dc:creator>
  <cp:lastModifiedBy>محمد عبدالله خلف الله الزهراني</cp:lastModifiedBy>
  <cp:revision>1</cp:revision>
  <dcterms:created xsi:type="dcterms:W3CDTF">2022-11-08T11:03:27Z</dcterms:created>
  <dcterms:modified xsi:type="dcterms:W3CDTF">2022-11-08T18:16:24Z</dcterms:modified>
</cp:coreProperties>
</file>