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CF71F-DCC4-46E9-98D0-09DEC52034D2}" v="24" dt="2021-12-01T01:49:14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9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7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81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2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6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2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9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4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0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921D45-DD2E-4069-8479-F936CFEFA9A9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AEB41E-624F-49C5-9D14-C8AF4FA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9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C763-2130-4AF8-AD12-E52075DCC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Ward wise analysis of Bhubaneshwar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22444-2D1D-4F20-B91B-D3204B69E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370693" y="7536872"/>
            <a:ext cx="9440034" cy="230909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9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60A347FF-77C2-4F5F-AD42-6E8BA405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53" y="152294"/>
            <a:ext cx="7826938" cy="65534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07FD5-EFF8-4C17-BB58-512E0446C86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551DA-E747-4EDC-AC3B-ACEA882CB74C}"/>
              </a:ext>
            </a:extLst>
          </p:cNvPr>
          <p:cNvSpPr txBox="1"/>
          <p:nvPr/>
        </p:nvSpPr>
        <p:spPr>
          <a:xfrm>
            <a:off x="588794" y="1462809"/>
            <a:ext cx="3149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Bhubaneshwar is the capital city of Odisha with an estimate population of 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849448.</a:t>
            </a:r>
            <a:r>
              <a:rPr lang="en-IN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FEDBB-94AF-48E7-9A25-8DF5DB34D01C}"/>
              </a:ext>
            </a:extLst>
          </p:cNvPr>
          <p:cNvSpPr txBox="1"/>
          <p:nvPr/>
        </p:nvSpPr>
        <p:spPr>
          <a:xfrm>
            <a:off x="555906" y="2787134"/>
            <a:ext cx="3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no of wards =“69”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628DA-85AC-4C46-A117-EBA37E3C988D}"/>
              </a:ext>
            </a:extLst>
          </p:cNvPr>
          <p:cNvSpPr txBox="1"/>
          <p:nvPr/>
        </p:nvSpPr>
        <p:spPr>
          <a:xfrm>
            <a:off x="588794" y="3690052"/>
            <a:ext cx="2546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Ward </a:t>
            </a:r>
            <a:r>
              <a:rPr lang="en-US"/>
              <a:t>no 1 </a:t>
            </a:r>
            <a:r>
              <a:rPr lang="en-US" dirty="0"/>
              <a:t>has the highest population of </a:t>
            </a:r>
            <a:r>
              <a:rPr lang="en-IN" sz="1800" b="0" i="0" u="none" strike="noStrike" dirty="0">
                <a:effectLst/>
                <a:latin typeface="Calibri" panose="020F0502020204030204" pitchFamily="34" charset="0"/>
              </a:rPr>
              <a:t>47574</a:t>
            </a:r>
            <a:r>
              <a:rPr lang="en-IN" dirty="0"/>
              <a:t> .</a:t>
            </a:r>
            <a:r>
              <a:rPr lang="en-US" dirty="0"/>
              <a:t>																																									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F840B-87AE-4ED9-A512-7009F533C643}"/>
              </a:ext>
            </a:extLst>
          </p:cNvPr>
          <p:cNvSpPr txBox="1"/>
          <p:nvPr/>
        </p:nvSpPr>
        <p:spPr>
          <a:xfrm>
            <a:off x="7832436" y="6283273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</a:t>
            </a:r>
            <a:r>
              <a:rPr lang="en-US" dirty="0" err="1">
                <a:solidFill>
                  <a:schemeClr val="bg1"/>
                </a:solidFill>
              </a:rPr>
              <a:t>Populaation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5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5556-41E7-49F5-B0A3-ED58115B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59" y="0"/>
            <a:ext cx="10353762" cy="97045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Literacy </a:t>
            </a:r>
            <a:endParaRPr lang="en-IN" dirty="0"/>
          </a:p>
        </p:txBody>
      </p:sp>
      <p:pic>
        <p:nvPicPr>
          <p:cNvPr id="5" name="Content Placeholder 4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7E173A72-8899-431D-A854-5C4AA939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73" y="1477109"/>
            <a:ext cx="5874113" cy="5380892"/>
          </a:xfrm>
        </p:spPr>
      </p:pic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EEC96BCA-1E2A-4836-A875-316DF2BDA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37" y="1477109"/>
            <a:ext cx="6317363" cy="5380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51576D-0F88-44BD-9F87-F99E405B3E0B}"/>
              </a:ext>
            </a:extLst>
          </p:cNvPr>
          <p:cNvSpPr txBox="1"/>
          <p:nvPr/>
        </p:nvSpPr>
        <p:spPr>
          <a:xfrm rot="10800000" flipV="1">
            <a:off x="2542234" y="6373092"/>
            <a:ext cx="26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Female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7489AA-E291-44B8-8067-E8455B03CA16}"/>
              </a:ext>
            </a:extLst>
          </p:cNvPr>
          <p:cNvSpPr txBox="1"/>
          <p:nvPr/>
        </p:nvSpPr>
        <p:spPr>
          <a:xfrm rot="10800000" flipV="1">
            <a:off x="6350407" y="6375404"/>
            <a:ext cx="268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D845-B7EB-4323-9485-D8E97435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0045"/>
            <a:ext cx="10353762" cy="99105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Female literacy vs </a:t>
            </a:r>
            <a:br>
              <a:rPr lang="en-US" dirty="0"/>
            </a:br>
            <a:r>
              <a:rPr lang="en-US" dirty="0"/>
              <a:t>Children population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fe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BAD6-2F9A-4DFF-A94D-B18374A28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2D80A7F3-FA94-49A9-BA59-6950FDA4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1"/>
            <a:ext cx="6177954" cy="541065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FD7F3EC1-3907-4C96-B42D-1C0F7281E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69" y="1257301"/>
            <a:ext cx="6177955" cy="54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3F78-79E8-4AA2-9546-1C16ED92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2" cy="924560"/>
          </a:xfrm>
        </p:spPr>
        <p:txBody>
          <a:bodyPr>
            <a:normAutofit/>
          </a:bodyPr>
          <a:lstStyle/>
          <a:p>
            <a:r>
              <a:rPr lang="en-US" dirty="0"/>
              <a:t>Informal settlements Vs Legal Houses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A3B76-C74C-4B10-976D-CBA0B2384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9FB74F51-8A39-43A4-918D-211B80F9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33"/>
            <a:ext cx="6383655" cy="5590806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3669236-E814-4E90-9492-39067E62F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72" y="1124731"/>
            <a:ext cx="6383656" cy="55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4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AF45-F134-40AE-AA79-4E620039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50725"/>
            <a:ext cx="12030626" cy="910269"/>
          </a:xfrm>
        </p:spPr>
        <p:txBody>
          <a:bodyPr/>
          <a:lstStyle/>
          <a:p>
            <a:r>
              <a:rPr lang="en-US" dirty="0"/>
              <a:t>Slum population vs Total population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8DD2-D2A2-4C7C-930B-A316BC0EE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0FF3B8C-0EB6-44BD-826B-7385CB5B9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836"/>
            <a:ext cx="6400800" cy="5681164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9BD9F1E-4409-4B69-B99D-27DA4227D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76836"/>
            <a:ext cx="5780551" cy="56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0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D7EF-607C-41D0-8E76-DF8F849D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Thankyou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0CB4-5740-41EB-BFBA-F520B46B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106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2B1625DAA1545BC33290397DDCBA8" ma:contentTypeVersion="4" ma:contentTypeDescription="Create a new document." ma:contentTypeScope="" ma:versionID="fffee94bd7c1ebe249144370cf88aa9f">
  <xsd:schema xmlns:xsd="http://www.w3.org/2001/XMLSchema" xmlns:xs="http://www.w3.org/2001/XMLSchema" xmlns:p="http://schemas.microsoft.com/office/2006/metadata/properties" xmlns:ns3="ba7cc9de-5847-4d52-be05-07d44c2abc02" targetNamespace="http://schemas.microsoft.com/office/2006/metadata/properties" ma:root="true" ma:fieldsID="da2f7492571bad3db27ff92c7c7a9fa9" ns3:_="">
    <xsd:import namespace="ba7cc9de-5847-4d52-be05-07d44c2abc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cc9de-5847-4d52-be05-07d44c2abc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07E71-A041-47A6-843A-7DD5A3494D3A}">
  <ds:schemaRefs>
    <ds:schemaRef ds:uri="ba7cc9de-5847-4d52-be05-07d44c2abc0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AC5C039-CE10-461C-8224-B3BFB43753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384DF-59D6-47F1-80B3-D7C726A9D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cc9de-5847-4d52-be05-07d44c2abc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</TotalTime>
  <Words>115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Ward wise analysis of Bhubaneshwar</vt:lpstr>
      <vt:lpstr>PowerPoint Presentation</vt:lpstr>
      <vt:lpstr> Literacy </vt:lpstr>
      <vt:lpstr>       Female literacy vs  Children population       fe</vt:lpstr>
      <vt:lpstr>Informal settlements Vs Legal Houses</vt:lpstr>
      <vt:lpstr>Slum population vs Total population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 wise analysis of Bhubaneshwar</dc:title>
  <dc:creator>saurabh kamble</dc:creator>
  <cp:lastModifiedBy>saurabh kamble</cp:lastModifiedBy>
  <cp:revision>3</cp:revision>
  <dcterms:created xsi:type="dcterms:W3CDTF">2021-11-30T22:30:25Z</dcterms:created>
  <dcterms:modified xsi:type="dcterms:W3CDTF">2021-12-01T03:05:37Z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0x010100CA52B1625DAA1545BC33290397DDCBA8</vt:lpwstr>
  </property>
</Properties>
</file>