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5" r:id="rId7"/>
    <p:sldId id="260" r:id="rId8"/>
    <p:sldId id="261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C669F-94D6-4817-9E9A-5AC698D161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23FE5-6D23-4EFF-9C52-EE6B29AD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8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6E18-E20F-45AC-AAB6-16131F05BDCD}" type="datetime1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0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FFC-B953-4856-BA44-AE1B9242252C}" type="datetime1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BB8-D5F4-4500-A273-6B5E8BC66DD2}" type="datetime1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84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077B-F7A3-4519-BD2C-5F16546F541C}" type="datetime1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231B-DFCF-4909-92AA-0C1D99E70577}" type="datetime1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6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1CFE-0013-4E66-89DE-F03590E7D053}" type="datetime1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1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C1A-D4C4-48B3-BAD2-223C823E137D}" type="datetime1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5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833E-9E08-4CDF-975B-C03D3FF9E1EF}" type="datetime1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95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BA5-C755-4331-A85C-078AA81EC121}" type="datetime1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63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E664-7261-4E50-9A9A-C7EAF4DF2B9B}" type="datetime1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6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8513-497F-4077-BE79-1AAB349101EE}" type="datetime1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72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C2B3-7831-495A-B22A-836886D479FE}" type="datetime1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64103"/>
            <a:ext cx="12191999" cy="1868036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Duty Manager </a:t>
            </a:r>
            <a:b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управления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дежурствами в школе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61733" y="46688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Лицея Академии Яндекса 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Крамин Карим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Тимурович</a:t>
            </a:r>
          </a:p>
        </p:txBody>
      </p:sp>
      <p:pic>
        <p:nvPicPr>
          <p:cNvPr id="1026" name="Picture 2" descr="Набор в Яндекс.Лицей на ФКН | Факультет компьютерных нау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678"/>
            <a:ext cx="370522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18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и 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версия Приложения автоматизирует основные функции процесса назначения дежурств в школе, учитывает интересы учеников и пожелания классных руководителей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81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35225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17764" y="649305"/>
            <a:ext cx="12192000" cy="730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нужно это приложение</a:t>
            </a:r>
            <a:r>
              <a:rPr lang="en-US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1654629"/>
            <a:ext cx="9822873" cy="322494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организации дежурств 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школе,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облегчает и упрощает работу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администрации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желаний учителей и учеников о времени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дежурств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классных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руководителей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назначения дежурных классов</a:t>
            </a:r>
          </a:p>
          <a:p>
            <a:pPr algn="l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58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644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описание проекта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095828" y="1654629"/>
            <a:ext cx="10355943" cy="143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приложения, которое автоматизирует процесс организации дежурств в школе.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Дежурство родителей малышей – РУССКАЯ ШКОЛ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3091543"/>
            <a:ext cx="4924425" cy="310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77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644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 и </a:t>
            </a:r>
          </a:p>
          <a:p>
            <a:pPr algn="ctr"/>
            <a:r>
              <a:rPr lang="ru-RU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продукты 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994690" y="1943495"/>
            <a:ext cx="10355943" cy="202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Sqlite3 – работа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PyQt5 – создание приложения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проектом и версиями кода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 Designer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дизайна приложения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2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таблиц БД со связями между ними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функции для работы с таблицами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алгоритм приложения, обеспечивающий работу программы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программы, обеспечивающая интерфейс взаимодействия с пользователем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34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и регистрация</a:t>
            </a:r>
            <a:endParaRPr lang="ru-RU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69" y="2080260"/>
            <a:ext cx="4639917" cy="379984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17" y="2080260"/>
            <a:ext cx="4025583" cy="380637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55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644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ученика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7" y="1654629"/>
            <a:ext cx="4052253" cy="418964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13842" y="1723458"/>
            <a:ext cx="4000112" cy="405199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39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485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классного руководителя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84" y="1827213"/>
            <a:ext cx="4590415" cy="414995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827213"/>
            <a:ext cx="4600974" cy="414995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86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3501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администрации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10947" y="1540328"/>
            <a:ext cx="4740037" cy="423817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04912" y="1540328"/>
            <a:ext cx="4598988" cy="432145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1338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172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Создание приложения Duty Manager  для управления дежурствами в школе</vt:lpstr>
      <vt:lpstr>Зачем нужно это приложение?</vt:lpstr>
      <vt:lpstr>Презентация PowerPoint</vt:lpstr>
      <vt:lpstr>Презентация PowerPoint</vt:lpstr>
      <vt:lpstr>Структура Приложения</vt:lpstr>
      <vt:lpstr>Авторизация и регистрация</vt:lpstr>
      <vt:lpstr>Презентация PowerPoint</vt:lpstr>
      <vt:lpstr>Презентация PowerPoint</vt:lpstr>
      <vt:lpstr>Презентация PowerPoint</vt:lpstr>
      <vt:lpstr>Выводы и перспективы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управления дежурствами в школе</dc:title>
  <dc:creator>Пользователь Windows</dc:creator>
  <cp:lastModifiedBy>Пользователь Windows</cp:lastModifiedBy>
  <cp:revision>22</cp:revision>
  <dcterms:created xsi:type="dcterms:W3CDTF">2021-11-01T10:28:34Z</dcterms:created>
  <dcterms:modified xsi:type="dcterms:W3CDTF">2021-11-11T20:19:29Z</dcterms:modified>
</cp:coreProperties>
</file>