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166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3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79FA-0D5B-4982-9FD8-3DC8BC2BB6A2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F86-DA01-4CC3-9C88-B0A52B9AB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64103"/>
            <a:ext cx="12191999" cy="1868036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управления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дежурствами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школе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1733" y="46688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Лицея Академии Яндекса 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Карим Крамин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Набор в Яндекс.Лицей на ФКН | Факультет компьютерных нау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78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8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9181"/>
            <a:ext cx="12192000" cy="1231220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это приложение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1654629"/>
            <a:ext cx="10058400" cy="1915885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учет желаний учителей и учеников для дежурства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организационной деятельности классных руководителей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› оптимизирование процесса назначения дежурных классов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краткое описание проекта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95828" y="1654629"/>
            <a:ext cx="10355943" cy="143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приложения, который автоматизирует алгоритм организации дежурств.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19628" y="1768928"/>
            <a:ext cx="10355943" cy="202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 – для работы с базами данных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создание приложения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Pyinstaller – для создания отдельного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ученика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7" y="1654629"/>
            <a:ext cx="4594225" cy="46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485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учителя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54629"/>
            <a:ext cx="5300663" cy="48099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4629"/>
            <a:ext cx="5356929" cy="4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3501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администрации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57" y="1540329"/>
            <a:ext cx="5272086" cy="49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464456"/>
            <a:ext cx="12192000" cy="119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функционал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3" y="1654628"/>
            <a:ext cx="5182983" cy="4674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3" y="1654628"/>
            <a:ext cx="5177284" cy="46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3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35225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9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Приложение для управления  дежурствами в школе</vt:lpstr>
      <vt:lpstr>Зачем нужно это приложение?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управления дежурствами в школе</dc:title>
  <dc:creator>Пользователь Windows</dc:creator>
  <cp:lastModifiedBy>Пользователь Windows</cp:lastModifiedBy>
  <cp:revision>7</cp:revision>
  <dcterms:created xsi:type="dcterms:W3CDTF">2021-11-01T10:28:34Z</dcterms:created>
  <dcterms:modified xsi:type="dcterms:W3CDTF">2021-11-01T11:18:17Z</dcterms:modified>
</cp:coreProperties>
</file>