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3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79FA-0D5B-4982-9FD8-3DC8BC2BB6A2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64103"/>
            <a:ext cx="12191999" cy="1868036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управления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дежурствами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школе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1733" y="46688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Лицея Академии Яндекса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Карим Крамин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Набор в Яндекс.Лицей на ФКН | Факультет компьютерных нау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78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8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9181"/>
            <a:ext cx="12192000" cy="1231220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это приложение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1654629"/>
            <a:ext cx="9822873" cy="322494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автоматизация системы организации дежурств в школе облегчает и упрощает работу администрации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желаний учителей и учеников по времени дежурств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упрощение работы классных руководителей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оптимизация процесса назначения дежурных классов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описание проекта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95828" y="1654629"/>
            <a:ext cx="10355943" cy="143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приложения, который автоматизирует процесс организации дежурств в школе.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Дежурство родителей малышей – РУССКАЯ ШК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091543"/>
            <a:ext cx="4924425" cy="31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программные продукты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19628" y="1768928"/>
            <a:ext cx="10355943" cy="202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 – для работы с базами данных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создание приложения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Pyinstaller – для создания отдельного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9" y="2080260"/>
            <a:ext cx="4639917" cy="37998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17" y="2080260"/>
            <a:ext cx="4025583" cy="38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ученика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7" y="1654629"/>
            <a:ext cx="4052253" cy="418964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13842" y="1723458"/>
            <a:ext cx="4000112" cy="40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485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классного руководителя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4" y="1827213"/>
            <a:ext cx="4590415" cy="414995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27213"/>
            <a:ext cx="4600974" cy="41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6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3501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администрации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947" y="1540328"/>
            <a:ext cx="4740037" cy="423817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912" y="1540328"/>
            <a:ext cx="4598988" cy="43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35225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9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99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Приложение для управления  дежурствами в школе</vt:lpstr>
      <vt:lpstr>Зачем нужно это приложение? </vt:lpstr>
      <vt:lpstr>Презентация PowerPoint</vt:lpstr>
      <vt:lpstr>Презентация PowerPoint</vt:lpstr>
      <vt:lpstr>Авторизация и регистрация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управления дежурствами в школе</dc:title>
  <dc:creator>Пользователь Windows</dc:creator>
  <cp:lastModifiedBy>Пользователь Windows</cp:lastModifiedBy>
  <cp:revision>11</cp:revision>
  <dcterms:created xsi:type="dcterms:W3CDTF">2021-11-01T10:28:34Z</dcterms:created>
  <dcterms:modified xsi:type="dcterms:W3CDTF">2021-11-05T08:24:48Z</dcterms:modified>
</cp:coreProperties>
</file>