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24" y="11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BAC3-7B81-4F39-95E1-C9EF6C17ECF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84F3-70FD-417A-8BB1-B034CB2D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14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BAC3-7B81-4F39-95E1-C9EF6C17ECF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84F3-70FD-417A-8BB1-B034CB2D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6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BAC3-7B81-4F39-95E1-C9EF6C17ECF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84F3-70FD-417A-8BB1-B034CB2D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5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BAC3-7B81-4F39-95E1-C9EF6C17ECF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84F3-70FD-417A-8BB1-B034CB2D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02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BAC3-7B81-4F39-95E1-C9EF6C17ECF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84F3-70FD-417A-8BB1-B034CB2D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17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BAC3-7B81-4F39-95E1-C9EF6C17ECF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84F3-70FD-417A-8BB1-B034CB2D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5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BAC3-7B81-4F39-95E1-C9EF6C17ECF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84F3-70FD-417A-8BB1-B034CB2D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2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BAC3-7B81-4F39-95E1-C9EF6C17ECF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84F3-70FD-417A-8BB1-B034CB2D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98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BAC3-7B81-4F39-95E1-C9EF6C17ECF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84F3-70FD-417A-8BB1-B034CB2D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3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BAC3-7B81-4F39-95E1-C9EF6C17ECF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84F3-70FD-417A-8BB1-B034CB2D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0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BAC3-7B81-4F39-95E1-C9EF6C17ECF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84F3-70FD-417A-8BB1-B034CB2D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6BAC3-7B81-4F39-95E1-C9EF6C17ECF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984F3-70FD-417A-8BB1-B034CB2D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54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337298" y="298783"/>
            <a:ext cx="2542674" cy="1074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도서조회</a:t>
            </a:r>
            <a:endParaRPr lang="en-US" altLang="ko-KR" dirty="0" smtClean="0"/>
          </a:p>
        </p:txBody>
      </p:sp>
      <p:sp>
        <p:nvSpPr>
          <p:cNvPr id="5" name="타원 4"/>
          <p:cNvSpPr/>
          <p:nvPr/>
        </p:nvSpPr>
        <p:spPr>
          <a:xfrm>
            <a:off x="4337298" y="1772651"/>
            <a:ext cx="2542674" cy="1074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도서대여</a:t>
            </a:r>
            <a:endParaRPr lang="en-US" altLang="ko-KR" dirty="0" smtClean="0"/>
          </a:p>
        </p:txBody>
      </p:sp>
      <p:sp>
        <p:nvSpPr>
          <p:cNvPr id="6" name="타원 5"/>
          <p:cNvSpPr/>
          <p:nvPr/>
        </p:nvSpPr>
        <p:spPr>
          <a:xfrm>
            <a:off x="4337298" y="3246519"/>
            <a:ext cx="2542674" cy="1074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도서신청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74643" y="249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endCxn id="4" idx="2"/>
          </p:cNvCxnSpPr>
          <p:nvPr/>
        </p:nvCxnSpPr>
        <p:spPr>
          <a:xfrm flipV="1">
            <a:off x="1747250" y="836194"/>
            <a:ext cx="2590048" cy="924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5" idx="2"/>
          </p:cNvCxnSpPr>
          <p:nvPr/>
        </p:nvCxnSpPr>
        <p:spPr>
          <a:xfrm>
            <a:off x="1747250" y="1760620"/>
            <a:ext cx="2590048" cy="549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6" idx="2"/>
          </p:cNvCxnSpPr>
          <p:nvPr/>
        </p:nvCxnSpPr>
        <p:spPr>
          <a:xfrm>
            <a:off x="1747250" y="1760620"/>
            <a:ext cx="2590048" cy="2023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757597" y="1082650"/>
            <a:ext cx="876515" cy="1355939"/>
            <a:chOff x="2165759" y="-516835"/>
            <a:chExt cx="876515" cy="1355939"/>
          </a:xfrm>
        </p:grpSpPr>
        <p:sp>
          <p:nvSpPr>
            <p:cNvPr id="17" name="타원 16"/>
            <p:cNvSpPr/>
            <p:nvPr/>
          </p:nvSpPr>
          <p:spPr>
            <a:xfrm>
              <a:off x="2378729" y="-516835"/>
              <a:ext cx="450574" cy="450574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>
              <a:stCxn id="17" idx="4"/>
            </p:cNvCxnSpPr>
            <p:nvPr/>
          </p:nvCxnSpPr>
          <p:spPr>
            <a:xfrm>
              <a:off x="2604016" y="-66261"/>
              <a:ext cx="0" cy="53008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165759" y="76624"/>
              <a:ext cx="87651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2204557" y="448014"/>
              <a:ext cx="391091" cy="39109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612384" y="441407"/>
              <a:ext cx="391091" cy="39109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940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337298" y="153643"/>
            <a:ext cx="2542674" cy="1074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도서주문</a:t>
            </a:r>
            <a:endParaRPr lang="en-US" altLang="ko-KR" dirty="0" smtClean="0"/>
          </a:p>
        </p:txBody>
      </p:sp>
      <p:sp>
        <p:nvSpPr>
          <p:cNvPr id="5" name="타원 4"/>
          <p:cNvSpPr/>
          <p:nvPr/>
        </p:nvSpPr>
        <p:spPr>
          <a:xfrm>
            <a:off x="4337298" y="1524742"/>
            <a:ext cx="2542674" cy="1074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신청자격확인</a:t>
            </a:r>
            <a:endParaRPr lang="en-US" altLang="ko-KR" dirty="0" smtClean="0"/>
          </a:p>
        </p:txBody>
      </p:sp>
      <p:sp>
        <p:nvSpPr>
          <p:cNvPr id="6" name="타원 5"/>
          <p:cNvSpPr/>
          <p:nvPr/>
        </p:nvSpPr>
        <p:spPr>
          <a:xfrm>
            <a:off x="4337298" y="2895841"/>
            <a:ext cx="2542674" cy="1074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반납처리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74643" y="249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endCxn id="4" idx="2"/>
          </p:cNvCxnSpPr>
          <p:nvPr/>
        </p:nvCxnSpPr>
        <p:spPr>
          <a:xfrm flipV="1">
            <a:off x="1747250" y="691054"/>
            <a:ext cx="2590048" cy="924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5" idx="2"/>
          </p:cNvCxnSpPr>
          <p:nvPr/>
        </p:nvCxnSpPr>
        <p:spPr>
          <a:xfrm>
            <a:off x="1747250" y="1615480"/>
            <a:ext cx="2590048" cy="446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6" idx="2"/>
          </p:cNvCxnSpPr>
          <p:nvPr/>
        </p:nvCxnSpPr>
        <p:spPr>
          <a:xfrm>
            <a:off x="1747250" y="1615480"/>
            <a:ext cx="2590048" cy="181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757597" y="1082650"/>
            <a:ext cx="876515" cy="1355939"/>
            <a:chOff x="2165759" y="-516835"/>
            <a:chExt cx="876515" cy="1355939"/>
          </a:xfrm>
        </p:grpSpPr>
        <p:sp>
          <p:nvSpPr>
            <p:cNvPr id="17" name="타원 16"/>
            <p:cNvSpPr/>
            <p:nvPr/>
          </p:nvSpPr>
          <p:spPr>
            <a:xfrm>
              <a:off x="2378729" y="-516835"/>
              <a:ext cx="450574" cy="450574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>
              <a:stCxn id="17" idx="4"/>
            </p:cNvCxnSpPr>
            <p:nvPr/>
          </p:nvCxnSpPr>
          <p:spPr>
            <a:xfrm>
              <a:off x="2604016" y="-66261"/>
              <a:ext cx="0" cy="53008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165759" y="76624"/>
              <a:ext cx="87651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2204557" y="448014"/>
              <a:ext cx="391091" cy="39109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612384" y="441407"/>
              <a:ext cx="391091" cy="39109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타원 17"/>
          <p:cNvSpPr/>
          <p:nvPr/>
        </p:nvSpPr>
        <p:spPr>
          <a:xfrm>
            <a:off x="4337298" y="4266940"/>
            <a:ext cx="2542674" cy="1074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회원조회</a:t>
            </a:r>
            <a:endParaRPr lang="en-US" altLang="ko-KR" dirty="0" smtClean="0"/>
          </a:p>
        </p:txBody>
      </p:sp>
      <p:sp>
        <p:nvSpPr>
          <p:cNvPr id="20" name="타원 19"/>
          <p:cNvSpPr/>
          <p:nvPr/>
        </p:nvSpPr>
        <p:spPr>
          <a:xfrm>
            <a:off x="4337298" y="5638038"/>
            <a:ext cx="2542674" cy="1074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대여자격조회</a:t>
            </a:r>
            <a:endParaRPr lang="en-US" altLang="ko-KR" dirty="0" smtClean="0"/>
          </a:p>
        </p:txBody>
      </p:sp>
      <p:sp>
        <p:nvSpPr>
          <p:cNvPr id="21" name="타원 20"/>
          <p:cNvSpPr/>
          <p:nvPr/>
        </p:nvSpPr>
        <p:spPr>
          <a:xfrm>
            <a:off x="7624784" y="298783"/>
            <a:ext cx="2542674" cy="1074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도서주문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현황등록</a:t>
            </a:r>
            <a:endParaRPr lang="en-US" altLang="ko-KR" dirty="0" smtClean="0"/>
          </a:p>
        </p:txBody>
      </p:sp>
      <p:sp>
        <p:nvSpPr>
          <p:cNvPr id="23" name="타원 22"/>
          <p:cNvSpPr/>
          <p:nvPr/>
        </p:nvSpPr>
        <p:spPr>
          <a:xfrm>
            <a:off x="7624784" y="1798267"/>
            <a:ext cx="2542674" cy="1074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도서주문발주</a:t>
            </a:r>
            <a:endParaRPr lang="en-US" altLang="ko-KR" dirty="0" smtClean="0"/>
          </a:p>
        </p:txBody>
      </p:sp>
      <p:cxnSp>
        <p:nvCxnSpPr>
          <p:cNvPr id="26" name="직선 화살표 연결선 25"/>
          <p:cNvCxnSpPr>
            <a:endCxn id="18" idx="2"/>
          </p:cNvCxnSpPr>
          <p:nvPr/>
        </p:nvCxnSpPr>
        <p:spPr>
          <a:xfrm>
            <a:off x="1747250" y="1627511"/>
            <a:ext cx="2590048" cy="3176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0" idx="2"/>
          </p:cNvCxnSpPr>
          <p:nvPr/>
        </p:nvCxnSpPr>
        <p:spPr>
          <a:xfrm>
            <a:off x="1747250" y="1639542"/>
            <a:ext cx="2590048" cy="4535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6"/>
            <a:endCxn id="21" idx="2"/>
          </p:cNvCxnSpPr>
          <p:nvPr/>
        </p:nvCxnSpPr>
        <p:spPr>
          <a:xfrm>
            <a:off x="6879972" y="691054"/>
            <a:ext cx="744812" cy="145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" idx="6"/>
            <a:endCxn id="21" idx="2"/>
          </p:cNvCxnSpPr>
          <p:nvPr/>
        </p:nvCxnSpPr>
        <p:spPr>
          <a:xfrm flipV="1">
            <a:off x="6879972" y="836194"/>
            <a:ext cx="744812" cy="1225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1" idx="4"/>
            <a:endCxn id="23" idx="0"/>
          </p:cNvCxnSpPr>
          <p:nvPr/>
        </p:nvCxnSpPr>
        <p:spPr>
          <a:xfrm>
            <a:off x="8896121" y="1373605"/>
            <a:ext cx="0" cy="42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5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403</dc:creator>
  <cp:lastModifiedBy>403</cp:lastModifiedBy>
  <cp:revision>3</cp:revision>
  <dcterms:created xsi:type="dcterms:W3CDTF">2021-04-29T01:29:59Z</dcterms:created>
  <dcterms:modified xsi:type="dcterms:W3CDTF">2021-04-29T01:33:47Z</dcterms:modified>
</cp:coreProperties>
</file>