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67" r:id="rId6"/>
    <p:sldId id="25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46991-D66C-429D-82B5-D47689631729}" v="94" dt="2025-04-24T13:36:10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8864F-2C64-AD99-78BF-511F06C11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88E69-4FDE-0C08-FCC7-7D0E85E97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83822-D494-86BC-7B6E-919317CD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F46F3-3797-771B-C94D-FAC16928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30545-D389-66A2-AB81-B265D735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902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34E75-3299-2C27-450E-F90325A7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EE974-D660-9F24-82DD-49D8C3C26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DF0EE-A2C6-2601-E8D6-BACEFA8E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5D9052-0830-B54D-5F2A-8C40AB32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B97927-D551-9565-4234-2ED88E71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3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906185-A52E-396E-6B04-6E580F12A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83E22-C906-DAE5-E91F-B383EB472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17E3F-AA86-96A6-8B52-A68AAF90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B158D-AE16-1EA7-18C3-7BAF39DE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C61AF-5251-D02D-C704-44700929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49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C8363-844C-8B37-2103-8BEC70D3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E092D-89BA-BC1F-7CAE-B08B7AC5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D88C37-D3C3-D6E3-1A8C-3A2827EF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C54A4-AE98-6ADC-775F-C95B4F6E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078C8-3F8E-0F87-E7AE-B7337C2B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451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8A2EC7-5E6C-1BBF-B8A4-8CA8342D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0C7152-2D24-7501-0AF9-85434C8E1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A8A2CE-87A0-016C-8665-43B779AC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3A497B-49CE-1BF9-205E-EFEBA619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C8C28-A2FD-E3A2-161B-48655DE9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811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9DFA7-4A5C-52AC-4357-A5CD1995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C622A-264B-BE00-31F5-725FBA3A5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4FFBE8-2BB9-70E1-44E3-EEF7BCFC9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75236-C352-E507-B2C1-231D4FA4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22070D-3E48-7974-585B-AB99D4D7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3C61B-2B1C-48CE-7283-BFF20C78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348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E7105-2FF4-9A0C-5F13-B6A1A92D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CBC15-025F-0B19-39D5-C6FFB15BC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C1420-6E21-DAE3-53EA-EABE19837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7537B8-2279-41C8-6349-44CD2A321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A33562-EC20-FB76-DEE6-9A6CB3E25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1C5980-1215-3861-F6A1-27474EA5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CDEB0E-6F9B-5567-C389-C6B6E9B8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C207F4-D78A-529F-FDA8-907B66FE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29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434B4-F829-A3AC-A7FC-FD31E256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43B8F-A1A4-BA3A-2140-A3FA947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33FBE-D8FE-17A2-4267-A75EB6C5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35486-B4BA-541D-C123-85F2DC5B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004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85E848-328E-1F14-4CA8-827F34BE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6D4E1B-B578-CDD2-CF4A-87ACB8B3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E9E05-1671-ADDC-E9C4-EBD63941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6141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8FE0B-5F26-F5C1-906C-2C2D7296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8CEF1-4EAA-BEA8-4FF1-DA415CA1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5B6859-2374-65A5-D6AF-6D7CD59CF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D8330-CEBC-CF89-2246-E0E2341A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DDD93-B227-6B8F-95B2-D5B2EA81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E1404-F591-C0DE-01AF-8859895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155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3D532-38FA-EFA6-F236-036E9DC6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6D5BCD-99F7-2E8C-A3AB-74A57560B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98A25-64FD-15B7-5A13-14D6B189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438F1D-6B9A-A59F-3693-9EE577D5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F4B17-A534-4C86-531B-4742E0E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8415E-27C5-C071-7CF5-1C7A9FAF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757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F87DE-B6FD-9F6F-6070-9E8A5B6C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E41DF-1C52-9C02-9505-3A72E1B84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50B38-09B9-CE5E-ABC7-642B99465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Thursday, April 24, 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85D27-329A-40C8-F0F7-5F46F62E0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pc="200"/>
              <a:t>Sample Footer Text</a:t>
            </a:r>
            <a:endParaRPr lang="en-US" spc="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2C62A-07D6-1CC7-F9BC-4E50F2AFD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7C364-1A3B-B433-86C8-4A1B18948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5" y="662400"/>
            <a:ext cx="11293200" cy="1000800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dirty="0" err="1"/>
              <a:t>폰케몰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359AE0-E461-DF57-727B-54A94F8AC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5" y="1652400"/>
            <a:ext cx="11293200" cy="984885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2000" dirty="0" err="1"/>
              <a:t>폰케이스</a:t>
            </a:r>
            <a:r>
              <a:rPr lang="ko-KR" altLang="en-US" sz="2000" dirty="0"/>
              <a:t> 쇼핑몰 사이트</a:t>
            </a:r>
          </a:p>
        </p:txBody>
      </p:sp>
      <p:pic>
        <p:nvPicPr>
          <p:cNvPr id="4" name="Picture 3" descr="다채로운 물방울">
            <a:extLst>
              <a:ext uri="{FF2B5EF4-FFF2-40B4-BE49-F238E27FC236}">
                <a16:creationId xmlns:a16="http://schemas.microsoft.com/office/drawing/2014/main" id="{616CF03E-77AF-1E51-02FE-333131668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212" b="29881"/>
          <a:stretch/>
        </p:blipFill>
        <p:spPr>
          <a:xfrm>
            <a:off x="20" y="2959198"/>
            <a:ext cx="12191980" cy="38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88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D768B-28E8-57A2-8F93-A45CA763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02B38-922F-9479-C9FD-C1E8CF323074}"/>
              </a:ext>
            </a:extLst>
          </p:cNvPr>
          <p:cNvSpPr txBox="1"/>
          <p:nvPr/>
        </p:nvSpPr>
        <p:spPr>
          <a:xfrm>
            <a:off x="147483" y="137652"/>
            <a:ext cx="5388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주문</a:t>
            </a:r>
            <a:r>
              <a:rPr lang="en-US" altLang="ko-KR" sz="2800" dirty="0"/>
              <a:t>/</a:t>
            </a:r>
            <a:r>
              <a:rPr lang="ko-KR" altLang="en-US" sz="2800" dirty="0"/>
              <a:t>배송 내역 조회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967395-ADEA-D797-2CFB-CD47DF88B408}"/>
              </a:ext>
            </a:extLst>
          </p:cNvPr>
          <p:cNvSpPr/>
          <p:nvPr/>
        </p:nvSpPr>
        <p:spPr>
          <a:xfrm>
            <a:off x="124744" y="747252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60005-E960-4727-D6D4-367FED0C47A2}"/>
              </a:ext>
            </a:extLst>
          </p:cNvPr>
          <p:cNvSpPr txBox="1"/>
          <p:nvPr/>
        </p:nvSpPr>
        <p:spPr>
          <a:xfrm>
            <a:off x="3029563" y="747252"/>
            <a:ext cx="345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주문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배송 내역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043C5-A46D-38E0-3115-D029D5B01E54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F4114AA-5F09-0C51-2A6C-92BFDE79D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94507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검색어를 입력하고 엔터치면 아래 주문 상품 목록이 바뀜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주문한 상품들의 목록이 아래로 나열됨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주문한 상품들의 상세 정보들이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상세보기를 누르면 해당 주문 상품의 주문번호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배송 정보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판매처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결제정보 등 더욱 자세한 주문 정보가 창으로 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14" name="십이각형 13">
            <a:extLst>
              <a:ext uri="{FF2B5EF4-FFF2-40B4-BE49-F238E27FC236}">
                <a16:creationId xmlns:a16="http://schemas.microsoft.com/office/drawing/2014/main" id="{31833E68-C405-EC59-3F39-F98257B2F545}"/>
              </a:ext>
            </a:extLst>
          </p:cNvPr>
          <p:cNvSpPr/>
          <p:nvPr/>
        </p:nvSpPr>
        <p:spPr>
          <a:xfrm>
            <a:off x="5653858" y="1404661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ECB2445-4FAE-0726-349A-8830494FCE6C}"/>
              </a:ext>
            </a:extLst>
          </p:cNvPr>
          <p:cNvSpPr/>
          <p:nvPr/>
        </p:nvSpPr>
        <p:spPr>
          <a:xfrm>
            <a:off x="5909187" y="1533433"/>
            <a:ext cx="3333136" cy="369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검색어를 입력하세요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6E6E71-D9EE-126E-3BAD-EA777995BF5B}"/>
              </a:ext>
            </a:extLst>
          </p:cNvPr>
          <p:cNvSpPr/>
          <p:nvPr/>
        </p:nvSpPr>
        <p:spPr>
          <a:xfrm>
            <a:off x="353961" y="2408903"/>
            <a:ext cx="1641987" cy="136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상품 사진</a:t>
            </a:r>
            <a:endParaRPr lang="ko-KR" altLang="en-US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309F38A-EE14-86A7-52C1-8AFFB1DCA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853360"/>
              </p:ext>
            </p:extLst>
          </p:nvPr>
        </p:nvGraphicFramePr>
        <p:xfrm>
          <a:off x="2499238" y="2538525"/>
          <a:ext cx="398882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8823">
                  <a:extLst>
                    <a:ext uri="{9D8B030D-6E8A-4147-A177-3AD203B41FA5}">
                      <a16:colId xmlns:a16="http://schemas.microsoft.com/office/drawing/2014/main" val="3206614785"/>
                    </a:ext>
                  </a:extLst>
                </a:gridCol>
              </a:tblGrid>
              <a:tr h="360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40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00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7611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C9B7EAA-1F16-0B9F-97E2-D94A1D35F409}"/>
              </a:ext>
            </a:extLst>
          </p:cNvPr>
          <p:cNvSpPr/>
          <p:nvPr/>
        </p:nvSpPr>
        <p:spPr>
          <a:xfrm>
            <a:off x="7219951" y="2753032"/>
            <a:ext cx="1641988" cy="6759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531B11-F7D7-7DA9-9D04-60422D733ED4}"/>
              </a:ext>
            </a:extLst>
          </p:cNvPr>
          <p:cNvSpPr/>
          <p:nvPr/>
        </p:nvSpPr>
        <p:spPr>
          <a:xfrm>
            <a:off x="353960" y="4146099"/>
            <a:ext cx="1641987" cy="136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상품 사진</a:t>
            </a:r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4CDEC70-4B95-F892-1322-04E073E46D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78433"/>
              </p:ext>
            </p:extLst>
          </p:nvPr>
        </p:nvGraphicFramePr>
        <p:xfrm>
          <a:off x="2499238" y="4275721"/>
          <a:ext cx="3988823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8823">
                  <a:extLst>
                    <a:ext uri="{9D8B030D-6E8A-4147-A177-3AD203B41FA5}">
                      <a16:colId xmlns:a16="http://schemas.microsoft.com/office/drawing/2014/main" val="3206614785"/>
                    </a:ext>
                  </a:extLst>
                </a:gridCol>
              </a:tblGrid>
              <a:tr h="3602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240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 가격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00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 일자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76115"/>
                  </a:ext>
                </a:extLst>
              </a:tr>
            </a:tbl>
          </a:graphicData>
        </a:graphic>
      </p:graphicFrame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783179-376F-9E71-5CC3-BB846CFD69DD}"/>
              </a:ext>
            </a:extLst>
          </p:cNvPr>
          <p:cNvSpPr/>
          <p:nvPr/>
        </p:nvSpPr>
        <p:spPr>
          <a:xfrm>
            <a:off x="7184615" y="4491457"/>
            <a:ext cx="1641988" cy="675968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상세보기</a:t>
            </a:r>
          </a:p>
        </p:txBody>
      </p:sp>
      <p:sp>
        <p:nvSpPr>
          <p:cNvPr id="23" name="십이각형 22">
            <a:extLst>
              <a:ext uri="{FF2B5EF4-FFF2-40B4-BE49-F238E27FC236}">
                <a16:creationId xmlns:a16="http://schemas.microsoft.com/office/drawing/2014/main" id="{18CA7CB1-B379-918A-9E8D-502A277E39BF}"/>
              </a:ext>
            </a:extLst>
          </p:cNvPr>
          <p:cNvSpPr/>
          <p:nvPr/>
        </p:nvSpPr>
        <p:spPr>
          <a:xfrm>
            <a:off x="233208" y="2112981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4" name="십이각형 23">
            <a:extLst>
              <a:ext uri="{FF2B5EF4-FFF2-40B4-BE49-F238E27FC236}">
                <a16:creationId xmlns:a16="http://schemas.microsoft.com/office/drawing/2014/main" id="{1ACBA5E6-1C11-2055-5E77-B95E2450D590}"/>
              </a:ext>
            </a:extLst>
          </p:cNvPr>
          <p:cNvSpPr/>
          <p:nvPr/>
        </p:nvSpPr>
        <p:spPr>
          <a:xfrm>
            <a:off x="2257735" y="2264020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십이각형 24">
            <a:extLst>
              <a:ext uri="{FF2B5EF4-FFF2-40B4-BE49-F238E27FC236}">
                <a16:creationId xmlns:a16="http://schemas.microsoft.com/office/drawing/2014/main" id="{6D61499D-845E-9303-4C52-3347BD0FC86A}"/>
              </a:ext>
            </a:extLst>
          </p:cNvPr>
          <p:cNvSpPr/>
          <p:nvPr/>
        </p:nvSpPr>
        <p:spPr>
          <a:xfrm>
            <a:off x="6984592" y="2542212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7356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C2D7C-021B-03E5-92B3-FDAE16AE1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84B75C-0DA2-E3A8-D889-92846FFDE4F5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장바구니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6A0756-9895-1DC6-A5F6-91E992723880}"/>
              </a:ext>
            </a:extLst>
          </p:cNvPr>
          <p:cNvSpPr/>
          <p:nvPr/>
        </p:nvSpPr>
        <p:spPr>
          <a:xfrm>
            <a:off x="117986" y="747252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A1A9A-49C1-4E05-79FE-3C53F55D215F}"/>
              </a:ext>
            </a:extLst>
          </p:cNvPr>
          <p:cNvSpPr txBox="1"/>
          <p:nvPr/>
        </p:nvSpPr>
        <p:spPr>
          <a:xfrm>
            <a:off x="3601063" y="725478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장바구니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B74810-1EB2-0D7D-42A9-1DF96990F3D0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B67EA268-BAAC-F08A-A4E5-21D92F4C7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742698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상품 체크박스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옆에 상품 금액 계산 정보에서 계산된 합계인 상품금액이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체크된 상품들의 상품금액을 합산한 총 주문금액이 표시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체크된 상품들을 주문하는 주문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결제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체크된 상품들을 장바구니에서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14" name="십이각형 13">
            <a:extLst>
              <a:ext uri="{FF2B5EF4-FFF2-40B4-BE49-F238E27FC236}">
                <a16:creationId xmlns:a16="http://schemas.microsoft.com/office/drawing/2014/main" id="{BB7E114D-7119-AC23-F14C-2D90581E9751}"/>
              </a:ext>
            </a:extLst>
          </p:cNvPr>
          <p:cNvSpPr/>
          <p:nvPr/>
        </p:nvSpPr>
        <p:spPr>
          <a:xfrm>
            <a:off x="189680" y="1527180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8BEE858-98AA-619C-FEB8-220ACAC62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09291"/>
              </p:ext>
            </p:extLst>
          </p:nvPr>
        </p:nvGraphicFramePr>
        <p:xfrm>
          <a:off x="2202426" y="1577745"/>
          <a:ext cx="6699044" cy="18596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4761">
                  <a:extLst>
                    <a:ext uri="{9D8B030D-6E8A-4147-A177-3AD203B41FA5}">
                      <a16:colId xmlns:a16="http://schemas.microsoft.com/office/drawing/2014/main" val="331154381"/>
                    </a:ext>
                  </a:extLst>
                </a:gridCol>
                <a:gridCol w="1674761">
                  <a:extLst>
                    <a:ext uri="{9D8B030D-6E8A-4147-A177-3AD203B41FA5}">
                      <a16:colId xmlns:a16="http://schemas.microsoft.com/office/drawing/2014/main" val="1693235909"/>
                    </a:ext>
                  </a:extLst>
                </a:gridCol>
                <a:gridCol w="1674761">
                  <a:extLst>
                    <a:ext uri="{9D8B030D-6E8A-4147-A177-3AD203B41FA5}">
                      <a16:colId xmlns:a16="http://schemas.microsoft.com/office/drawing/2014/main" val="1329869231"/>
                    </a:ext>
                  </a:extLst>
                </a:gridCol>
                <a:gridCol w="1674761">
                  <a:extLst>
                    <a:ext uri="{9D8B030D-6E8A-4147-A177-3AD203B41FA5}">
                      <a16:colId xmlns:a16="http://schemas.microsoft.com/office/drawing/2014/main" val="55356476"/>
                    </a:ext>
                  </a:extLst>
                </a:gridCol>
              </a:tblGrid>
              <a:tr h="92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상품 선택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상세 옵션 정보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금액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계산 정보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상품금액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4763"/>
                  </a:ext>
                </a:extLst>
              </a:tr>
              <a:tr h="92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일자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04929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124E00AE-72B0-6495-6437-5F8CE6B6A50C}"/>
              </a:ext>
            </a:extLst>
          </p:cNvPr>
          <p:cNvSpPr/>
          <p:nvPr/>
        </p:nvSpPr>
        <p:spPr>
          <a:xfrm>
            <a:off x="339213" y="1824249"/>
            <a:ext cx="1641987" cy="136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상품 사진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F6488E-52C3-DC21-CBF5-DF844F088DF8}"/>
              </a:ext>
            </a:extLst>
          </p:cNvPr>
          <p:cNvSpPr/>
          <p:nvPr/>
        </p:nvSpPr>
        <p:spPr>
          <a:xfrm>
            <a:off x="339213" y="3980304"/>
            <a:ext cx="1641987" cy="1366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상품 사진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9181E81-DBEF-C20F-EB21-6EAA2CC41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32308"/>
              </p:ext>
            </p:extLst>
          </p:nvPr>
        </p:nvGraphicFramePr>
        <p:xfrm>
          <a:off x="2202426" y="3733800"/>
          <a:ext cx="6699044" cy="18596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4761">
                  <a:extLst>
                    <a:ext uri="{9D8B030D-6E8A-4147-A177-3AD203B41FA5}">
                      <a16:colId xmlns:a16="http://schemas.microsoft.com/office/drawing/2014/main" val="331154381"/>
                    </a:ext>
                  </a:extLst>
                </a:gridCol>
                <a:gridCol w="1674761">
                  <a:extLst>
                    <a:ext uri="{9D8B030D-6E8A-4147-A177-3AD203B41FA5}">
                      <a16:colId xmlns:a16="http://schemas.microsoft.com/office/drawing/2014/main" val="1693235909"/>
                    </a:ext>
                  </a:extLst>
                </a:gridCol>
                <a:gridCol w="1674761">
                  <a:extLst>
                    <a:ext uri="{9D8B030D-6E8A-4147-A177-3AD203B41FA5}">
                      <a16:colId xmlns:a16="http://schemas.microsoft.com/office/drawing/2014/main" val="1329869231"/>
                    </a:ext>
                  </a:extLst>
                </a:gridCol>
                <a:gridCol w="1674761">
                  <a:extLst>
                    <a:ext uri="{9D8B030D-6E8A-4147-A177-3AD203B41FA5}">
                      <a16:colId xmlns:a16="http://schemas.microsoft.com/office/drawing/2014/main" val="55356476"/>
                    </a:ext>
                  </a:extLst>
                </a:gridCol>
              </a:tblGrid>
              <a:tr h="92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상품명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상품 선택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상세 옵션 정보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 금액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계산 정보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상품금액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64763"/>
                  </a:ext>
                </a:extLst>
              </a:tr>
              <a:tr h="9298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배송 일자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404929"/>
                  </a:ext>
                </a:extLst>
              </a:tr>
            </a:tbl>
          </a:graphicData>
        </a:graphic>
      </p:graphicFrame>
      <p:sp>
        <p:nvSpPr>
          <p:cNvPr id="20" name="액자 19">
            <a:extLst>
              <a:ext uri="{FF2B5EF4-FFF2-40B4-BE49-F238E27FC236}">
                <a16:creationId xmlns:a16="http://schemas.microsoft.com/office/drawing/2014/main" id="{4C0056DA-C7EE-91C1-B180-698F3C23963F}"/>
              </a:ext>
            </a:extLst>
          </p:cNvPr>
          <p:cNvSpPr/>
          <p:nvPr/>
        </p:nvSpPr>
        <p:spPr>
          <a:xfrm>
            <a:off x="339213" y="1830407"/>
            <a:ext cx="240890" cy="24649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AADDBD0A-453E-4BBD-2896-120043308501}"/>
              </a:ext>
            </a:extLst>
          </p:cNvPr>
          <p:cNvSpPr/>
          <p:nvPr/>
        </p:nvSpPr>
        <p:spPr>
          <a:xfrm>
            <a:off x="339213" y="3980304"/>
            <a:ext cx="240890" cy="24649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7842FF7-2BE8-0E36-C3CB-A343CAC2C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13084"/>
              </p:ext>
            </p:extLst>
          </p:nvPr>
        </p:nvGraphicFramePr>
        <p:xfrm>
          <a:off x="3913238" y="5744988"/>
          <a:ext cx="4988232" cy="365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94116">
                  <a:extLst>
                    <a:ext uri="{9D8B030D-6E8A-4147-A177-3AD203B41FA5}">
                      <a16:colId xmlns:a16="http://schemas.microsoft.com/office/drawing/2014/main" val="1465529474"/>
                    </a:ext>
                  </a:extLst>
                </a:gridCol>
                <a:gridCol w="2494116">
                  <a:extLst>
                    <a:ext uri="{9D8B030D-6E8A-4147-A177-3AD203B41FA5}">
                      <a16:colId xmlns:a16="http://schemas.microsoft.com/office/drawing/2014/main" val="2855805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총 주문금액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주문하기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559153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7FD9019-CC75-97DE-F2B0-5E2158ED387C}"/>
              </a:ext>
            </a:extLst>
          </p:cNvPr>
          <p:cNvSpPr txBox="1"/>
          <p:nvPr/>
        </p:nvSpPr>
        <p:spPr>
          <a:xfrm>
            <a:off x="6305754" y="6242098"/>
            <a:ext cx="259571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선택 삭제</a:t>
            </a:r>
          </a:p>
        </p:txBody>
      </p:sp>
      <p:sp>
        <p:nvSpPr>
          <p:cNvPr id="29" name="십이각형 28">
            <a:extLst>
              <a:ext uri="{FF2B5EF4-FFF2-40B4-BE49-F238E27FC236}">
                <a16:creationId xmlns:a16="http://schemas.microsoft.com/office/drawing/2014/main" id="{66BD9B49-0D12-50DF-C43A-78834506F798}"/>
              </a:ext>
            </a:extLst>
          </p:cNvPr>
          <p:cNvSpPr/>
          <p:nvPr/>
        </p:nvSpPr>
        <p:spPr>
          <a:xfrm>
            <a:off x="7153789" y="1464798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십이각형 29">
            <a:extLst>
              <a:ext uri="{FF2B5EF4-FFF2-40B4-BE49-F238E27FC236}">
                <a16:creationId xmlns:a16="http://schemas.microsoft.com/office/drawing/2014/main" id="{C2EAA708-A790-7607-5FB7-C934C3867C56}"/>
              </a:ext>
            </a:extLst>
          </p:cNvPr>
          <p:cNvSpPr/>
          <p:nvPr/>
        </p:nvSpPr>
        <p:spPr>
          <a:xfrm>
            <a:off x="3792485" y="5613638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1" name="십이각형 30">
            <a:extLst>
              <a:ext uri="{FF2B5EF4-FFF2-40B4-BE49-F238E27FC236}">
                <a16:creationId xmlns:a16="http://schemas.microsoft.com/office/drawing/2014/main" id="{AD2DF14D-E750-1746-29D3-D7F9B9E1C4A9}"/>
              </a:ext>
            </a:extLst>
          </p:cNvPr>
          <p:cNvSpPr/>
          <p:nvPr/>
        </p:nvSpPr>
        <p:spPr>
          <a:xfrm>
            <a:off x="6332944" y="549289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2" name="십이각형 31">
            <a:extLst>
              <a:ext uri="{FF2B5EF4-FFF2-40B4-BE49-F238E27FC236}">
                <a16:creationId xmlns:a16="http://schemas.microsoft.com/office/drawing/2014/main" id="{99F67C13-32EE-B86F-6731-346DC847BE27}"/>
              </a:ext>
            </a:extLst>
          </p:cNvPr>
          <p:cNvSpPr/>
          <p:nvPr/>
        </p:nvSpPr>
        <p:spPr>
          <a:xfrm>
            <a:off x="6096000" y="6065757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905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2B82-C841-8B38-5023-DEF8E14F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136B7-4110-519D-1089-AB14949462A8}"/>
              </a:ext>
            </a:extLst>
          </p:cNvPr>
          <p:cNvSpPr txBox="1"/>
          <p:nvPr/>
        </p:nvSpPr>
        <p:spPr>
          <a:xfrm>
            <a:off x="147484" y="137652"/>
            <a:ext cx="2674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사이트 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323CE-7282-5DDB-1334-19097ACD1651}"/>
              </a:ext>
            </a:extLst>
          </p:cNvPr>
          <p:cNvSpPr txBox="1"/>
          <p:nvPr/>
        </p:nvSpPr>
        <p:spPr>
          <a:xfrm>
            <a:off x="4527755" y="662983"/>
            <a:ext cx="2674374" cy="52322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메인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1E4B1-BD13-A764-A27C-28737D9C1A7E}"/>
              </a:ext>
            </a:extLst>
          </p:cNvPr>
          <p:cNvSpPr txBox="1"/>
          <p:nvPr/>
        </p:nvSpPr>
        <p:spPr>
          <a:xfrm>
            <a:off x="290053" y="2010697"/>
            <a:ext cx="1956618" cy="36933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상품 상세 페이지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441AF-A08C-4E95-003A-C6D74B5C74BD}"/>
              </a:ext>
            </a:extLst>
          </p:cNvPr>
          <p:cNvSpPr txBox="1"/>
          <p:nvPr/>
        </p:nvSpPr>
        <p:spPr>
          <a:xfrm>
            <a:off x="2663312" y="2010697"/>
            <a:ext cx="1469922" cy="36933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/>
            </a:lvl1pPr>
          </a:lstStyle>
          <a:p>
            <a:pPr algn="ctr"/>
            <a:r>
              <a:rPr lang="ko-KR" altLang="en-US" dirty="0"/>
              <a:t>로그인 화면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8610C-D2A7-B84D-1D2B-8F6B174E5B6C}"/>
              </a:ext>
            </a:extLst>
          </p:cNvPr>
          <p:cNvSpPr txBox="1"/>
          <p:nvPr/>
        </p:nvSpPr>
        <p:spPr>
          <a:xfrm>
            <a:off x="4857136" y="2010697"/>
            <a:ext cx="2344993" cy="36933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/>
            </a:lvl1pPr>
          </a:lstStyle>
          <a:p>
            <a:pPr algn="ctr"/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배송 조회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252BD-20E6-4250-26E4-D154AFEF63F8}"/>
              </a:ext>
            </a:extLst>
          </p:cNvPr>
          <p:cNvSpPr txBox="1"/>
          <p:nvPr/>
        </p:nvSpPr>
        <p:spPr>
          <a:xfrm>
            <a:off x="8509823" y="2010697"/>
            <a:ext cx="1135623" cy="369332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/>
            </a:lvl1pPr>
          </a:lstStyle>
          <a:p>
            <a:pPr algn="ctr"/>
            <a:r>
              <a:rPr lang="ko-KR" altLang="en-US" dirty="0"/>
              <a:t>장바구니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A3B31-A428-DD25-FD38-9BAC14B4EA39}"/>
              </a:ext>
            </a:extLst>
          </p:cNvPr>
          <p:cNvSpPr txBox="1"/>
          <p:nvPr/>
        </p:nvSpPr>
        <p:spPr>
          <a:xfrm>
            <a:off x="290053" y="3360522"/>
            <a:ext cx="1956618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ko-KR" altLang="en-US" dirty="0"/>
              <a:t>주문</a:t>
            </a:r>
            <a:r>
              <a:rPr lang="en-US" altLang="ko-KR" dirty="0"/>
              <a:t>/</a:t>
            </a:r>
            <a:r>
              <a:rPr lang="ko-KR" altLang="en-US" dirty="0"/>
              <a:t>결제 페이지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7DBEF-3B39-DF40-E0F9-3A44A0067679}"/>
              </a:ext>
            </a:extLst>
          </p:cNvPr>
          <p:cNvSpPr txBox="1"/>
          <p:nvPr/>
        </p:nvSpPr>
        <p:spPr>
          <a:xfrm>
            <a:off x="811165" y="4736453"/>
            <a:ext cx="174522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ko-KR" altLang="en-US" dirty="0"/>
              <a:t>비밀번호 찾기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54B2C8-1D69-9F00-6DCA-D6632F792295}"/>
              </a:ext>
            </a:extLst>
          </p:cNvPr>
          <p:cNvSpPr txBox="1"/>
          <p:nvPr/>
        </p:nvSpPr>
        <p:spPr>
          <a:xfrm>
            <a:off x="2663312" y="5105785"/>
            <a:ext cx="15141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ko-KR" altLang="en-US" dirty="0"/>
              <a:t>아이디 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2EB4F-3EB9-EF9C-082C-6717EAB33052}"/>
              </a:ext>
            </a:extLst>
          </p:cNvPr>
          <p:cNvSpPr txBox="1"/>
          <p:nvPr/>
        </p:nvSpPr>
        <p:spPr>
          <a:xfrm>
            <a:off x="4291781" y="4735209"/>
            <a:ext cx="1130710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ko-KR" altLang="en-US" dirty="0"/>
              <a:t>회원가입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E3F8B8-76FB-E560-D606-C6ED48B782C7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268362" y="2380029"/>
            <a:ext cx="0" cy="9804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C2E3D2-D6A5-619F-FF19-C43AC73EF8C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1683776" y="2380029"/>
            <a:ext cx="1714497" cy="2356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326515-9543-B1CC-8D82-F9CDFB7498B1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3398273" y="2380029"/>
            <a:ext cx="22122" cy="2725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0DA4268-A1EF-6C61-A7DB-4DCCC8B7217F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3398273" y="2380029"/>
            <a:ext cx="1458863" cy="2355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1AD6B20-D060-B6BB-0573-53308A0481AC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268362" y="1186203"/>
            <a:ext cx="4596580" cy="82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AA24E7-350F-8678-9D97-00B3F12A988D}"/>
              </a:ext>
            </a:extLst>
          </p:cNvPr>
          <p:cNvCxnSpPr>
            <a:stCxn id="3" idx="2"/>
            <a:endCxn id="5" idx="0"/>
          </p:cNvCxnSpPr>
          <p:nvPr/>
        </p:nvCxnSpPr>
        <p:spPr>
          <a:xfrm flipH="1">
            <a:off x="3398273" y="1186203"/>
            <a:ext cx="2466669" cy="82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C34E9C7-513F-988A-77AA-1FA6EBDDC052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5864942" y="1186203"/>
            <a:ext cx="164691" cy="82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7A2CB2A-E718-F8D5-73AE-117DB4558215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864942" y="1186203"/>
            <a:ext cx="3212693" cy="824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9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46F65C-EF4B-3422-F811-73BC594A7846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메인 화면</a:t>
            </a:r>
            <a:r>
              <a:rPr lang="en-US" altLang="ko-KR" sz="2800" dirty="0"/>
              <a:t>: </a:t>
            </a:r>
            <a:r>
              <a:rPr lang="ko-KR" altLang="en-US" sz="2800" dirty="0"/>
              <a:t>상품 리스트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5925674-4389-F947-5510-6B2F8B163594}"/>
              </a:ext>
            </a:extLst>
          </p:cNvPr>
          <p:cNvSpPr/>
          <p:nvPr/>
        </p:nvSpPr>
        <p:spPr>
          <a:xfrm>
            <a:off x="124744" y="747252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A129F4-66D8-BA80-F619-50A7DA2C26B8}"/>
              </a:ext>
            </a:extLst>
          </p:cNvPr>
          <p:cNvSpPr txBox="1"/>
          <p:nvPr/>
        </p:nvSpPr>
        <p:spPr>
          <a:xfrm>
            <a:off x="3615812" y="1493641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폰케몰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4C9B038-7DAC-D9AC-E5E8-B222D4E88620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A0A456-1BB4-985B-6F27-AB1155428603}"/>
              </a:ext>
            </a:extLst>
          </p:cNvPr>
          <p:cNvSpPr/>
          <p:nvPr/>
        </p:nvSpPr>
        <p:spPr>
          <a:xfrm>
            <a:off x="353961" y="857554"/>
            <a:ext cx="3333136" cy="369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검색어를 입력하세요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5377A-5BEF-9282-A8CF-81B502A7A039}"/>
              </a:ext>
            </a:extLst>
          </p:cNvPr>
          <p:cNvSpPr txBox="1"/>
          <p:nvPr/>
        </p:nvSpPr>
        <p:spPr>
          <a:xfrm>
            <a:off x="6975986" y="922519"/>
            <a:ext cx="1020097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/>
            </a:lvl1pPr>
          </a:lstStyle>
          <a:p>
            <a:r>
              <a:rPr lang="ko-KR" altLang="en-US" dirty="0"/>
              <a:t>장바구니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6716F-73AA-647E-5B18-62C4DA14B8B0}"/>
              </a:ext>
            </a:extLst>
          </p:cNvPr>
          <p:cNvSpPr txBox="1"/>
          <p:nvPr/>
        </p:nvSpPr>
        <p:spPr>
          <a:xfrm>
            <a:off x="5431093" y="922519"/>
            <a:ext cx="1329814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주문</a:t>
            </a:r>
            <a:r>
              <a:rPr lang="en-US" altLang="ko-KR" sz="1200" dirty="0"/>
              <a:t>/</a:t>
            </a:r>
            <a:r>
              <a:rPr lang="ko-KR" altLang="en-US" sz="1200" dirty="0"/>
              <a:t>배송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92250-3065-A834-B071-7978DA5BC575}"/>
              </a:ext>
            </a:extLst>
          </p:cNvPr>
          <p:cNvSpPr txBox="1"/>
          <p:nvPr/>
        </p:nvSpPr>
        <p:spPr>
          <a:xfrm>
            <a:off x="8211163" y="922519"/>
            <a:ext cx="1020097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/>
            </a:lvl1pPr>
          </a:lstStyle>
          <a:p>
            <a:r>
              <a:rPr lang="ko-KR" altLang="en-US" dirty="0"/>
              <a:t>마이페이지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EE1AE05-11E2-DA49-1CE7-AF25FD9A7842}"/>
              </a:ext>
            </a:extLst>
          </p:cNvPr>
          <p:cNvCxnSpPr/>
          <p:nvPr/>
        </p:nvCxnSpPr>
        <p:spPr>
          <a:xfrm>
            <a:off x="147483" y="2139972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BD1903-212B-1D98-C0EA-7326ED649EC5}"/>
              </a:ext>
            </a:extLst>
          </p:cNvPr>
          <p:cNvSpPr txBox="1"/>
          <p:nvPr/>
        </p:nvSpPr>
        <p:spPr>
          <a:xfrm>
            <a:off x="8211162" y="175285"/>
            <a:ext cx="1020097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/>
            </a:lvl1pPr>
          </a:lstStyle>
          <a:p>
            <a:r>
              <a:rPr lang="ko-KR" altLang="en-US" dirty="0"/>
              <a:t>로그인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367A2B-21BD-6072-930B-F5D6BDD5B6AE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>
            <a:off x="8721211" y="452284"/>
            <a:ext cx="1" cy="47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72CF858-4D14-A2C5-E9B2-A12193BA9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75480"/>
              </p:ext>
            </p:extLst>
          </p:nvPr>
        </p:nvGraphicFramePr>
        <p:xfrm>
          <a:off x="353961" y="2471026"/>
          <a:ext cx="88772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185">
                  <a:extLst>
                    <a:ext uri="{9D8B030D-6E8A-4147-A177-3AD203B41FA5}">
                      <a16:colId xmlns:a16="http://schemas.microsoft.com/office/drawing/2014/main" val="2797009235"/>
                    </a:ext>
                  </a:extLst>
                </a:gridCol>
                <a:gridCol w="1268185">
                  <a:extLst>
                    <a:ext uri="{9D8B030D-6E8A-4147-A177-3AD203B41FA5}">
                      <a16:colId xmlns:a16="http://schemas.microsoft.com/office/drawing/2014/main" val="1230138379"/>
                    </a:ext>
                  </a:extLst>
                </a:gridCol>
                <a:gridCol w="1268185">
                  <a:extLst>
                    <a:ext uri="{9D8B030D-6E8A-4147-A177-3AD203B41FA5}">
                      <a16:colId xmlns:a16="http://schemas.microsoft.com/office/drawing/2014/main" val="3315150673"/>
                    </a:ext>
                  </a:extLst>
                </a:gridCol>
                <a:gridCol w="1268185">
                  <a:extLst>
                    <a:ext uri="{9D8B030D-6E8A-4147-A177-3AD203B41FA5}">
                      <a16:colId xmlns:a16="http://schemas.microsoft.com/office/drawing/2014/main" val="3380181564"/>
                    </a:ext>
                  </a:extLst>
                </a:gridCol>
                <a:gridCol w="1268185">
                  <a:extLst>
                    <a:ext uri="{9D8B030D-6E8A-4147-A177-3AD203B41FA5}">
                      <a16:colId xmlns:a16="http://schemas.microsoft.com/office/drawing/2014/main" val="128583859"/>
                    </a:ext>
                  </a:extLst>
                </a:gridCol>
                <a:gridCol w="1268185">
                  <a:extLst>
                    <a:ext uri="{9D8B030D-6E8A-4147-A177-3AD203B41FA5}">
                      <a16:colId xmlns:a16="http://schemas.microsoft.com/office/drawing/2014/main" val="907559984"/>
                    </a:ext>
                  </a:extLst>
                </a:gridCol>
                <a:gridCol w="1268185">
                  <a:extLst>
                    <a:ext uri="{9D8B030D-6E8A-4147-A177-3AD203B41FA5}">
                      <a16:colId xmlns:a16="http://schemas.microsoft.com/office/drawing/2014/main" val="10458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베스트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폰케이스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폰케이스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폰케이스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폰케이스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폰케이스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폰케이스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종류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8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인기도순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등록순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낮은 가격순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높은 가격순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할인율순</a:t>
                      </a: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평점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높은순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리뷰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많은순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533152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3C4BE9A-CAC7-9AC3-5FC3-5C9D65349E7E}"/>
              </a:ext>
            </a:extLst>
          </p:cNvPr>
          <p:cNvSpPr txBox="1"/>
          <p:nvPr/>
        </p:nvSpPr>
        <p:spPr>
          <a:xfrm>
            <a:off x="353962" y="3785419"/>
            <a:ext cx="2045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상품 사진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C71AD0-C8D2-6DB2-934B-E0123674BB95}"/>
              </a:ext>
            </a:extLst>
          </p:cNvPr>
          <p:cNvSpPr txBox="1"/>
          <p:nvPr/>
        </p:nvSpPr>
        <p:spPr>
          <a:xfrm>
            <a:off x="2593257" y="3785419"/>
            <a:ext cx="2045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상품 사진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6226AB-2EC1-D95C-FE08-E214226ED11D}"/>
              </a:ext>
            </a:extLst>
          </p:cNvPr>
          <p:cNvSpPr txBox="1"/>
          <p:nvPr/>
        </p:nvSpPr>
        <p:spPr>
          <a:xfrm>
            <a:off x="4930876" y="3785419"/>
            <a:ext cx="2045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상품 사진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F6CAE2-EC6A-249C-199B-0D8D7F1836B3}"/>
              </a:ext>
            </a:extLst>
          </p:cNvPr>
          <p:cNvSpPr txBox="1"/>
          <p:nvPr/>
        </p:nvSpPr>
        <p:spPr>
          <a:xfrm>
            <a:off x="7186146" y="3785419"/>
            <a:ext cx="2045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상품 사진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0422FB-1A71-852E-DC94-94227FAF1A16}"/>
              </a:ext>
            </a:extLst>
          </p:cNvPr>
          <p:cNvSpPr txBox="1"/>
          <p:nvPr/>
        </p:nvSpPr>
        <p:spPr>
          <a:xfrm>
            <a:off x="353961" y="5614219"/>
            <a:ext cx="204511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가격</a:t>
            </a:r>
            <a:r>
              <a:rPr lang="en-US" altLang="ko-KR" dirty="0"/>
              <a:t>/</a:t>
            </a:r>
            <a:r>
              <a:rPr lang="ko-KR" altLang="en-US" dirty="0"/>
              <a:t>할인율</a:t>
            </a:r>
            <a:r>
              <a:rPr lang="en-US" altLang="ko-KR" dirty="0"/>
              <a:t>/</a:t>
            </a:r>
            <a:r>
              <a:rPr lang="ko-KR" altLang="en-US" dirty="0"/>
              <a:t>평점</a:t>
            </a:r>
            <a:r>
              <a:rPr lang="en-US" altLang="ko-KR" dirty="0"/>
              <a:t>/</a:t>
            </a:r>
            <a:r>
              <a:rPr lang="ko-KR" altLang="en-US" dirty="0" err="1"/>
              <a:t>리뷰수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C1ADB5-C520-116A-9C47-060DCF144C7F}"/>
              </a:ext>
            </a:extLst>
          </p:cNvPr>
          <p:cNvSpPr txBox="1"/>
          <p:nvPr/>
        </p:nvSpPr>
        <p:spPr>
          <a:xfrm>
            <a:off x="2593257" y="5614219"/>
            <a:ext cx="204511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가격</a:t>
            </a:r>
            <a:r>
              <a:rPr lang="en-US" altLang="ko-KR" dirty="0"/>
              <a:t>/</a:t>
            </a:r>
            <a:r>
              <a:rPr lang="ko-KR" altLang="en-US" dirty="0"/>
              <a:t>할인율</a:t>
            </a:r>
            <a:r>
              <a:rPr lang="en-US" altLang="ko-KR" dirty="0"/>
              <a:t>/</a:t>
            </a:r>
            <a:r>
              <a:rPr lang="ko-KR" altLang="en-US" dirty="0"/>
              <a:t>평점</a:t>
            </a:r>
            <a:r>
              <a:rPr lang="en-US" altLang="ko-KR" dirty="0"/>
              <a:t>/</a:t>
            </a:r>
            <a:r>
              <a:rPr lang="ko-KR" altLang="en-US" dirty="0" err="1"/>
              <a:t>리뷰수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BF52B0-8526-93ED-36AF-926173E9E862}"/>
              </a:ext>
            </a:extLst>
          </p:cNvPr>
          <p:cNvSpPr txBox="1"/>
          <p:nvPr/>
        </p:nvSpPr>
        <p:spPr>
          <a:xfrm>
            <a:off x="4930876" y="5614219"/>
            <a:ext cx="204511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가격</a:t>
            </a:r>
            <a:r>
              <a:rPr lang="en-US" altLang="ko-KR" dirty="0"/>
              <a:t>/</a:t>
            </a:r>
            <a:r>
              <a:rPr lang="ko-KR" altLang="en-US" dirty="0"/>
              <a:t>할인율</a:t>
            </a:r>
            <a:r>
              <a:rPr lang="en-US" altLang="ko-KR" dirty="0"/>
              <a:t>/</a:t>
            </a:r>
            <a:r>
              <a:rPr lang="ko-KR" altLang="en-US" dirty="0"/>
              <a:t>평점</a:t>
            </a:r>
            <a:r>
              <a:rPr lang="en-US" altLang="ko-KR" dirty="0"/>
              <a:t>/</a:t>
            </a:r>
            <a:r>
              <a:rPr lang="ko-KR" altLang="en-US" dirty="0" err="1"/>
              <a:t>리뷰수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1D5D89-8E77-F677-5FCA-DE049586E749}"/>
              </a:ext>
            </a:extLst>
          </p:cNvPr>
          <p:cNvSpPr txBox="1"/>
          <p:nvPr/>
        </p:nvSpPr>
        <p:spPr>
          <a:xfrm>
            <a:off x="7186146" y="5614219"/>
            <a:ext cx="204511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상품명</a:t>
            </a:r>
            <a:r>
              <a:rPr lang="en-US" altLang="ko-KR" dirty="0"/>
              <a:t>/</a:t>
            </a:r>
            <a:r>
              <a:rPr lang="ko-KR" altLang="en-US" dirty="0"/>
              <a:t>가격</a:t>
            </a:r>
            <a:r>
              <a:rPr lang="en-US" altLang="ko-KR" dirty="0"/>
              <a:t>/</a:t>
            </a:r>
            <a:r>
              <a:rPr lang="ko-KR" altLang="en-US" dirty="0"/>
              <a:t>할인율</a:t>
            </a:r>
            <a:r>
              <a:rPr lang="en-US" altLang="ko-KR" dirty="0"/>
              <a:t>/</a:t>
            </a:r>
            <a:r>
              <a:rPr lang="ko-KR" altLang="en-US" dirty="0"/>
              <a:t>평점</a:t>
            </a:r>
            <a:r>
              <a:rPr lang="en-US" altLang="ko-KR" dirty="0"/>
              <a:t>/</a:t>
            </a:r>
            <a:r>
              <a:rPr lang="ko-KR" altLang="en-US" dirty="0" err="1"/>
              <a:t>리뷰수</a:t>
            </a:r>
            <a:endParaRPr lang="ko-KR" altLang="en-US" dirty="0"/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7A91D06-4358-DCE8-2DE8-A7DB9EB4A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340882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로그인 되어있으면 마이페이지 버튼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 err="1"/>
                        <a:t>안돼있으면</a:t>
                      </a:r>
                      <a:r>
                        <a:rPr lang="ko-KR" altLang="en-US" sz="900" dirty="0"/>
                        <a:t> 로그인 버튼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검색어 입력 후 </a:t>
                      </a:r>
                      <a:r>
                        <a:rPr lang="ko-KR" altLang="en-US" sz="900" dirty="0" err="1"/>
                        <a:t>엔터</a:t>
                      </a:r>
                      <a:r>
                        <a:rPr lang="ko-KR" altLang="en-US" sz="900" dirty="0"/>
                        <a:t> 치면 아래 상품 목록이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각각 누르면 버튼에 맞는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누르면 검색 필터가 적용되어 아래 상품 목록이 변경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상품 사진을 누르면 해당 상품 상세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44" name="십이각형 43">
            <a:extLst>
              <a:ext uri="{FF2B5EF4-FFF2-40B4-BE49-F238E27FC236}">
                <a16:creationId xmlns:a16="http://schemas.microsoft.com/office/drawing/2014/main" id="{BBB1A505-BBCE-FB89-F075-FC63320C3BC6}"/>
              </a:ext>
            </a:extLst>
          </p:cNvPr>
          <p:cNvSpPr/>
          <p:nvPr/>
        </p:nvSpPr>
        <p:spPr>
          <a:xfrm>
            <a:off x="208321" y="734681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5" name="십이각형 44">
            <a:extLst>
              <a:ext uri="{FF2B5EF4-FFF2-40B4-BE49-F238E27FC236}">
                <a16:creationId xmlns:a16="http://schemas.microsoft.com/office/drawing/2014/main" id="{AF09382B-11CA-96F8-B922-A1BB30CB9550}"/>
              </a:ext>
            </a:extLst>
          </p:cNvPr>
          <p:cNvSpPr/>
          <p:nvPr/>
        </p:nvSpPr>
        <p:spPr>
          <a:xfrm>
            <a:off x="5189590" y="724433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8" name="십이각형 47">
            <a:extLst>
              <a:ext uri="{FF2B5EF4-FFF2-40B4-BE49-F238E27FC236}">
                <a16:creationId xmlns:a16="http://schemas.microsoft.com/office/drawing/2014/main" id="{41F2C0CD-4800-C58E-8ABA-8F35908A3DA6}"/>
              </a:ext>
            </a:extLst>
          </p:cNvPr>
          <p:cNvSpPr/>
          <p:nvPr/>
        </p:nvSpPr>
        <p:spPr>
          <a:xfrm>
            <a:off x="233209" y="366308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9" name="십이각형 48">
            <a:extLst>
              <a:ext uri="{FF2B5EF4-FFF2-40B4-BE49-F238E27FC236}">
                <a16:creationId xmlns:a16="http://schemas.microsoft.com/office/drawing/2014/main" id="{E5C53172-F5A3-4D73-DE06-B51018C0F123}"/>
              </a:ext>
            </a:extLst>
          </p:cNvPr>
          <p:cNvSpPr/>
          <p:nvPr/>
        </p:nvSpPr>
        <p:spPr>
          <a:xfrm>
            <a:off x="208321" y="2322976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4A991928-79DC-C4B7-60E2-673DDA30E5B1}"/>
              </a:ext>
            </a:extLst>
          </p:cNvPr>
          <p:cNvSpPr/>
          <p:nvPr/>
        </p:nvSpPr>
        <p:spPr>
          <a:xfrm>
            <a:off x="7984103" y="75537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658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C44-641A-14B4-F438-A4819C59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DCC29D-1D6C-13AB-0B65-2640B74C2EF3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상품 상세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1A0555-9565-E05F-3B4D-F02CFA085CCF}"/>
              </a:ext>
            </a:extLst>
          </p:cNvPr>
          <p:cNvSpPr/>
          <p:nvPr/>
        </p:nvSpPr>
        <p:spPr>
          <a:xfrm>
            <a:off x="124744" y="747252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F8D14-E58E-E400-E0D0-1AB597EA8D64}"/>
              </a:ext>
            </a:extLst>
          </p:cNvPr>
          <p:cNvSpPr txBox="1"/>
          <p:nvPr/>
        </p:nvSpPr>
        <p:spPr>
          <a:xfrm>
            <a:off x="3615812" y="1493641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폰케몰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051A19-8B15-C9F4-C049-E4F977F94C34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B55BBEA-994E-E1E9-6FA7-5067BE60C607}"/>
              </a:ext>
            </a:extLst>
          </p:cNvPr>
          <p:cNvSpPr/>
          <p:nvPr/>
        </p:nvSpPr>
        <p:spPr>
          <a:xfrm>
            <a:off x="353961" y="857554"/>
            <a:ext cx="3333136" cy="369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/>
              <a:t>검색어를 입력해주세요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07BB5-5CAF-E9C3-713A-B26568AEDE3C}"/>
              </a:ext>
            </a:extLst>
          </p:cNvPr>
          <p:cNvSpPr txBox="1"/>
          <p:nvPr/>
        </p:nvSpPr>
        <p:spPr>
          <a:xfrm>
            <a:off x="6975986" y="922519"/>
            <a:ext cx="1020097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/>
            </a:lvl1pPr>
          </a:lstStyle>
          <a:p>
            <a:r>
              <a:rPr lang="ko-KR" altLang="en-US" dirty="0"/>
              <a:t>장바구니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615E2-0DF3-37DE-096E-AB64DD7313E2}"/>
              </a:ext>
            </a:extLst>
          </p:cNvPr>
          <p:cNvSpPr txBox="1"/>
          <p:nvPr/>
        </p:nvSpPr>
        <p:spPr>
          <a:xfrm>
            <a:off x="5431093" y="922519"/>
            <a:ext cx="1329814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주문</a:t>
            </a:r>
            <a:r>
              <a:rPr lang="en-US" altLang="ko-KR" sz="1200" dirty="0"/>
              <a:t>/</a:t>
            </a:r>
            <a:r>
              <a:rPr lang="ko-KR" altLang="en-US" sz="1200" dirty="0"/>
              <a:t>배송 조회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E1CB54-B79B-F8FF-725F-CBDB4BD8D56D}"/>
              </a:ext>
            </a:extLst>
          </p:cNvPr>
          <p:cNvSpPr txBox="1"/>
          <p:nvPr/>
        </p:nvSpPr>
        <p:spPr>
          <a:xfrm>
            <a:off x="8211163" y="922519"/>
            <a:ext cx="1020097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/>
            </a:lvl1pPr>
          </a:lstStyle>
          <a:p>
            <a:r>
              <a:rPr lang="ko-KR" altLang="en-US" dirty="0"/>
              <a:t>마이페이지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3C25254-D377-5B8A-78FD-87DDF84355A1}"/>
              </a:ext>
            </a:extLst>
          </p:cNvPr>
          <p:cNvCxnSpPr/>
          <p:nvPr/>
        </p:nvCxnSpPr>
        <p:spPr>
          <a:xfrm>
            <a:off x="147483" y="2139972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F8B3429-6D11-4438-5FED-979DF4E5CB03}"/>
              </a:ext>
            </a:extLst>
          </p:cNvPr>
          <p:cNvSpPr txBox="1"/>
          <p:nvPr/>
        </p:nvSpPr>
        <p:spPr>
          <a:xfrm>
            <a:off x="8211162" y="175285"/>
            <a:ext cx="1020097" cy="27699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/>
            </a:lvl1pPr>
          </a:lstStyle>
          <a:p>
            <a:r>
              <a:rPr lang="ko-KR" altLang="en-US" dirty="0"/>
              <a:t>로그인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3679AE2-F2E0-A9C5-90AC-B2011976346E}"/>
              </a:ext>
            </a:extLst>
          </p:cNvPr>
          <p:cNvCxnSpPr>
            <a:stCxn id="16" idx="2"/>
            <a:endCxn id="12" idx="0"/>
          </p:cNvCxnSpPr>
          <p:nvPr/>
        </p:nvCxnSpPr>
        <p:spPr>
          <a:xfrm>
            <a:off x="8721211" y="452284"/>
            <a:ext cx="1" cy="4702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CF274D5-7004-A8DC-6FC9-418FB25A5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860366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옵션을 선택하고 수량까지 적으면 아래 구매 </a:t>
                      </a:r>
                      <a:r>
                        <a:rPr lang="ko-KR" altLang="en-US" sz="900" dirty="0" err="1"/>
                        <a:t>가격란에</a:t>
                      </a:r>
                      <a:r>
                        <a:rPr lang="ko-KR" altLang="en-US" sz="900" dirty="0"/>
                        <a:t> 가격이 뜸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옵션과 수량을 선택한 상태에서 구매하기를 누르면 주문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결제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옵션과 수량을 선택한 상태에서 장바구니를 누르면 장바구니에 해당 상품이 등록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44" name="십이각형 43">
            <a:extLst>
              <a:ext uri="{FF2B5EF4-FFF2-40B4-BE49-F238E27FC236}">
                <a16:creationId xmlns:a16="http://schemas.microsoft.com/office/drawing/2014/main" id="{A13DB916-7C85-16FA-ECFA-AFA7BBACDD1D}"/>
              </a:ext>
            </a:extLst>
          </p:cNvPr>
          <p:cNvSpPr/>
          <p:nvPr/>
        </p:nvSpPr>
        <p:spPr>
          <a:xfrm>
            <a:off x="4405162" y="583608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0" name="십이각형 49">
            <a:extLst>
              <a:ext uri="{FF2B5EF4-FFF2-40B4-BE49-F238E27FC236}">
                <a16:creationId xmlns:a16="http://schemas.microsoft.com/office/drawing/2014/main" id="{B210C38E-19A9-81E1-C152-4091553787C2}"/>
              </a:ext>
            </a:extLst>
          </p:cNvPr>
          <p:cNvSpPr/>
          <p:nvPr/>
        </p:nvSpPr>
        <p:spPr>
          <a:xfrm>
            <a:off x="4425029" y="4471724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064E50-9391-BBAA-BFF9-E2E9EDCB6D26}"/>
              </a:ext>
            </a:extLst>
          </p:cNvPr>
          <p:cNvSpPr/>
          <p:nvPr/>
        </p:nvSpPr>
        <p:spPr>
          <a:xfrm>
            <a:off x="353961" y="2408902"/>
            <a:ext cx="3942736" cy="4041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상품 사진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2B5038-338B-2B28-6C85-50A163402727}"/>
              </a:ext>
            </a:extLst>
          </p:cNvPr>
          <p:cNvSpPr/>
          <p:nvPr/>
        </p:nvSpPr>
        <p:spPr>
          <a:xfrm>
            <a:off x="4768645" y="2418735"/>
            <a:ext cx="4385187" cy="44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상품명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154936-6CB7-8229-76E0-E55BE7EC7468}"/>
              </a:ext>
            </a:extLst>
          </p:cNvPr>
          <p:cNvSpPr/>
          <p:nvPr/>
        </p:nvSpPr>
        <p:spPr>
          <a:xfrm>
            <a:off x="6027174" y="3175772"/>
            <a:ext cx="3126658" cy="44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가격 정보</a:t>
            </a:r>
            <a:r>
              <a:rPr lang="en-US" altLang="ko-KR" dirty="0"/>
              <a:t>(</a:t>
            </a:r>
            <a:r>
              <a:rPr lang="ko-KR" altLang="en-US" dirty="0"/>
              <a:t>할인율</a:t>
            </a:r>
            <a:r>
              <a:rPr lang="en-US" altLang="ko-KR" dirty="0"/>
              <a:t>, </a:t>
            </a:r>
            <a:r>
              <a:rPr lang="ko-KR" altLang="en-US" dirty="0"/>
              <a:t>배송비 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523E7E-78A7-1885-FF81-471721770B1A}"/>
              </a:ext>
            </a:extLst>
          </p:cNvPr>
          <p:cNvSpPr/>
          <p:nvPr/>
        </p:nvSpPr>
        <p:spPr>
          <a:xfrm>
            <a:off x="6027174" y="3843413"/>
            <a:ext cx="3126658" cy="44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배송 정보</a:t>
            </a:r>
            <a:r>
              <a:rPr lang="en-US" altLang="ko-KR" dirty="0"/>
              <a:t>(</a:t>
            </a:r>
            <a:r>
              <a:rPr lang="ko-KR" altLang="en-US" dirty="0"/>
              <a:t>배송비</a:t>
            </a:r>
            <a:r>
              <a:rPr lang="en-US" altLang="ko-KR" dirty="0"/>
              <a:t>, </a:t>
            </a:r>
            <a:r>
              <a:rPr lang="ko-KR" altLang="en-US" dirty="0"/>
              <a:t>도착 시간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53DDB3D-4170-A2FD-C226-65345860C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66118"/>
              </p:ext>
            </p:extLst>
          </p:nvPr>
        </p:nvGraphicFramePr>
        <p:xfrm>
          <a:off x="4545781" y="4736246"/>
          <a:ext cx="4608051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58293">
                  <a:extLst>
                    <a:ext uri="{9D8B030D-6E8A-4147-A177-3AD203B41FA5}">
                      <a16:colId xmlns:a16="http://schemas.microsoft.com/office/drawing/2014/main" val="2182390606"/>
                    </a:ext>
                  </a:extLst>
                </a:gridCol>
                <a:gridCol w="658293">
                  <a:extLst>
                    <a:ext uri="{9D8B030D-6E8A-4147-A177-3AD203B41FA5}">
                      <a16:colId xmlns:a16="http://schemas.microsoft.com/office/drawing/2014/main" val="2005693695"/>
                    </a:ext>
                  </a:extLst>
                </a:gridCol>
                <a:gridCol w="658293">
                  <a:extLst>
                    <a:ext uri="{9D8B030D-6E8A-4147-A177-3AD203B41FA5}">
                      <a16:colId xmlns:a16="http://schemas.microsoft.com/office/drawing/2014/main" val="45694207"/>
                    </a:ext>
                  </a:extLst>
                </a:gridCol>
                <a:gridCol w="658293">
                  <a:extLst>
                    <a:ext uri="{9D8B030D-6E8A-4147-A177-3AD203B41FA5}">
                      <a16:colId xmlns:a16="http://schemas.microsoft.com/office/drawing/2014/main" val="3635485768"/>
                    </a:ext>
                  </a:extLst>
                </a:gridCol>
                <a:gridCol w="658293">
                  <a:extLst>
                    <a:ext uri="{9D8B030D-6E8A-4147-A177-3AD203B41FA5}">
                      <a16:colId xmlns:a16="http://schemas.microsoft.com/office/drawing/2014/main" val="3277348942"/>
                    </a:ext>
                  </a:extLst>
                </a:gridCol>
                <a:gridCol w="658293">
                  <a:extLst>
                    <a:ext uri="{9D8B030D-6E8A-4147-A177-3AD203B41FA5}">
                      <a16:colId xmlns:a16="http://schemas.microsoft.com/office/drawing/2014/main" val="979153251"/>
                    </a:ext>
                  </a:extLst>
                </a:gridCol>
                <a:gridCol w="658293">
                  <a:extLst>
                    <a:ext uri="{9D8B030D-6E8A-4147-A177-3AD203B41FA5}">
                      <a16:colId xmlns:a16="http://schemas.microsoft.com/office/drawing/2014/main" val="414456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A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B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C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옵션</a:t>
                      </a:r>
                      <a:r>
                        <a:rPr lang="en-US" altLang="ko-KR" sz="1200" dirty="0"/>
                        <a:t>F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55379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4EA45B8-D05B-C5B5-F85B-68C66185A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81409"/>
              </p:ext>
            </p:extLst>
          </p:nvPr>
        </p:nvGraphicFramePr>
        <p:xfrm>
          <a:off x="4545781" y="6079115"/>
          <a:ext cx="46080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025">
                  <a:extLst>
                    <a:ext uri="{9D8B030D-6E8A-4147-A177-3AD203B41FA5}">
                      <a16:colId xmlns:a16="http://schemas.microsoft.com/office/drawing/2014/main" val="196530691"/>
                    </a:ext>
                  </a:extLst>
                </a:gridCol>
                <a:gridCol w="2304025">
                  <a:extLst>
                    <a:ext uri="{9D8B030D-6E8A-4147-A177-3AD203B41FA5}">
                      <a16:colId xmlns:a16="http://schemas.microsoft.com/office/drawing/2014/main" val="287181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구매하기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장바구니</a:t>
                      </a: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5076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91E794-92D4-A3C8-C845-A3E1FA49E567}"/>
              </a:ext>
            </a:extLst>
          </p:cNvPr>
          <p:cNvSpPr/>
          <p:nvPr/>
        </p:nvSpPr>
        <p:spPr>
          <a:xfrm>
            <a:off x="6027174" y="5371944"/>
            <a:ext cx="3126658" cy="4424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 가격</a:t>
            </a:r>
          </a:p>
        </p:txBody>
      </p:sp>
      <p:sp>
        <p:nvSpPr>
          <p:cNvPr id="21" name="십이각형 20">
            <a:extLst>
              <a:ext uri="{FF2B5EF4-FFF2-40B4-BE49-F238E27FC236}">
                <a16:creationId xmlns:a16="http://schemas.microsoft.com/office/drawing/2014/main" id="{6CC57B70-52B4-8EED-88D1-75DEC010B6D0}"/>
              </a:ext>
            </a:extLst>
          </p:cNvPr>
          <p:cNvSpPr/>
          <p:nvPr/>
        </p:nvSpPr>
        <p:spPr>
          <a:xfrm>
            <a:off x="6840486" y="5857783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771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EF485-5DE8-02EA-3C3E-1D1DF4107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9B0741-A105-8422-7CED-09D0D2F67964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주문</a:t>
            </a:r>
            <a:r>
              <a:rPr lang="en-US" altLang="ko-KR" sz="2800" dirty="0"/>
              <a:t>/</a:t>
            </a:r>
            <a:r>
              <a:rPr lang="ko-KR" altLang="en-US" sz="2800" dirty="0"/>
              <a:t>결제 페이지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2C1550-4FC3-55F5-7449-CF1EF47265DF}"/>
              </a:ext>
            </a:extLst>
          </p:cNvPr>
          <p:cNvSpPr/>
          <p:nvPr/>
        </p:nvSpPr>
        <p:spPr>
          <a:xfrm>
            <a:off x="124744" y="747252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95CCA-DC37-B87F-A65A-91EC2EE1AB74}"/>
              </a:ext>
            </a:extLst>
          </p:cNvPr>
          <p:cNvSpPr txBox="1"/>
          <p:nvPr/>
        </p:nvSpPr>
        <p:spPr>
          <a:xfrm>
            <a:off x="3601063" y="725478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주문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/</a:t>
            </a:r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결제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4F95E0F-1BA1-C2C7-CA01-B5C661BB8083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16A7D82-E376-E392-9BFF-793177004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787813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상단 배송지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결제수단 선택에서 각각 배송지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결제수단 선택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하단 주문 상품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결제 가격 정보에서 각각 주문 상품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결제 가격 정보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다 선택하고 결제하기를 누르면 선택한 결제수단에 맞는 결제창이 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50" name="십이각형 49">
            <a:extLst>
              <a:ext uri="{FF2B5EF4-FFF2-40B4-BE49-F238E27FC236}">
                <a16:creationId xmlns:a16="http://schemas.microsoft.com/office/drawing/2014/main" id="{5DE0D91F-7B1D-7E6C-44E7-0D019545A4B2}"/>
              </a:ext>
            </a:extLst>
          </p:cNvPr>
          <p:cNvSpPr/>
          <p:nvPr/>
        </p:nvSpPr>
        <p:spPr>
          <a:xfrm>
            <a:off x="657836" y="1683616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AA041ED-4A68-4A87-D459-04D3763D65B8}"/>
              </a:ext>
            </a:extLst>
          </p:cNvPr>
          <p:cNvSpPr/>
          <p:nvPr/>
        </p:nvSpPr>
        <p:spPr>
          <a:xfrm>
            <a:off x="1013947" y="1785531"/>
            <a:ext cx="1681316" cy="13047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배송지 선택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226C68-8D56-9A5B-863E-1FE164B29749}"/>
              </a:ext>
            </a:extLst>
          </p:cNvPr>
          <p:cNvSpPr/>
          <p:nvPr/>
        </p:nvSpPr>
        <p:spPr>
          <a:xfrm>
            <a:off x="758932" y="4211226"/>
            <a:ext cx="2109019" cy="1304726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주문 상품 정보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F8E928-FD9E-27B9-D3D0-F68EAE4EFE19}"/>
              </a:ext>
            </a:extLst>
          </p:cNvPr>
          <p:cNvSpPr/>
          <p:nvPr/>
        </p:nvSpPr>
        <p:spPr>
          <a:xfrm>
            <a:off x="3918154" y="1785531"/>
            <a:ext cx="1681316" cy="1304726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결제수단 선택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FCFEB8-DC42-8271-A18C-20864717AA2A}"/>
              </a:ext>
            </a:extLst>
          </p:cNvPr>
          <p:cNvSpPr/>
          <p:nvPr/>
        </p:nvSpPr>
        <p:spPr>
          <a:xfrm>
            <a:off x="3841338" y="4211226"/>
            <a:ext cx="1758132" cy="130472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결제 가격 정보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EBF1D5-793C-699F-983D-D75AADDB16B3}"/>
              </a:ext>
            </a:extLst>
          </p:cNvPr>
          <p:cNvSpPr/>
          <p:nvPr/>
        </p:nvSpPr>
        <p:spPr>
          <a:xfrm>
            <a:off x="6999350" y="2906500"/>
            <a:ext cx="1758132" cy="1304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결제하기</a:t>
            </a:r>
            <a:endParaRPr lang="ko-KR" altLang="en-US" dirty="0"/>
          </a:p>
        </p:txBody>
      </p:sp>
      <p:sp>
        <p:nvSpPr>
          <p:cNvPr id="25" name="십이각형 24">
            <a:extLst>
              <a:ext uri="{FF2B5EF4-FFF2-40B4-BE49-F238E27FC236}">
                <a16:creationId xmlns:a16="http://schemas.microsoft.com/office/drawing/2014/main" id="{2F6E6AF3-5206-372E-B44C-EA499DDF1182}"/>
              </a:ext>
            </a:extLst>
          </p:cNvPr>
          <p:cNvSpPr/>
          <p:nvPr/>
        </p:nvSpPr>
        <p:spPr>
          <a:xfrm>
            <a:off x="517429" y="3997268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십이각형 25">
            <a:extLst>
              <a:ext uri="{FF2B5EF4-FFF2-40B4-BE49-F238E27FC236}">
                <a16:creationId xmlns:a16="http://schemas.microsoft.com/office/drawing/2014/main" id="{8DA629FB-3385-4521-D461-1F1908F0BAC0}"/>
              </a:ext>
            </a:extLst>
          </p:cNvPr>
          <p:cNvSpPr/>
          <p:nvPr/>
        </p:nvSpPr>
        <p:spPr>
          <a:xfrm>
            <a:off x="6701609" y="2795834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898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1C18-E04D-5317-EA1B-991934BD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D6523E-F497-BAAA-D93A-FF4FDD19A022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로그인 화면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2B3C0-A71D-B1FE-DFDC-C6DF12DEE87A}"/>
              </a:ext>
            </a:extLst>
          </p:cNvPr>
          <p:cNvSpPr/>
          <p:nvPr/>
        </p:nvSpPr>
        <p:spPr>
          <a:xfrm>
            <a:off x="147483" y="770791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4F011-297B-4827-6AF1-0D0FB33799FC}"/>
              </a:ext>
            </a:extLst>
          </p:cNvPr>
          <p:cNvSpPr txBox="1"/>
          <p:nvPr/>
        </p:nvSpPr>
        <p:spPr>
          <a:xfrm>
            <a:off x="3601063" y="725478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폰케몰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46ADF71-1214-877F-D240-3A2F1439B282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FCF139-DFF8-D0A8-62B0-516FA7BE7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436442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아이디와 비밀번호를 입력하고 로그인 버튼을 클릭하면 로그인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버튼을 누르면 각각 버튼에 맞는 화면으로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50" name="십이각형 49">
            <a:extLst>
              <a:ext uri="{FF2B5EF4-FFF2-40B4-BE49-F238E27FC236}">
                <a16:creationId xmlns:a16="http://schemas.microsoft.com/office/drawing/2014/main" id="{906FD179-05AE-17C4-2BA9-4934044155B9}"/>
              </a:ext>
            </a:extLst>
          </p:cNvPr>
          <p:cNvSpPr/>
          <p:nvPr/>
        </p:nvSpPr>
        <p:spPr>
          <a:xfrm>
            <a:off x="1114121" y="346860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5" name="십이각형 24">
            <a:extLst>
              <a:ext uri="{FF2B5EF4-FFF2-40B4-BE49-F238E27FC236}">
                <a16:creationId xmlns:a16="http://schemas.microsoft.com/office/drawing/2014/main" id="{5ACEE5BD-0D9A-F77E-B03E-96B14ABF7C8B}"/>
              </a:ext>
            </a:extLst>
          </p:cNvPr>
          <p:cNvSpPr/>
          <p:nvPr/>
        </p:nvSpPr>
        <p:spPr>
          <a:xfrm>
            <a:off x="1114121" y="5018394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7E0F95-1D56-9C99-EA9F-005DD72BA64D}"/>
              </a:ext>
            </a:extLst>
          </p:cNvPr>
          <p:cNvSpPr/>
          <p:nvPr/>
        </p:nvSpPr>
        <p:spPr>
          <a:xfrm>
            <a:off x="1356852" y="1986116"/>
            <a:ext cx="6430296" cy="646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아이디를 입력하세요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F29570-F4B0-8D25-0FF7-6EF8F36D9827}"/>
              </a:ext>
            </a:extLst>
          </p:cNvPr>
          <p:cNvSpPr/>
          <p:nvPr/>
        </p:nvSpPr>
        <p:spPr>
          <a:xfrm>
            <a:off x="1356852" y="2670005"/>
            <a:ext cx="6430296" cy="646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비밀번호를 입력하세요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FBAC3A-967B-61F2-F1AB-26751CBACD10}"/>
              </a:ext>
            </a:extLst>
          </p:cNvPr>
          <p:cNvSpPr/>
          <p:nvPr/>
        </p:nvSpPr>
        <p:spPr>
          <a:xfrm>
            <a:off x="1356852" y="3687844"/>
            <a:ext cx="6430296" cy="64631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로그인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A9F7F0E-4AE0-B90D-D19F-3F10C0DBE13C}"/>
              </a:ext>
            </a:extLst>
          </p:cNvPr>
          <p:cNvSpPr/>
          <p:nvPr/>
        </p:nvSpPr>
        <p:spPr>
          <a:xfrm>
            <a:off x="1355624" y="5294685"/>
            <a:ext cx="1724021" cy="430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비밀번호 찾기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AB463CE-A8F4-E712-C5B8-8DF78ECCD2AE}"/>
              </a:ext>
            </a:extLst>
          </p:cNvPr>
          <p:cNvSpPr/>
          <p:nvPr/>
        </p:nvSpPr>
        <p:spPr>
          <a:xfrm>
            <a:off x="3697389" y="5305739"/>
            <a:ext cx="1724021" cy="430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아이디 찾기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7FBB337-E05F-B391-48CF-12FFFEB80A20}"/>
              </a:ext>
            </a:extLst>
          </p:cNvPr>
          <p:cNvSpPr/>
          <p:nvPr/>
        </p:nvSpPr>
        <p:spPr>
          <a:xfrm>
            <a:off x="6063127" y="5289313"/>
            <a:ext cx="1724021" cy="43014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회원가입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9085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9762E-85F2-368E-E0D6-BAD26ACA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EDEE57-081C-1F53-520E-95E6C49734FC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비밀번호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927FED-AFAB-7B4E-986D-EE87B1E3B90A}"/>
              </a:ext>
            </a:extLst>
          </p:cNvPr>
          <p:cNvSpPr/>
          <p:nvPr/>
        </p:nvSpPr>
        <p:spPr>
          <a:xfrm>
            <a:off x="124744" y="747252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869EC-E595-9049-6DAD-D685AEFA92AF}"/>
              </a:ext>
            </a:extLst>
          </p:cNvPr>
          <p:cNvSpPr txBox="1"/>
          <p:nvPr/>
        </p:nvSpPr>
        <p:spPr>
          <a:xfrm>
            <a:off x="3601063" y="725478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폰케몰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7FF478-57E1-6AD9-4647-CDBC33C32D28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B386F3C-CACC-E3CF-173C-8CA341CB8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97523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상단 아이디를 입력한 상태에서 핸드폰 번호를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그 후 인증 버튼을 누르면 핸드폰으로 인증번호가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전송된 인증번호를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인증번호까지 다 입력 후 비밀번호 재설정을 누르면 비밀번호 재설정 창이 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F8BC292-B80D-8DB9-0747-5A1DF2998A28}"/>
              </a:ext>
            </a:extLst>
          </p:cNvPr>
          <p:cNvSpPr/>
          <p:nvPr/>
        </p:nvSpPr>
        <p:spPr>
          <a:xfrm>
            <a:off x="1543664" y="2094271"/>
            <a:ext cx="6430296" cy="646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찾을 계정의 아이디를 입력하세요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7ADBDD6-7D2D-D817-24EC-FB1D61540E84}"/>
              </a:ext>
            </a:extLst>
          </p:cNvPr>
          <p:cNvSpPr/>
          <p:nvPr/>
        </p:nvSpPr>
        <p:spPr>
          <a:xfrm>
            <a:off x="1543664" y="3174509"/>
            <a:ext cx="6430296" cy="646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찾을 계정의 핸드폰 번호를 입력하세요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F5E14CB-148D-06BD-F19D-1D133D56E7C8}"/>
              </a:ext>
            </a:extLst>
          </p:cNvPr>
          <p:cNvSpPr/>
          <p:nvPr/>
        </p:nvSpPr>
        <p:spPr>
          <a:xfrm>
            <a:off x="5296508" y="3983305"/>
            <a:ext cx="1568246" cy="3011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인증번호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288AB4-0DE1-9D26-53D2-245201F68EA8}"/>
              </a:ext>
            </a:extLst>
          </p:cNvPr>
          <p:cNvSpPr/>
          <p:nvPr/>
        </p:nvSpPr>
        <p:spPr>
          <a:xfrm>
            <a:off x="3395195" y="3983305"/>
            <a:ext cx="803790" cy="3011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40C03F4-B649-0899-A48E-4DC05BB44023}"/>
              </a:ext>
            </a:extLst>
          </p:cNvPr>
          <p:cNvSpPr/>
          <p:nvPr/>
        </p:nvSpPr>
        <p:spPr>
          <a:xfrm>
            <a:off x="3601063" y="4953025"/>
            <a:ext cx="2072149" cy="9129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비밀번호 재설정</a:t>
            </a: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4AD9E2EF-1EAF-8D0D-6A94-9760F3BF5B67}"/>
              </a:ext>
            </a:extLst>
          </p:cNvPr>
          <p:cNvSpPr/>
          <p:nvPr/>
        </p:nvSpPr>
        <p:spPr>
          <a:xfrm>
            <a:off x="1278808" y="2960464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67E9D555-F061-39A5-E176-B6AC20973A39}"/>
              </a:ext>
            </a:extLst>
          </p:cNvPr>
          <p:cNvSpPr/>
          <p:nvPr/>
        </p:nvSpPr>
        <p:spPr>
          <a:xfrm>
            <a:off x="3082413" y="387263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십이각형 15">
            <a:extLst>
              <a:ext uri="{FF2B5EF4-FFF2-40B4-BE49-F238E27FC236}">
                <a16:creationId xmlns:a16="http://schemas.microsoft.com/office/drawing/2014/main" id="{293D7DA4-C9FC-42E8-EA40-4A84A8C8AE55}"/>
              </a:ext>
            </a:extLst>
          </p:cNvPr>
          <p:cNvSpPr/>
          <p:nvPr/>
        </p:nvSpPr>
        <p:spPr>
          <a:xfrm>
            <a:off x="5097412" y="387263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십이각형 16">
            <a:extLst>
              <a:ext uri="{FF2B5EF4-FFF2-40B4-BE49-F238E27FC236}">
                <a16:creationId xmlns:a16="http://schemas.microsoft.com/office/drawing/2014/main" id="{B29734AD-3578-A3D0-2DD7-798DD3E08EA2}"/>
              </a:ext>
            </a:extLst>
          </p:cNvPr>
          <p:cNvSpPr/>
          <p:nvPr/>
        </p:nvSpPr>
        <p:spPr>
          <a:xfrm>
            <a:off x="3305789" y="484235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61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A4EC9-03B4-9695-B7A3-8E1D2ED60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9D598-6D2F-BF28-15ED-D5D89573832C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아이디 찾기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1B2B40-27DF-D3E2-0737-D0C59A9FDA9C}"/>
              </a:ext>
            </a:extLst>
          </p:cNvPr>
          <p:cNvSpPr/>
          <p:nvPr/>
        </p:nvSpPr>
        <p:spPr>
          <a:xfrm>
            <a:off x="124744" y="747252"/>
            <a:ext cx="9252156" cy="5973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77CE5-7574-37A8-101A-810279E03C95}"/>
              </a:ext>
            </a:extLst>
          </p:cNvPr>
          <p:cNvSpPr txBox="1"/>
          <p:nvPr/>
        </p:nvSpPr>
        <p:spPr>
          <a:xfrm>
            <a:off x="3601063" y="725478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폰케몰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5E6D8D9-8C6A-6054-7323-5F1C6DF613D0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CEFB0720-E88A-B91C-FB7D-D1888E88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3418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아이디를 찾을 계정의 핸드폰 번호를 입력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그 후 인증 버튼을 누르면 핸드폰으로 인증번호가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전송된 인증번호를 입력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인증번호까지 다 입력 후 아이디 찾기 버튼을 누르면 아이디를 알려주는 창이 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66D595-6A80-26BD-023D-169FBFDCE9D6}"/>
              </a:ext>
            </a:extLst>
          </p:cNvPr>
          <p:cNvSpPr/>
          <p:nvPr/>
        </p:nvSpPr>
        <p:spPr>
          <a:xfrm>
            <a:off x="1543664" y="1758876"/>
            <a:ext cx="6430296" cy="64631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찾을 계정의 핸드폰 번호를 입력하세요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A5DA45E-1260-C410-5D58-E48D7E1B62B1}"/>
              </a:ext>
            </a:extLst>
          </p:cNvPr>
          <p:cNvSpPr/>
          <p:nvPr/>
        </p:nvSpPr>
        <p:spPr>
          <a:xfrm>
            <a:off x="5338915" y="2769936"/>
            <a:ext cx="1568246" cy="3011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인증번호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32ECFF0-81DF-6F69-E237-7853723EEF21}"/>
              </a:ext>
            </a:extLst>
          </p:cNvPr>
          <p:cNvSpPr/>
          <p:nvPr/>
        </p:nvSpPr>
        <p:spPr>
          <a:xfrm>
            <a:off x="3323916" y="2771176"/>
            <a:ext cx="803790" cy="30119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인증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0A01A02-DB09-CF0B-B8B4-14B99D95DA0F}"/>
              </a:ext>
            </a:extLst>
          </p:cNvPr>
          <p:cNvSpPr/>
          <p:nvPr/>
        </p:nvSpPr>
        <p:spPr>
          <a:xfrm>
            <a:off x="3714747" y="4082131"/>
            <a:ext cx="2072149" cy="9129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아이디 찾기</a:t>
            </a:r>
          </a:p>
        </p:txBody>
      </p:sp>
      <p:sp>
        <p:nvSpPr>
          <p:cNvPr id="14" name="십이각형 13">
            <a:extLst>
              <a:ext uri="{FF2B5EF4-FFF2-40B4-BE49-F238E27FC236}">
                <a16:creationId xmlns:a16="http://schemas.microsoft.com/office/drawing/2014/main" id="{C99177C6-CED7-199B-79B4-45950B38AEFD}"/>
              </a:ext>
            </a:extLst>
          </p:cNvPr>
          <p:cNvSpPr/>
          <p:nvPr/>
        </p:nvSpPr>
        <p:spPr>
          <a:xfrm>
            <a:off x="1302161" y="1537544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십이각형 14">
            <a:extLst>
              <a:ext uri="{FF2B5EF4-FFF2-40B4-BE49-F238E27FC236}">
                <a16:creationId xmlns:a16="http://schemas.microsoft.com/office/drawing/2014/main" id="{A77030A4-0ED2-2E04-BD44-182847A6BD43}"/>
              </a:ext>
            </a:extLst>
          </p:cNvPr>
          <p:cNvSpPr/>
          <p:nvPr/>
        </p:nvSpPr>
        <p:spPr>
          <a:xfrm>
            <a:off x="2967805" y="2597121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십이각형 16">
            <a:extLst>
              <a:ext uri="{FF2B5EF4-FFF2-40B4-BE49-F238E27FC236}">
                <a16:creationId xmlns:a16="http://schemas.microsoft.com/office/drawing/2014/main" id="{B90C556A-0AD7-BF04-E0D4-D1125F845370}"/>
              </a:ext>
            </a:extLst>
          </p:cNvPr>
          <p:cNvSpPr/>
          <p:nvPr/>
        </p:nvSpPr>
        <p:spPr>
          <a:xfrm>
            <a:off x="5000321" y="2605542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십이각형 4">
            <a:extLst>
              <a:ext uri="{FF2B5EF4-FFF2-40B4-BE49-F238E27FC236}">
                <a16:creationId xmlns:a16="http://schemas.microsoft.com/office/drawing/2014/main" id="{B7DD6B3E-1ABC-9213-83BD-0831CE4D65F7}"/>
              </a:ext>
            </a:extLst>
          </p:cNvPr>
          <p:cNvSpPr/>
          <p:nvPr/>
        </p:nvSpPr>
        <p:spPr>
          <a:xfrm>
            <a:off x="3473244" y="386079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654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EAA2-2B02-A8CD-3937-6E5471A9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F78E5-E6A0-DA61-6256-343927F22B9F}"/>
              </a:ext>
            </a:extLst>
          </p:cNvPr>
          <p:cNvSpPr txBox="1"/>
          <p:nvPr/>
        </p:nvSpPr>
        <p:spPr>
          <a:xfrm>
            <a:off x="147483" y="137652"/>
            <a:ext cx="424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회원가입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C469A1-328F-7484-AB8E-DE5E67B52CA7}"/>
              </a:ext>
            </a:extLst>
          </p:cNvPr>
          <p:cNvSpPr/>
          <p:nvPr/>
        </p:nvSpPr>
        <p:spPr>
          <a:xfrm>
            <a:off x="124744" y="747252"/>
            <a:ext cx="9252156" cy="5973096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8512A-C3F2-3527-D3BD-672E8AB4FB09}"/>
              </a:ext>
            </a:extLst>
          </p:cNvPr>
          <p:cNvSpPr txBox="1"/>
          <p:nvPr/>
        </p:nvSpPr>
        <p:spPr>
          <a:xfrm>
            <a:off x="3601063" y="725478"/>
            <a:ext cx="23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폰케몰</a:t>
            </a:r>
            <a:endParaRPr lang="ko-KR" altLang="en-US" sz="36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DAB615A-440C-10AB-F623-32EF7FBF9F4E}"/>
              </a:ext>
            </a:extLst>
          </p:cNvPr>
          <p:cNvCxnSpPr/>
          <p:nvPr/>
        </p:nvCxnSpPr>
        <p:spPr>
          <a:xfrm>
            <a:off x="147483" y="1337187"/>
            <a:ext cx="92226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FE3CFF19-36CB-1B6C-1412-30DDF79EF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39687"/>
              </p:ext>
            </p:extLst>
          </p:nvPr>
        </p:nvGraphicFramePr>
        <p:xfrm>
          <a:off x="9606116" y="747252"/>
          <a:ext cx="2396204" cy="497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781">
                  <a:extLst>
                    <a:ext uri="{9D8B030D-6E8A-4147-A177-3AD203B41FA5}">
                      <a16:colId xmlns:a16="http://schemas.microsoft.com/office/drawing/2014/main" val="1088608795"/>
                    </a:ext>
                  </a:extLst>
                </a:gridCol>
                <a:gridCol w="1914423">
                  <a:extLst>
                    <a:ext uri="{9D8B030D-6E8A-4147-A177-3AD203B41FA5}">
                      <a16:colId xmlns:a16="http://schemas.microsoft.com/office/drawing/2014/main" val="3368906828"/>
                    </a:ext>
                  </a:extLst>
                </a:gridCol>
              </a:tblGrid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전문 보기를 누르면 해당 약관의 전체 내용을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351635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체크박스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0262709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아이디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비밀번호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비밀번호 확인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휴대폰 번호 </a:t>
                      </a:r>
                      <a:r>
                        <a:rPr lang="ko-KR" altLang="en-US" sz="900" dirty="0" err="1"/>
                        <a:t>입력창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640457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동의란</a:t>
                      </a:r>
                      <a:r>
                        <a:rPr lang="ko-KR" altLang="en-US" sz="900" dirty="0"/>
                        <a:t> 체크박스와 아이디</a:t>
                      </a:r>
                      <a:r>
                        <a:rPr lang="en-US" altLang="ko-KR" sz="900" dirty="0"/>
                        <a:t>~</a:t>
                      </a:r>
                      <a:r>
                        <a:rPr lang="ko-KR" altLang="en-US" sz="900" dirty="0"/>
                        <a:t>휴대폰 번호까지 입력 후 회원가입을 누르면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입력된 내용에 문제가 없을 경우 회원가입이 되고 </a:t>
                      </a:r>
                      <a:r>
                        <a:rPr lang="ko-KR" altLang="en-US" sz="900" dirty="0" err="1"/>
                        <a:t>메인화면으로</a:t>
                      </a:r>
                      <a:r>
                        <a:rPr lang="ko-KR" altLang="en-US" sz="900" dirty="0"/>
                        <a:t>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320871"/>
                  </a:ext>
                </a:extLst>
              </a:tr>
              <a:tr h="99551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840039"/>
                  </a:ext>
                </a:extLst>
              </a:tr>
            </a:tbl>
          </a:graphicData>
        </a:graphic>
      </p:graphicFrame>
      <p:sp>
        <p:nvSpPr>
          <p:cNvPr id="14" name="십이각형 13">
            <a:extLst>
              <a:ext uri="{FF2B5EF4-FFF2-40B4-BE49-F238E27FC236}">
                <a16:creationId xmlns:a16="http://schemas.microsoft.com/office/drawing/2014/main" id="{7467B096-2EF3-7F5F-78E9-8E47FFF6530B}"/>
              </a:ext>
            </a:extLst>
          </p:cNvPr>
          <p:cNvSpPr/>
          <p:nvPr/>
        </p:nvSpPr>
        <p:spPr>
          <a:xfrm>
            <a:off x="3393971" y="1581152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950F1-F9EF-8B5A-0A6F-3E95DD17CED4}"/>
              </a:ext>
            </a:extLst>
          </p:cNvPr>
          <p:cNvSpPr txBox="1"/>
          <p:nvPr/>
        </p:nvSpPr>
        <p:spPr>
          <a:xfrm>
            <a:off x="580104" y="1725769"/>
            <a:ext cx="1730478" cy="3385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폰케몰</a:t>
            </a:r>
            <a:r>
              <a:rPr lang="ko-KR" altLang="en-US" sz="1600" dirty="0"/>
              <a:t> 이용약관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2C769-346D-3D59-7248-493E1A740E36}"/>
              </a:ext>
            </a:extLst>
          </p:cNvPr>
          <p:cNvSpPr txBox="1"/>
          <p:nvPr/>
        </p:nvSpPr>
        <p:spPr>
          <a:xfrm>
            <a:off x="580104" y="2276790"/>
            <a:ext cx="2733368" cy="3385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개인정보 수집 및 이용 동의</a:t>
            </a:r>
          </a:p>
        </p:txBody>
      </p:sp>
      <p:sp>
        <p:nvSpPr>
          <p:cNvPr id="18" name="Circle">
            <a:extLst>
              <a:ext uri="{FF2B5EF4-FFF2-40B4-BE49-F238E27FC236}">
                <a16:creationId xmlns:a16="http://schemas.microsoft.com/office/drawing/2014/main" id="{5CB43701-83F0-1013-AEEA-9CCD5FC3171E}"/>
              </a:ext>
            </a:extLst>
          </p:cNvPr>
          <p:cNvSpPr/>
          <p:nvPr/>
        </p:nvSpPr>
        <p:spPr>
          <a:xfrm>
            <a:off x="5580418" y="1725769"/>
            <a:ext cx="339892" cy="338554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F4068-5838-9E65-A061-76721FD65E50}"/>
              </a:ext>
            </a:extLst>
          </p:cNvPr>
          <p:cNvSpPr txBox="1"/>
          <p:nvPr/>
        </p:nvSpPr>
        <p:spPr>
          <a:xfrm>
            <a:off x="3701845" y="1728453"/>
            <a:ext cx="1238866" cy="33855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</a:t>
            </a:r>
            <a:r>
              <a:rPr lang="ko-KR" altLang="en-US" sz="1600" dirty="0"/>
              <a:t>전문 보기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2" name="Circle">
            <a:extLst>
              <a:ext uri="{FF2B5EF4-FFF2-40B4-BE49-F238E27FC236}">
                <a16:creationId xmlns:a16="http://schemas.microsoft.com/office/drawing/2014/main" id="{CEC03738-D39A-1032-D6E5-CCE98C30EFCC}"/>
              </a:ext>
            </a:extLst>
          </p:cNvPr>
          <p:cNvSpPr/>
          <p:nvPr/>
        </p:nvSpPr>
        <p:spPr>
          <a:xfrm>
            <a:off x="5576669" y="2283627"/>
            <a:ext cx="339892" cy="338554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842E27-B30F-B152-D5CC-374B5F49E98B}"/>
              </a:ext>
            </a:extLst>
          </p:cNvPr>
          <p:cNvSpPr txBox="1"/>
          <p:nvPr/>
        </p:nvSpPr>
        <p:spPr>
          <a:xfrm>
            <a:off x="6072339" y="1725769"/>
            <a:ext cx="1238866" cy="3385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동의합니다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D9B4D1-0F26-0220-4EA4-61B116615670}"/>
              </a:ext>
            </a:extLst>
          </p:cNvPr>
          <p:cNvSpPr txBox="1"/>
          <p:nvPr/>
        </p:nvSpPr>
        <p:spPr>
          <a:xfrm>
            <a:off x="6072339" y="2293008"/>
            <a:ext cx="1238866" cy="338554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동의합니다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9085D3-C72E-81D3-257E-F7C5E868477C}"/>
              </a:ext>
            </a:extLst>
          </p:cNvPr>
          <p:cNvSpPr txBox="1"/>
          <p:nvPr/>
        </p:nvSpPr>
        <p:spPr>
          <a:xfrm>
            <a:off x="3701845" y="2255771"/>
            <a:ext cx="1238866" cy="338554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600"/>
            </a:lvl1pPr>
          </a:lstStyle>
          <a:p>
            <a:r>
              <a:rPr lang="en-US" altLang="ko-KR" dirty="0"/>
              <a:t>(</a:t>
            </a:r>
            <a:r>
              <a:rPr lang="ko-KR" altLang="en-US" dirty="0"/>
              <a:t>전문 보기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CBF572F-2CB9-990F-954B-6B5D52EBB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54244"/>
              </p:ext>
            </p:extLst>
          </p:nvPr>
        </p:nvGraphicFramePr>
        <p:xfrm>
          <a:off x="2283952" y="3029294"/>
          <a:ext cx="4949720" cy="30510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949720">
                  <a:extLst>
                    <a:ext uri="{9D8B030D-6E8A-4147-A177-3AD203B41FA5}">
                      <a16:colId xmlns:a16="http://schemas.microsoft.com/office/drawing/2014/main" val="2660007386"/>
                    </a:ext>
                  </a:extLst>
                </a:gridCol>
              </a:tblGrid>
              <a:tr h="610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아이디를 입력하세요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312770"/>
                  </a:ext>
                </a:extLst>
              </a:tr>
              <a:tr h="610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/>
                          </a:solidFill>
                        </a:rPr>
                        <a:t>비밀번호를 입력하세요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5835948"/>
                  </a:ext>
                </a:extLst>
              </a:tr>
              <a:tr h="610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/>
                          </a:solidFill>
                        </a:rPr>
                        <a:t>비밀번호를 한번 더 입력하세요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2954998"/>
                  </a:ext>
                </a:extLst>
              </a:tr>
              <a:tr h="610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accent4"/>
                          </a:solidFill>
                        </a:rPr>
                        <a:t>휴대폰 번호를 입력하세요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835114"/>
                  </a:ext>
                </a:extLst>
              </a:tr>
              <a:tr h="610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16992"/>
                  </a:ext>
                </a:extLst>
              </a:tr>
            </a:tbl>
          </a:graphicData>
        </a:graphic>
      </p:graphicFrame>
      <p:sp>
        <p:nvSpPr>
          <p:cNvPr id="27" name="십이각형 26">
            <a:extLst>
              <a:ext uri="{FF2B5EF4-FFF2-40B4-BE49-F238E27FC236}">
                <a16:creationId xmlns:a16="http://schemas.microsoft.com/office/drawing/2014/main" id="{4CC6DEBE-2977-9C7D-C1BA-4E11024ABABC}"/>
              </a:ext>
            </a:extLst>
          </p:cNvPr>
          <p:cNvSpPr/>
          <p:nvPr/>
        </p:nvSpPr>
        <p:spPr>
          <a:xfrm>
            <a:off x="5335166" y="1546531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십이각형 27">
            <a:extLst>
              <a:ext uri="{FF2B5EF4-FFF2-40B4-BE49-F238E27FC236}">
                <a16:creationId xmlns:a16="http://schemas.microsoft.com/office/drawing/2014/main" id="{D08AD0B2-4DC2-D193-042A-81AD31EADAAF}"/>
              </a:ext>
            </a:extLst>
          </p:cNvPr>
          <p:cNvSpPr/>
          <p:nvPr/>
        </p:nvSpPr>
        <p:spPr>
          <a:xfrm>
            <a:off x="1948751" y="2893259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십이각형 28">
            <a:extLst>
              <a:ext uri="{FF2B5EF4-FFF2-40B4-BE49-F238E27FC236}">
                <a16:creationId xmlns:a16="http://schemas.microsoft.com/office/drawing/2014/main" id="{49C4FD22-878F-C88B-5EB2-AE12428DDE3D}"/>
              </a:ext>
            </a:extLst>
          </p:cNvPr>
          <p:cNvSpPr/>
          <p:nvPr/>
        </p:nvSpPr>
        <p:spPr>
          <a:xfrm>
            <a:off x="1946788" y="5410147"/>
            <a:ext cx="241503" cy="221332"/>
          </a:xfrm>
          <a:prstGeom prst="dodec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endParaRPr lang="ko-KR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0397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B573EDA29FDF848B5C5A1E77E9941C7" ma:contentTypeVersion="1" ma:contentTypeDescription="새 문서를 만듭니다." ma:contentTypeScope="" ma:versionID="9b5032d7d07afac186ffaf28e5fae842">
  <xsd:schema xmlns:xsd="http://www.w3.org/2001/XMLSchema" xmlns:xs="http://www.w3.org/2001/XMLSchema" xmlns:p="http://schemas.microsoft.com/office/2006/metadata/properties" xmlns:ns3="c7627355-abdf-4c2c-8ae9-404dc0191752" targetNamespace="http://schemas.microsoft.com/office/2006/metadata/properties" ma:root="true" ma:fieldsID="05e4da4b983500c6198c98d230a28c70" ns3:_="">
    <xsd:import namespace="c7627355-abdf-4c2c-8ae9-404dc019175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27355-abdf-4c2c-8ae9-404dc019175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FE7BFD-2A9B-44C1-BBFA-A27C6B18486C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c7627355-abdf-4c2c-8ae9-404dc0191752"/>
  </ds:schemaRefs>
</ds:datastoreItem>
</file>

<file path=customXml/itemProps2.xml><?xml version="1.0" encoding="utf-8"?>
<ds:datastoreItem xmlns:ds="http://schemas.openxmlformats.org/officeDocument/2006/customXml" ds:itemID="{F0C8B2E4-27E2-4E0D-A872-F2DF5E0C96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36C60A-8CCE-409C-97B3-28184343BD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27355-abdf-4c2c-8ae9-404dc0191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676</Words>
  <Application>Microsoft Office PowerPoint</Application>
  <PresentationFormat>와이드스크린</PresentationFormat>
  <Paragraphs>239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돋움</vt:lpstr>
      <vt:lpstr>맑은 고딕</vt:lpstr>
      <vt:lpstr>Arial</vt:lpstr>
      <vt:lpstr>Segoe UI</vt:lpstr>
      <vt:lpstr>Office 테마</vt:lpstr>
      <vt:lpstr>폰케몰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YunSukjin</dc:creator>
  <cp:lastModifiedBy>YunSukjin</cp:lastModifiedBy>
  <cp:revision>2</cp:revision>
  <dcterms:created xsi:type="dcterms:W3CDTF">2025-04-24T10:31:59Z</dcterms:created>
  <dcterms:modified xsi:type="dcterms:W3CDTF">2025-04-24T13:39:53Z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0x0101007B573EDA29FDF848B5C5A1E77E9941C7</vt:lpwstr>
  </property>
</Properties>
</file>