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e Petit Cochon" charset="1" panose="00000500000000000000"/>
      <p:regular r:id="rId13"/>
    </p:embeddedFont>
    <p:embeddedFont>
      <p:font typeface="Comic Sans" charset="1" panose="030007020303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89319" y="1338788"/>
            <a:ext cx="12309362" cy="7609424"/>
          </a:xfrm>
          <a:custGeom>
            <a:avLst/>
            <a:gdLst/>
            <a:ahLst/>
            <a:cxnLst/>
            <a:rect r="r" b="b" t="t" l="l"/>
            <a:pathLst>
              <a:path h="7609424" w="12309362">
                <a:moveTo>
                  <a:pt x="0" y="0"/>
                </a:moveTo>
                <a:lnTo>
                  <a:pt x="12309362" y="0"/>
                </a:lnTo>
                <a:lnTo>
                  <a:pt x="12309362" y="7609424"/>
                </a:lnTo>
                <a:lnTo>
                  <a:pt x="0" y="7609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721" y="7241101"/>
            <a:ext cx="5530210" cy="3045899"/>
          </a:xfrm>
          <a:custGeom>
            <a:avLst/>
            <a:gdLst/>
            <a:ahLst/>
            <a:cxnLst/>
            <a:rect r="r" b="b" t="t" l="l"/>
            <a:pathLst>
              <a:path h="3045899" w="5530210">
                <a:moveTo>
                  <a:pt x="0" y="0"/>
                </a:moveTo>
                <a:lnTo>
                  <a:pt x="5530210" y="0"/>
                </a:lnTo>
                <a:lnTo>
                  <a:pt x="5530210" y="3045899"/>
                </a:lnTo>
                <a:lnTo>
                  <a:pt x="0" y="30458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641081" y="7154707"/>
            <a:ext cx="7315200" cy="3218688"/>
          </a:xfrm>
          <a:custGeom>
            <a:avLst/>
            <a:gdLst/>
            <a:ahLst/>
            <a:cxnLst/>
            <a:rect r="r" b="b" t="t" l="l"/>
            <a:pathLst>
              <a:path h="3218688" w="7315200">
                <a:moveTo>
                  <a:pt x="0" y="0"/>
                </a:moveTo>
                <a:lnTo>
                  <a:pt x="7315200" y="0"/>
                </a:lnTo>
                <a:lnTo>
                  <a:pt x="7315200" y="3218688"/>
                </a:lnTo>
                <a:lnTo>
                  <a:pt x="0" y="32186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39504" y="4289425"/>
            <a:ext cx="7008992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Quiz </a:t>
            </a:r>
            <a:r>
              <a:rPr lang="en-US" sz="5000">
                <a:solidFill>
                  <a:srgbClr val="000000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Management System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14160" y="5670705"/>
            <a:ext cx="3659680" cy="128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BY: Shreyash Shukla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Sachin Sharma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Ponting Raj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86713" y="818836"/>
            <a:ext cx="13514574" cy="8649327"/>
          </a:xfrm>
          <a:custGeom>
            <a:avLst/>
            <a:gdLst/>
            <a:ahLst/>
            <a:cxnLst/>
            <a:rect r="r" b="b" t="t" l="l"/>
            <a:pathLst>
              <a:path h="8649327" w="13514574">
                <a:moveTo>
                  <a:pt x="0" y="0"/>
                </a:moveTo>
                <a:lnTo>
                  <a:pt x="13514574" y="0"/>
                </a:lnTo>
                <a:lnTo>
                  <a:pt x="13514574" y="8649328"/>
                </a:lnTo>
                <a:lnTo>
                  <a:pt x="0" y="8649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62111" y="5002554"/>
            <a:ext cx="3125889" cy="5372621"/>
          </a:xfrm>
          <a:custGeom>
            <a:avLst/>
            <a:gdLst/>
            <a:ahLst/>
            <a:cxnLst/>
            <a:rect r="r" b="b" t="t" l="l"/>
            <a:pathLst>
              <a:path h="5372621" w="3125889">
                <a:moveTo>
                  <a:pt x="3125889" y="0"/>
                </a:moveTo>
                <a:lnTo>
                  <a:pt x="0" y="0"/>
                </a:lnTo>
                <a:lnTo>
                  <a:pt x="0" y="5372621"/>
                </a:lnTo>
                <a:lnTo>
                  <a:pt x="3125889" y="5372621"/>
                </a:lnTo>
                <a:lnTo>
                  <a:pt x="312588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97596">
            <a:off x="14263728" y="198345"/>
            <a:ext cx="2412722" cy="2643420"/>
          </a:xfrm>
          <a:custGeom>
            <a:avLst/>
            <a:gdLst/>
            <a:ahLst/>
            <a:cxnLst/>
            <a:rect r="r" b="b" t="t" l="l"/>
            <a:pathLst>
              <a:path h="2643420" w="2412722">
                <a:moveTo>
                  <a:pt x="0" y="0"/>
                </a:moveTo>
                <a:lnTo>
                  <a:pt x="2412722" y="0"/>
                </a:lnTo>
                <a:lnTo>
                  <a:pt x="2412722" y="2643420"/>
                </a:lnTo>
                <a:lnTo>
                  <a:pt x="0" y="26434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41807">
            <a:off x="823825" y="2400172"/>
            <a:ext cx="2501281" cy="1392082"/>
          </a:xfrm>
          <a:custGeom>
            <a:avLst/>
            <a:gdLst/>
            <a:ahLst/>
            <a:cxnLst/>
            <a:rect r="r" b="b" t="t" l="l"/>
            <a:pathLst>
              <a:path h="1392082" w="2501281">
                <a:moveTo>
                  <a:pt x="0" y="0"/>
                </a:moveTo>
                <a:lnTo>
                  <a:pt x="2501281" y="0"/>
                </a:lnTo>
                <a:lnTo>
                  <a:pt x="2501281" y="1392082"/>
                </a:lnTo>
                <a:lnTo>
                  <a:pt x="0" y="139208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37085" y="2086500"/>
            <a:ext cx="5613830" cy="745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I</a:t>
            </a:r>
            <a:r>
              <a:rPr lang="en-US" sz="4400">
                <a:solidFill>
                  <a:srgbClr val="000000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92767" y="3629059"/>
            <a:ext cx="11699212" cy="216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</a:t>
            </a: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e Quiz Management System allows users to take quizzes and admins to manage quizzes, questions, and results.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Built using a full-stack architecture: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Frontend: React.js (User Interface)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Database: MySQL (Data Storage)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86713" y="818836"/>
            <a:ext cx="13514574" cy="8649327"/>
          </a:xfrm>
          <a:custGeom>
            <a:avLst/>
            <a:gdLst/>
            <a:ahLst/>
            <a:cxnLst/>
            <a:rect r="r" b="b" t="t" l="l"/>
            <a:pathLst>
              <a:path h="8649327" w="13514574">
                <a:moveTo>
                  <a:pt x="0" y="0"/>
                </a:moveTo>
                <a:lnTo>
                  <a:pt x="13514574" y="0"/>
                </a:lnTo>
                <a:lnTo>
                  <a:pt x="13514574" y="8649328"/>
                </a:lnTo>
                <a:lnTo>
                  <a:pt x="0" y="8649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62111" y="5002554"/>
            <a:ext cx="3125889" cy="5372621"/>
          </a:xfrm>
          <a:custGeom>
            <a:avLst/>
            <a:gdLst/>
            <a:ahLst/>
            <a:cxnLst/>
            <a:rect r="r" b="b" t="t" l="l"/>
            <a:pathLst>
              <a:path h="5372621" w="3125889">
                <a:moveTo>
                  <a:pt x="3125889" y="0"/>
                </a:moveTo>
                <a:lnTo>
                  <a:pt x="0" y="0"/>
                </a:lnTo>
                <a:lnTo>
                  <a:pt x="0" y="5372621"/>
                </a:lnTo>
                <a:lnTo>
                  <a:pt x="3125889" y="5372621"/>
                </a:lnTo>
                <a:lnTo>
                  <a:pt x="312588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97596">
            <a:off x="14263728" y="198345"/>
            <a:ext cx="2412722" cy="2643420"/>
          </a:xfrm>
          <a:custGeom>
            <a:avLst/>
            <a:gdLst/>
            <a:ahLst/>
            <a:cxnLst/>
            <a:rect r="r" b="b" t="t" l="l"/>
            <a:pathLst>
              <a:path h="2643420" w="2412722">
                <a:moveTo>
                  <a:pt x="0" y="0"/>
                </a:moveTo>
                <a:lnTo>
                  <a:pt x="2412722" y="0"/>
                </a:lnTo>
                <a:lnTo>
                  <a:pt x="2412722" y="2643420"/>
                </a:lnTo>
                <a:lnTo>
                  <a:pt x="0" y="26434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41807">
            <a:off x="823825" y="2400172"/>
            <a:ext cx="2501281" cy="1392082"/>
          </a:xfrm>
          <a:custGeom>
            <a:avLst/>
            <a:gdLst/>
            <a:ahLst/>
            <a:cxnLst/>
            <a:rect r="r" b="b" t="t" l="l"/>
            <a:pathLst>
              <a:path h="1392082" w="2501281">
                <a:moveTo>
                  <a:pt x="0" y="0"/>
                </a:moveTo>
                <a:lnTo>
                  <a:pt x="2501281" y="0"/>
                </a:lnTo>
                <a:lnTo>
                  <a:pt x="2501281" y="1392082"/>
                </a:lnTo>
                <a:lnTo>
                  <a:pt x="0" y="139208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70537" y="2169426"/>
            <a:ext cx="10529705" cy="745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Sy</a:t>
            </a:r>
            <a:r>
              <a:rPr lang="en-US" sz="4400">
                <a:solidFill>
                  <a:srgbClr val="000000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stem Architecture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85783" y="3058113"/>
            <a:ext cx="11699212" cy="3918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</a:t>
            </a: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rontend (React.js):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User login/registration, quiz display, question navigation.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Fetches data.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Backend: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Handles business logic and routing.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Interacts with MySQL.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Database (MySQL):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Stores users, quizzes, questions, and attempt results.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86713" y="818836"/>
            <a:ext cx="13514574" cy="8649327"/>
          </a:xfrm>
          <a:custGeom>
            <a:avLst/>
            <a:gdLst/>
            <a:ahLst/>
            <a:cxnLst/>
            <a:rect r="r" b="b" t="t" l="l"/>
            <a:pathLst>
              <a:path h="8649327" w="13514574">
                <a:moveTo>
                  <a:pt x="0" y="0"/>
                </a:moveTo>
                <a:lnTo>
                  <a:pt x="13514574" y="0"/>
                </a:lnTo>
                <a:lnTo>
                  <a:pt x="13514574" y="8649328"/>
                </a:lnTo>
                <a:lnTo>
                  <a:pt x="0" y="8649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62111" y="5002554"/>
            <a:ext cx="3125889" cy="5372621"/>
          </a:xfrm>
          <a:custGeom>
            <a:avLst/>
            <a:gdLst/>
            <a:ahLst/>
            <a:cxnLst/>
            <a:rect r="r" b="b" t="t" l="l"/>
            <a:pathLst>
              <a:path h="5372621" w="3125889">
                <a:moveTo>
                  <a:pt x="3125889" y="0"/>
                </a:moveTo>
                <a:lnTo>
                  <a:pt x="0" y="0"/>
                </a:lnTo>
                <a:lnTo>
                  <a:pt x="0" y="5372621"/>
                </a:lnTo>
                <a:lnTo>
                  <a:pt x="3125889" y="5372621"/>
                </a:lnTo>
                <a:lnTo>
                  <a:pt x="312588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97596">
            <a:off x="14263728" y="198345"/>
            <a:ext cx="2412722" cy="2643420"/>
          </a:xfrm>
          <a:custGeom>
            <a:avLst/>
            <a:gdLst/>
            <a:ahLst/>
            <a:cxnLst/>
            <a:rect r="r" b="b" t="t" l="l"/>
            <a:pathLst>
              <a:path h="2643420" w="2412722">
                <a:moveTo>
                  <a:pt x="0" y="0"/>
                </a:moveTo>
                <a:lnTo>
                  <a:pt x="2412722" y="0"/>
                </a:lnTo>
                <a:lnTo>
                  <a:pt x="2412722" y="2643420"/>
                </a:lnTo>
                <a:lnTo>
                  <a:pt x="0" y="26434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41807">
            <a:off x="823825" y="2400172"/>
            <a:ext cx="2501281" cy="1392082"/>
          </a:xfrm>
          <a:custGeom>
            <a:avLst/>
            <a:gdLst/>
            <a:ahLst/>
            <a:cxnLst/>
            <a:rect r="r" b="b" t="t" l="l"/>
            <a:pathLst>
              <a:path h="1392082" w="2501281">
                <a:moveTo>
                  <a:pt x="0" y="0"/>
                </a:moveTo>
                <a:lnTo>
                  <a:pt x="2501281" y="0"/>
                </a:lnTo>
                <a:lnTo>
                  <a:pt x="2501281" y="1392082"/>
                </a:lnTo>
                <a:lnTo>
                  <a:pt x="0" y="139208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39990" y="1520055"/>
            <a:ext cx="10571647" cy="6737034"/>
          </a:xfrm>
          <a:custGeom>
            <a:avLst/>
            <a:gdLst/>
            <a:ahLst/>
            <a:cxnLst/>
            <a:rect r="r" b="b" t="t" l="l"/>
            <a:pathLst>
              <a:path h="6737034" w="10571647">
                <a:moveTo>
                  <a:pt x="0" y="0"/>
                </a:moveTo>
                <a:lnTo>
                  <a:pt x="10571647" y="0"/>
                </a:lnTo>
                <a:lnTo>
                  <a:pt x="10571647" y="6737035"/>
                </a:lnTo>
                <a:lnTo>
                  <a:pt x="0" y="673703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4612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460014" y="1500092"/>
            <a:ext cx="6230865" cy="745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ER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86713" y="818836"/>
            <a:ext cx="13514574" cy="8649327"/>
          </a:xfrm>
          <a:custGeom>
            <a:avLst/>
            <a:gdLst/>
            <a:ahLst/>
            <a:cxnLst/>
            <a:rect r="r" b="b" t="t" l="l"/>
            <a:pathLst>
              <a:path h="8649327" w="13514574">
                <a:moveTo>
                  <a:pt x="0" y="0"/>
                </a:moveTo>
                <a:lnTo>
                  <a:pt x="13514574" y="0"/>
                </a:lnTo>
                <a:lnTo>
                  <a:pt x="13514574" y="8649328"/>
                </a:lnTo>
                <a:lnTo>
                  <a:pt x="0" y="8649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62111" y="5002554"/>
            <a:ext cx="3125889" cy="5372621"/>
          </a:xfrm>
          <a:custGeom>
            <a:avLst/>
            <a:gdLst/>
            <a:ahLst/>
            <a:cxnLst/>
            <a:rect r="r" b="b" t="t" l="l"/>
            <a:pathLst>
              <a:path h="5372621" w="3125889">
                <a:moveTo>
                  <a:pt x="3125889" y="0"/>
                </a:moveTo>
                <a:lnTo>
                  <a:pt x="0" y="0"/>
                </a:lnTo>
                <a:lnTo>
                  <a:pt x="0" y="5372621"/>
                </a:lnTo>
                <a:lnTo>
                  <a:pt x="3125889" y="5372621"/>
                </a:lnTo>
                <a:lnTo>
                  <a:pt x="312588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97596">
            <a:off x="14263728" y="198345"/>
            <a:ext cx="2412722" cy="2643420"/>
          </a:xfrm>
          <a:custGeom>
            <a:avLst/>
            <a:gdLst/>
            <a:ahLst/>
            <a:cxnLst/>
            <a:rect r="r" b="b" t="t" l="l"/>
            <a:pathLst>
              <a:path h="2643420" w="2412722">
                <a:moveTo>
                  <a:pt x="0" y="0"/>
                </a:moveTo>
                <a:lnTo>
                  <a:pt x="2412722" y="0"/>
                </a:lnTo>
                <a:lnTo>
                  <a:pt x="2412722" y="2643420"/>
                </a:lnTo>
                <a:lnTo>
                  <a:pt x="0" y="26434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41807">
            <a:off x="823825" y="2400172"/>
            <a:ext cx="2501281" cy="1392082"/>
          </a:xfrm>
          <a:custGeom>
            <a:avLst/>
            <a:gdLst/>
            <a:ahLst/>
            <a:cxnLst/>
            <a:rect r="r" b="b" t="t" l="l"/>
            <a:pathLst>
              <a:path h="1392082" w="2501281">
                <a:moveTo>
                  <a:pt x="0" y="0"/>
                </a:moveTo>
                <a:lnTo>
                  <a:pt x="2501281" y="0"/>
                </a:lnTo>
                <a:lnTo>
                  <a:pt x="2501281" y="1392082"/>
                </a:lnTo>
                <a:lnTo>
                  <a:pt x="0" y="139208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75577" y="1870444"/>
            <a:ext cx="7073857" cy="745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Data</a:t>
            </a:r>
            <a:r>
              <a:rPr lang="en-US" sz="4400">
                <a:solidFill>
                  <a:srgbClr val="000000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base Design (MySQL)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28510" y="2844579"/>
            <a:ext cx="11630981" cy="497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0"/>
              </a:lnSpc>
            </a:pP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Database Name: quiz_app_db</a:t>
            </a:r>
          </a:p>
          <a:p>
            <a:pPr algn="l">
              <a:lnSpc>
                <a:spcPts val="2210"/>
              </a:lnSpc>
            </a:pP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Ent</a:t>
            </a: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ities &amp; Tables:</a:t>
            </a:r>
          </a:p>
          <a:p>
            <a:pPr algn="l" marL="340829" indent="-170415" lvl="1">
              <a:lnSpc>
                <a:spcPts val="2210"/>
              </a:lnSpc>
              <a:buAutoNum type="arabicPeriod" startAt="1"/>
            </a:pP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Users Table</a:t>
            </a:r>
          </a:p>
          <a:p>
            <a:pPr algn="l" marL="681658" indent="-227219" lvl="2">
              <a:lnSpc>
                <a:spcPts val="2210"/>
              </a:lnSpc>
              <a:buFont typeface="Arial"/>
              <a:buChar char="⚬"/>
            </a:pP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user_id (PK), username, email, fullName, role, password, refreshToken, created_at, updated_at</a:t>
            </a:r>
          </a:p>
          <a:p>
            <a:pPr algn="l" marL="681658" indent="-227219" lvl="2">
              <a:lnSpc>
                <a:spcPts val="2210"/>
              </a:lnSpc>
              <a:buFont typeface="Arial"/>
              <a:buChar char="⚬"/>
            </a:pP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Keys:</a:t>
            </a:r>
          </a:p>
          <a:p>
            <a:pPr algn="l" marL="1022487" indent="-255622" lvl="3">
              <a:lnSpc>
                <a:spcPts val="2210"/>
              </a:lnSpc>
              <a:buFont typeface="Arial"/>
              <a:buChar char="￭"/>
            </a:pP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Primary Key: user_id</a:t>
            </a:r>
          </a:p>
          <a:p>
            <a:pPr algn="l" marL="1022487" indent="-255622" lvl="3">
              <a:lnSpc>
                <a:spcPts val="2210"/>
              </a:lnSpc>
              <a:buFont typeface="Arial"/>
              <a:buChar char="￭"/>
            </a:pP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Candidate Keys: email, username</a:t>
            </a:r>
          </a:p>
          <a:p>
            <a:pPr algn="l" marL="340829" indent="-170415" lvl="1">
              <a:lnSpc>
                <a:spcPts val="2210"/>
              </a:lnSpc>
              <a:buAutoNum type="arabicPeriod" startAt="1"/>
            </a:pP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Quizzes Table</a:t>
            </a:r>
          </a:p>
          <a:p>
            <a:pPr algn="l" marL="681658" indent="-227219" lvl="2">
              <a:lnSpc>
                <a:spcPts val="2210"/>
              </a:lnSpc>
              <a:buFont typeface="Arial"/>
              <a:buChar char="⚬"/>
            </a:pP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quiz_id (PK), title, description, creator_id, created_at</a:t>
            </a:r>
          </a:p>
          <a:p>
            <a:pPr algn="l" marL="340829" indent="-170415" lvl="1">
              <a:lnSpc>
                <a:spcPts val="2210"/>
              </a:lnSpc>
              <a:buAutoNum type="arabicPeriod" startAt="1"/>
            </a:pP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Questions Table</a:t>
            </a:r>
          </a:p>
          <a:p>
            <a:pPr algn="l" marL="681658" indent="-227219" lvl="2">
              <a:lnSpc>
                <a:spcPts val="2210"/>
              </a:lnSpc>
              <a:buFont typeface="Arial"/>
              <a:buChar char="⚬"/>
            </a:pP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question_id (PK), quiz_id, question_text, created_at</a:t>
            </a:r>
          </a:p>
          <a:p>
            <a:pPr algn="l" marL="340829" indent="-170415" lvl="1">
              <a:lnSpc>
                <a:spcPts val="2210"/>
              </a:lnSpc>
              <a:buAutoNum type="arabicPeriod" startAt="1"/>
            </a:pP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Options Table</a:t>
            </a:r>
          </a:p>
          <a:p>
            <a:pPr algn="l" marL="681658" indent="-227219" lvl="2">
              <a:lnSpc>
                <a:spcPts val="2210"/>
              </a:lnSpc>
              <a:buFont typeface="Arial"/>
              <a:buChar char="⚬"/>
            </a:pP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option_id (PK), question_id, option_text, is_correct</a:t>
            </a:r>
          </a:p>
          <a:p>
            <a:pPr algn="l" marL="340829" indent="-170415" lvl="1">
              <a:lnSpc>
                <a:spcPts val="2210"/>
              </a:lnSpc>
              <a:buAutoNum type="arabicPeriod" startAt="1"/>
            </a:pP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Attempts Table</a:t>
            </a:r>
          </a:p>
          <a:p>
            <a:pPr algn="l" marL="681658" indent="-227219" lvl="2">
              <a:lnSpc>
                <a:spcPts val="2210"/>
              </a:lnSpc>
              <a:buFont typeface="Arial"/>
              <a:buChar char="⚬"/>
            </a:pP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attempt_id (PK), user_id, quiz_id, score, started_at, completed_at</a:t>
            </a:r>
          </a:p>
          <a:p>
            <a:pPr algn="l" marL="340829" indent="-170415" lvl="1">
              <a:lnSpc>
                <a:spcPts val="2210"/>
              </a:lnSpc>
              <a:buAutoNum type="arabicPeriod" startAt="1"/>
            </a:pP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Answers Table</a:t>
            </a:r>
          </a:p>
          <a:p>
            <a:pPr algn="l" marL="681658" indent="-227219" lvl="2">
              <a:lnSpc>
                <a:spcPts val="2210"/>
              </a:lnSpc>
              <a:buFont typeface="Arial"/>
              <a:buChar char="⚬"/>
            </a:pP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answer</a:t>
            </a:r>
            <a:r>
              <a:rPr lang="en-US" sz="157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_id (PK), attempt_id, question_id, selected_option_id</a:t>
            </a:r>
          </a:p>
          <a:p>
            <a:pPr algn="l">
              <a:lnSpc>
                <a:spcPts val="221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8786" y="244163"/>
            <a:ext cx="15310428" cy="9798674"/>
          </a:xfrm>
          <a:custGeom>
            <a:avLst/>
            <a:gdLst/>
            <a:ahLst/>
            <a:cxnLst/>
            <a:rect r="r" b="b" t="t" l="l"/>
            <a:pathLst>
              <a:path h="9798674" w="15310428">
                <a:moveTo>
                  <a:pt x="0" y="0"/>
                </a:moveTo>
                <a:lnTo>
                  <a:pt x="15310428" y="0"/>
                </a:lnTo>
                <a:lnTo>
                  <a:pt x="15310428" y="9798674"/>
                </a:lnTo>
                <a:lnTo>
                  <a:pt x="0" y="97986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62111" y="5002554"/>
            <a:ext cx="3125889" cy="5372621"/>
          </a:xfrm>
          <a:custGeom>
            <a:avLst/>
            <a:gdLst/>
            <a:ahLst/>
            <a:cxnLst/>
            <a:rect r="r" b="b" t="t" l="l"/>
            <a:pathLst>
              <a:path h="5372621" w="3125889">
                <a:moveTo>
                  <a:pt x="3125889" y="0"/>
                </a:moveTo>
                <a:lnTo>
                  <a:pt x="0" y="0"/>
                </a:lnTo>
                <a:lnTo>
                  <a:pt x="0" y="5372621"/>
                </a:lnTo>
                <a:lnTo>
                  <a:pt x="3125889" y="5372621"/>
                </a:lnTo>
                <a:lnTo>
                  <a:pt x="312588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97596">
            <a:off x="14263728" y="198345"/>
            <a:ext cx="2412722" cy="2643420"/>
          </a:xfrm>
          <a:custGeom>
            <a:avLst/>
            <a:gdLst/>
            <a:ahLst/>
            <a:cxnLst/>
            <a:rect r="r" b="b" t="t" l="l"/>
            <a:pathLst>
              <a:path h="2643420" w="2412722">
                <a:moveTo>
                  <a:pt x="0" y="0"/>
                </a:moveTo>
                <a:lnTo>
                  <a:pt x="2412722" y="0"/>
                </a:lnTo>
                <a:lnTo>
                  <a:pt x="2412722" y="2643420"/>
                </a:lnTo>
                <a:lnTo>
                  <a:pt x="0" y="26434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41807">
            <a:off x="823825" y="2400172"/>
            <a:ext cx="2501281" cy="1392082"/>
          </a:xfrm>
          <a:custGeom>
            <a:avLst/>
            <a:gdLst/>
            <a:ahLst/>
            <a:cxnLst/>
            <a:rect r="r" b="b" t="t" l="l"/>
            <a:pathLst>
              <a:path h="1392082" w="2501281">
                <a:moveTo>
                  <a:pt x="0" y="0"/>
                </a:moveTo>
                <a:lnTo>
                  <a:pt x="2501281" y="0"/>
                </a:lnTo>
                <a:lnTo>
                  <a:pt x="2501281" y="1392082"/>
                </a:lnTo>
                <a:lnTo>
                  <a:pt x="0" y="139208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3397415" y="1698035"/>
          <a:ext cx="11493171" cy="6686550"/>
        </p:xfrm>
        <a:graphic>
          <a:graphicData uri="http://schemas.openxmlformats.org/drawingml/2006/table">
            <a:tbl>
              <a:tblPr/>
              <a:tblGrid>
                <a:gridCol w="5067479"/>
                <a:gridCol w="6425691"/>
              </a:tblGrid>
              <a:tr h="9675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 Petit Cochon"/>
                          <a:ea typeface="Le Petit Cochon"/>
                          <a:cs typeface="Le Petit Cochon"/>
                          <a:sym typeface="Le Petit Cochon"/>
                        </a:rPr>
                        <a:t>Operation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 Petit Cochon"/>
                          <a:ea typeface="Le Petit Cochon"/>
                          <a:cs typeface="Le Petit Cochon"/>
                          <a:sym typeface="Le Petit Cochon"/>
                        </a:rPr>
                        <a:t>Example SQL Command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5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 Petit Cochon"/>
                          <a:ea typeface="Le Petit Cochon"/>
                          <a:cs typeface="Le Petit Cochon"/>
                          <a:sym typeface="Le Petit Cochon"/>
                        </a:rPr>
                        <a:t>Create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 Petit Cochon"/>
                          <a:ea typeface="Le Petit Cochon"/>
                          <a:cs typeface="Le Petit Cochon"/>
                          <a:sym typeface="Le Petit Cochon"/>
                        </a:rPr>
                        <a:t>INSERT INTO quizzes (title) VALUES ('Math Quiz');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5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 Petit Cochon"/>
                          <a:ea typeface="Le Petit Cochon"/>
                          <a:cs typeface="Le Petit Cochon"/>
                          <a:sym typeface="Le Petit Cochon"/>
                        </a:rPr>
                        <a:t>Read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 Petit Cochon"/>
                          <a:ea typeface="Le Petit Cochon"/>
                          <a:cs typeface="Le Petit Cochon"/>
                          <a:sym typeface="Le Petit Cochon"/>
                        </a:rPr>
                        <a:t>SELECT * FROM questions WHERE quiz_id=2;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5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 Petit Cochon"/>
                          <a:ea typeface="Le Petit Cochon"/>
                          <a:cs typeface="Le Petit Cochon"/>
                          <a:sym typeface="Le Petit Cochon"/>
                        </a:rPr>
                        <a:t>Update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 Petit Cochon"/>
                          <a:ea typeface="Le Petit Cochon"/>
                          <a:cs typeface="Le Petit Cochon"/>
                          <a:sym typeface="Le Petit Cochon"/>
                        </a:rPr>
                        <a:t>UPDATE users SET role='admin' WHERE user_id=1;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5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 Petit Cochon"/>
                          <a:ea typeface="Le Petit Cochon"/>
                          <a:cs typeface="Le Petit Cochon"/>
                          <a:sym typeface="Le Petit Cochon"/>
                        </a:rPr>
                        <a:t>Delete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 Petit Cochon"/>
                          <a:ea typeface="Le Petit Cochon"/>
                          <a:cs typeface="Le Petit Cochon"/>
                          <a:sym typeface="Le Petit Cochon"/>
                        </a:rPr>
                        <a:t>DELETE FROM attempts WHERE attempt_id=5;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8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 Petit Cochon"/>
                          <a:ea typeface="Le Petit Cochon"/>
                          <a:cs typeface="Le Petit Cochon"/>
                          <a:sym typeface="Le Petit Cochon"/>
                        </a:rPr>
                        <a:t>Join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 Petit Cochon"/>
                          <a:ea typeface="Le Petit Cochon"/>
                          <a:cs typeface="Le Petit Cochon"/>
                          <a:sym typeface="Le Petit Cochon"/>
                        </a:rPr>
                        <a:t>SELECT u.name, q.title, a.score FROM attempts a JOIN users u ON a.user_id=u.user_id JOIN quizzes q ON a.quiz_id=q.quiz_id;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858330" y="952500"/>
            <a:ext cx="6571339" cy="745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SQL Operat</a:t>
            </a:r>
            <a:r>
              <a:rPr lang="en-US" sz="4400">
                <a:solidFill>
                  <a:srgbClr val="000000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86713" y="818836"/>
            <a:ext cx="13514574" cy="8649327"/>
          </a:xfrm>
          <a:custGeom>
            <a:avLst/>
            <a:gdLst/>
            <a:ahLst/>
            <a:cxnLst/>
            <a:rect r="r" b="b" t="t" l="l"/>
            <a:pathLst>
              <a:path h="8649327" w="13514574">
                <a:moveTo>
                  <a:pt x="0" y="0"/>
                </a:moveTo>
                <a:lnTo>
                  <a:pt x="13514574" y="0"/>
                </a:lnTo>
                <a:lnTo>
                  <a:pt x="13514574" y="8649328"/>
                </a:lnTo>
                <a:lnTo>
                  <a:pt x="0" y="8649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62111" y="5002554"/>
            <a:ext cx="3125889" cy="5372621"/>
          </a:xfrm>
          <a:custGeom>
            <a:avLst/>
            <a:gdLst/>
            <a:ahLst/>
            <a:cxnLst/>
            <a:rect r="r" b="b" t="t" l="l"/>
            <a:pathLst>
              <a:path h="5372621" w="3125889">
                <a:moveTo>
                  <a:pt x="3125889" y="0"/>
                </a:moveTo>
                <a:lnTo>
                  <a:pt x="0" y="0"/>
                </a:lnTo>
                <a:lnTo>
                  <a:pt x="0" y="5372621"/>
                </a:lnTo>
                <a:lnTo>
                  <a:pt x="3125889" y="5372621"/>
                </a:lnTo>
                <a:lnTo>
                  <a:pt x="312588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97596">
            <a:off x="14263728" y="198345"/>
            <a:ext cx="2412722" cy="2643420"/>
          </a:xfrm>
          <a:custGeom>
            <a:avLst/>
            <a:gdLst/>
            <a:ahLst/>
            <a:cxnLst/>
            <a:rect r="r" b="b" t="t" l="l"/>
            <a:pathLst>
              <a:path h="2643420" w="2412722">
                <a:moveTo>
                  <a:pt x="0" y="0"/>
                </a:moveTo>
                <a:lnTo>
                  <a:pt x="2412722" y="0"/>
                </a:lnTo>
                <a:lnTo>
                  <a:pt x="2412722" y="2643420"/>
                </a:lnTo>
                <a:lnTo>
                  <a:pt x="0" y="26434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41807">
            <a:off x="823825" y="2400172"/>
            <a:ext cx="2501281" cy="1392082"/>
          </a:xfrm>
          <a:custGeom>
            <a:avLst/>
            <a:gdLst/>
            <a:ahLst/>
            <a:cxnLst/>
            <a:rect r="r" b="b" t="t" l="l"/>
            <a:pathLst>
              <a:path h="1392082" w="2501281">
                <a:moveTo>
                  <a:pt x="0" y="0"/>
                </a:moveTo>
                <a:lnTo>
                  <a:pt x="2501281" y="0"/>
                </a:lnTo>
                <a:lnTo>
                  <a:pt x="2501281" y="1392082"/>
                </a:lnTo>
                <a:lnTo>
                  <a:pt x="0" y="139208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62498" y="2169426"/>
            <a:ext cx="5763004" cy="745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Le Petit Cochon"/>
                <a:ea typeface="Le Petit Cochon"/>
                <a:cs typeface="Le Petit Cochon"/>
                <a:sym typeface="Le Petit Cochon"/>
              </a:rPr>
              <a:t>Conclusion &amp; Future Scope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94394" y="3058113"/>
            <a:ext cx="11699212" cy="3918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</a:t>
            </a: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onclusion: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Developed a secure, scalable Quiz Management System using MySQL backend and React frontend.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Demonstrates authentication, and relational data management.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Future Enhancements: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Add leaderboards and timer-based quizzes.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Include email notifications and admin analytics.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Deploy on cloud (Render / AWS / Railway).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DAG2_9amcL0</dc:identifier>
  <dcterms:modified xsi:type="dcterms:W3CDTF">2011-08-01T06:04:30Z</dcterms:modified>
  <cp:revision>1</cp:revision>
  <dc:title>My Portfolio</dc:title>
</cp:coreProperties>
</file>