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 Black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MontserratSemiBold-regular.fntdata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Black-bold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713786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e713786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713786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713786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e713786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e713786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713786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e713786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83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414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lang="uk" sz="41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3809"/>
              <a:buFont typeface="Arial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3809"/>
              <a:buFont typeface="Arial"/>
              <a:buNone/>
            </a:pPr>
            <a:r>
              <a:rPr b="1" lang="uk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Тимчук Євген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75" y="1308025"/>
            <a:ext cx="8284652" cy="36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57325" y="2005825"/>
            <a:ext cx="47868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i="0" lang="uk" sz="41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2100">
                <a:solidFill>
                  <a:srgbClr val="6ADA4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Радченко Станіслав</a:t>
            </a:r>
            <a:endParaRPr b="1" sz="2100">
              <a:solidFill>
                <a:srgbClr val="6ADA4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18" y="2246674"/>
            <a:ext cx="3498483" cy="22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480000" y="349600"/>
            <a:ext cx="42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uk" sz="1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НАЙБІЛЬША</a:t>
            </a:r>
            <a:endParaRPr sz="1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uk" sz="1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МІЖНАРОДНА ШКОЛА ПРОГРАМУВАННЯ</a:t>
            </a:r>
            <a:endParaRPr sz="1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" sz="1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ДЛЯ ДІТЕЙ В УКРАЇНІ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111947" y="4554634"/>
            <a:ext cx="41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i="0" lang="uk" sz="1700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урс </a:t>
            </a:r>
            <a:r>
              <a:rPr i="0" lang="uk" sz="1900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uk" sz="19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Start</a:t>
            </a:r>
            <a:r>
              <a:rPr i="0" lang="uk" sz="1900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r>
              <a:rPr i="0" lang="uk" sz="1900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uk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рік</a:t>
            </a:r>
            <a:endParaRPr i="0" sz="1700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739875" y="266125"/>
            <a:ext cx="31248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Platformer</a:t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49249" y="1914625"/>
            <a:ext cx="29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5080" rtl="0" algn="l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Платформер</a:t>
            </a:r>
            <a:endParaRPr i="0" sz="1700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350" y="1069150"/>
            <a:ext cx="5515425" cy="3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-21655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590300" y="374413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Код проекту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00" y="1234450"/>
            <a:ext cx="7455700" cy="2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0" y="-21655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550" y="894359"/>
            <a:ext cx="4327750" cy="2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74" y="1495437"/>
            <a:ext cx="4999250" cy="22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633625" y="136188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Інші проекти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0" y="-21655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60000" y="1047750"/>
            <a:ext cx="5885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uk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Демонстрація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638" y="860098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FF7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