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gapps2014.splashtha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971801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JOB-AMIGO</a:t>
            </a:r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A C</a:t>
            </a:r>
            <a:r>
              <a:rPr lang="en-US" b="1" u="sng" dirty="0" smtClean="0"/>
              <a:t>omplete </a:t>
            </a:r>
            <a:r>
              <a:rPr lang="en-US" b="1" u="sng" dirty="0"/>
              <a:t>J</a:t>
            </a:r>
            <a:r>
              <a:rPr lang="en-US" b="1" u="sng" dirty="0" smtClean="0"/>
              <a:t>ob </a:t>
            </a:r>
            <a:r>
              <a:rPr lang="en-US" b="1" u="sng" dirty="0"/>
              <a:t>P</a:t>
            </a:r>
            <a:r>
              <a:rPr lang="en-US" b="1" u="sng" dirty="0" smtClean="0"/>
              <a:t>ortal</a:t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 smtClean="0"/>
              <a:t>By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Kommineni Siva </a:t>
            </a:r>
            <a:r>
              <a:rPr lang="en-US" b="1" dirty="0">
                <a:solidFill>
                  <a:schemeClr val="tx1"/>
                </a:solidFill>
              </a:rPr>
              <a:t>K</a:t>
            </a:r>
            <a:r>
              <a:rPr lang="en-US" b="1" dirty="0" smtClean="0">
                <a:solidFill>
                  <a:schemeClr val="tx1"/>
                </a:solidFill>
              </a:rPr>
              <a:t>rishna</a:t>
            </a:r>
          </a:p>
          <a:p>
            <a:r>
              <a:rPr lang="en-US" b="1" dirty="0">
                <a:solidFill>
                  <a:schemeClr val="tx1"/>
                </a:solidFill>
              </a:rPr>
              <a:t>Thallapalli </a:t>
            </a:r>
            <a:r>
              <a:rPr lang="en-US" b="1" dirty="0" smtClean="0">
                <a:solidFill>
                  <a:schemeClr val="tx1"/>
                </a:solidFill>
              </a:rPr>
              <a:t>Ravisha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Bandaru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dirty="0" smtClean="0">
                <a:solidFill>
                  <a:schemeClr val="tx1"/>
                </a:solidFill>
              </a:rPr>
              <a:t>arath Chandra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Yempalla Suresh Reddy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2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Motivation/Objective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Increasing rate of unemployment all over the world.</a:t>
            </a:r>
          </a:p>
          <a:p>
            <a:r>
              <a:rPr lang="en-US" sz="2800" dirty="0" smtClean="0"/>
              <a:t>To Develop a native </a:t>
            </a:r>
            <a:r>
              <a:rPr lang="en-US" sz="2800" dirty="0"/>
              <a:t>Mobile app which is a complete job portal.</a:t>
            </a:r>
          </a:p>
          <a:p>
            <a:r>
              <a:rPr lang="en-US" sz="2800" dirty="0" smtClean="0"/>
              <a:t>It is used for searching the jobs for the job seekers based on various criteria's.</a:t>
            </a:r>
          </a:p>
          <a:p>
            <a:r>
              <a:rPr lang="en-US" sz="2800" dirty="0" smtClean="0"/>
              <a:t>The Motivation behind our project is BIGAPPS NYC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u="sng" dirty="0">
                <a:hlinkClick r:id="rId2"/>
              </a:rPr>
              <a:t>http://bigapps2014.splashthat.com</a:t>
            </a:r>
            <a:r>
              <a:rPr lang="en-US" sz="2800" u="sng" dirty="0" smtClean="0">
                <a:hlinkClick r:id="rId2"/>
              </a:rPr>
              <a:t>/</a:t>
            </a:r>
            <a:endParaRPr lang="en-US" sz="2800" u="sng" dirty="0" smtClean="0"/>
          </a:p>
          <a:p>
            <a:r>
              <a:rPr lang="en-US" sz="2800" dirty="0" smtClean="0"/>
              <a:t>Developed using existing API’S and own Web Services later parsing them using XML/JSON parsers.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634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System Architecture:</a:t>
            </a:r>
            <a:endParaRPr lang="en-US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324599" cy="46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29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76400" cy="1143000"/>
          </a:xfrm>
        </p:spPr>
        <p:txBody>
          <a:bodyPr/>
          <a:lstStyle/>
          <a:p>
            <a:r>
              <a:rPr lang="en-US" b="1" dirty="0" smtClean="0"/>
              <a:t>P.S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This work was done in partial fulfillment of the requirements of </a:t>
            </a:r>
            <a:r>
              <a:rPr lang="en-US" sz="2800" b="1" dirty="0" smtClean="0"/>
              <a:t>: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CS551: </a:t>
            </a:r>
            <a:r>
              <a:rPr lang="en-US" sz="2800" b="1" dirty="0"/>
              <a:t>Advanced Software Engineering</a:t>
            </a:r>
            <a:r>
              <a:rPr lang="en-US" sz="2800" b="1" dirty="0" smtClean="0"/>
              <a:t>, 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CSEE Department, University of Missouri – Kansas City </a:t>
            </a:r>
            <a:r>
              <a:rPr lang="en-US" sz="2800" b="1" dirty="0" smtClean="0"/>
              <a:t>(Fall </a:t>
            </a:r>
            <a:r>
              <a:rPr lang="en-US" sz="2800" b="1" dirty="0"/>
              <a:t>2014</a:t>
            </a:r>
            <a:r>
              <a:rPr lang="en-US" sz="2800" b="1" dirty="0" smtClean="0"/>
              <a:t>).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r>
              <a:rPr lang="en-US" sz="2800" b="1" dirty="0"/>
              <a:t>Instructor: Dr. Yugyung Lee</a:t>
            </a:r>
          </a:p>
          <a:p>
            <a:pPr marL="0" indent="0">
              <a:buNone/>
            </a:pPr>
            <a:r>
              <a:rPr lang="en-US" sz="2800" b="1" dirty="0"/>
              <a:t> TA: Malathy  Krishnan</a:t>
            </a:r>
          </a:p>
        </p:txBody>
      </p:sp>
    </p:spTree>
    <p:extLst>
      <p:ext uri="{BB962C8B-B14F-4D97-AF65-F5344CB8AC3E}">
        <p14:creationId xmlns:p14="http://schemas.microsoft.com/office/powerpoint/2010/main" val="236980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JOB-AMIGO A Complete Job Portal  By </vt:lpstr>
      <vt:lpstr>Motivation/Objective</vt:lpstr>
      <vt:lpstr>System Architecture:</vt:lpstr>
      <vt:lpstr>P.S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UStudy A complete educational portal </dc:title>
  <dc:creator>SIVA KRISHNA KOMMINENI</dc:creator>
  <cp:lastModifiedBy>SIVA KRISHNA KOMMINENI</cp:lastModifiedBy>
  <cp:revision>58</cp:revision>
  <dcterms:created xsi:type="dcterms:W3CDTF">2006-08-16T00:00:00Z</dcterms:created>
  <dcterms:modified xsi:type="dcterms:W3CDTF">2014-12-10T00:41:18Z</dcterms:modified>
</cp:coreProperties>
</file>