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4" r:id="rId6"/>
    <p:sldId id="286" r:id="rId7"/>
    <p:sldId id="285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86001"/>
            <a:ext cx="5698069" cy="1371600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/>
            </a:r>
            <a:br>
              <a:rPr lang="en-US" sz="2600" dirty="0" smtClean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/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u="sng" dirty="0" smtClean="0">
                <a:solidFill>
                  <a:srgbClr val="002060"/>
                </a:solidFill>
              </a:rPr>
              <a:t>A complete job portal</a:t>
            </a:r>
            <a:r>
              <a:rPr lang="en-US" sz="2600" dirty="0" smtClean="0">
                <a:solidFill>
                  <a:srgbClr val="002060"/>
                </a:solidFill>
              </a:rPr>
              <a:t/>
            </a:r>
            <a:br>
              <a:rPr lang="en-US" sz="2600" dirty="0" smtClean="0">
                <a:solidFill>
                  <a:srgbClr val="002060"/>
                </a:solidFill>
              </a:rPr>
            </a:br>
            <a:r>
              <a:rPr lang="en-US" sz="2600" b="1" dirty="0" smtClean="0">
                <a:solidFill>
                  <a:srgbClr val="002060"/>
                </a:solidFill>
              </a:rPr>
              <a:t>IBM HACKATHON</a:t>
            </a: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657600"/>
            <a:ext cx="4371975" cy="21364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Presented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By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Kommineni Siva Krishna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Thallapalli Ravisha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Bandaru Sarath Chandra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Yempalla Suresh Reddy</a:t>
            </a: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219200"/>
            <a:ext cx="7086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JOB-AMIGO</a:t>
            </a:r>
            <a:endParaRPr lang="en-US" sz="54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Idea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Technologies Used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GB" sz="1600" i="1" dirty="0" smtClean="0">
              <a:solidFill>
                <a:srgbClr val="002060"/>
              </a:solidFill>
              <a:latin typeface="Cambria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Developing  an native mobile app for user friendly job search.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Searches jobs based on the country codes.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Retrieves data </a:t>
            </a:r>
            <a:r>
              <a:rPr lang="en-US" smtClean="0">
                <a:solidFill>
                  <a:schemeClr val="tx2"/>
                </a:solidFill>
              </a:rPr>
              <a:t>to the user.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4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IDEA</a:t>
            </a:r>
            <a:r>
              <a:rPr lang="en-US" sz="2800" dirty="0" smtClean="0">
                <a:solidFill>
                  <a:srgbClr val="002060"/>
                </a:solidFill>
              </a:rPr>
              <a:t/>
            </a:r>
            <a:br>
              <a:rPr lang="en-US" sz="2800" dirty="0" smtClean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600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/>
              <a:t>The application is designed for easy search of jobs for the job seekers based on the search </a:t>
            </a:r>
            <a:r>
              <a:rPr lang="en-US" dirty="0" smtClean="0"/>
              <a:t>criteria</a:t>
            </a:r>
            <a:r>
              <a:rPr lang="en-US" dirty="0"/>
              <a:t> </a:t>
            </a:r>
            <a:r>
              <a:rPr lang="en-US" dirty="0" smtClean="0"/>
              <a:t>using country codes.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free of cost and benefits mainly the job seekers who are searching for the jobs with low income and low skills and profile also. 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mobile cloud</a:t>
            </a:r>
          </a:p>
          <a:p>
            <a:endParaRPr lang="en-US" dirty="0"/>
          </a:p>
          <a:p>
            <a:r>
              <a:rPr lang="en-US" dirty="0" err="1" smtClean="0"/>
              <a:t>Bluemix</a:t>
            </a:r>
            <a:r>
              <a:rPr lang="en-US" dirty="0" smtClean="0"/>
              <a:t> mobile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jobs based on the country codes</a:t>
            </a:r>
          </a:p>
          <a:p>
            <a:r>
              <a:rPr lang="en-US" dirty="0" smtClean="0"/>
              <a:t>Complete details of job are retrieved back in the UI.</a:t>
            </a:r>
          </a:p>
          <a:p>
            <a:r>
              <a:rPr lang="en-US" dirty="0" smtClean="0"/>
              <a:t>We used career builder API for the job list retrieval.</a:t>
            </a:r>
          </a:p>
          <a:p>
            <a:r>
              <a:rPr lang="en-US" dirty="0" smtClean="0"/>
              <a:t>Later they can apply to the job directly which is stored in DB for further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Siva Krishna\Desktop\Course Syllabus\ASE\Project\Screenshots\Screenshot_2014-10-30-23-34-1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2133600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iva Krishna\Desktop\Course Syllabus\ASE\Project\Screenshots\Screenshot_2014-10-30-23-34-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1512"/>
            <a:ext cx="2133600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3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CONCLUSION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Helps in searching jobs easily for the users.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C:\Users\Siva Krishna\Desktop\conc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048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visha\Desktop\9309_original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28520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913</TotalTime>
  <Words>167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  A complete job portal IBM HACKATHON  </vt:lpstr>
      <vt:lpstr>Contents</vt:lpstr>
      <vt:lpstr>Introduction</vt:lpstr>
      <vt:lpstr>IDEA </vt:lpstr>
      <vt:lpstr>Technologies Used</vt:lpstr>
      <vt:lpstr>How it Works</vt:lpstr>
      <vt:lpstr>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Kommineni, Siva Krishna (UMKC-Student)</dc:creator>
  <cp:lastModifiedBy>SIVA KRISHNA KOMMINENI</cp:lastModifiedBy>
  <cp:revision>122</cp:revision>
  <dcterms:created xsi:type="dcterms:W3CDTF">2006-08-16T00:00:00Z</dcterms:created>
  <dcterms:modified xsi:type="dcterms:W3CDTF">2014-11-20T23:33:10Z</dcterms:modified>
</cp:coreProperties>
</file>