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81" r:id="rId6"/>
    <p:sldId id="282" r:id="rId7"/>
    <p:sldId id="283" r:id="rId8"/>
    <p:sldId id="276" r:id="rId9"/>
    <p:sldId id="278" r:id="rId10"/>
    <p:sldId id="279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438401"/>
            <a:ext cx="5698069" cy="1219199"/>
          </a:xfrm>
        </p:spPr>
        <p:txBody>
          <a:bodyPr>
            <a:normAutofit fontScale="90000"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A</a:t>
            </a:r>
            <a:r>
              <a:rPr lang="en-US" sz="2600" dirty="0" smtClean="0">
                <a:solidFill>
                  <a:srgbClr val="002060"/>
                </a:solidFill>
              </a:rPr>
              <a:t> </a:t>
            </a:r>
            <a:r>
              <a:rPr lang="en-US" sz="2600" dirty="0">
                <a:solidFill>
                  <a:srgbClr val="002060"/>
                </a:solidFill>
              </a:rPr>
              <a:t>c</a:t>
            </a:r>
            <a:r>
              <a:rPr lang="en-US" sz="2600" dirty="0" smtClean="0">
                <a:solidFill>
                  <a:srgbClr val="002060"/>
                </a:solidFill>
              </a:rPr>
              <a:t>omplete job portal</a:t>
            </a:r>
            <a:br>
              <a:rPr lang="en-US" sz="2600" dirty="0" smtClean="0">
                <a:solidFill>
                  <a:srgbClr val="002060"/>
                </a:solidFill>
              </a:rPr>
            </a:br>
            <a:r>
              <a:rPr lang="en-US" sz="2200" dirty="0" smtClean="0">
                <a:solidFill>
                  <a:srgbClr val="002060"/>
                </a:solidFill>
              </a:rPr>
              <a:t/>
            </a:r>
            <a:br>
              <a:rPr lang="en-US" sz="2200" dirty="0" smtClean="0">
                <a:solidFill>
                  <a:srgbClr val="002060"/>
                </a:solidFill>
              </a:rPr>
            </a:br>
            <a:r>
              <a:rPr lang="en-US" sz="2200" dirty="0" smtClean="0">
                <a:solidFill>
                  <a:srgbClr val="002060"/>
                </a:solidFill>
              </a:rPr>
              <a:t/>
            </a:r>
            <a:br>
              <a:rPr lang="en-US" sz="2200" dirty="0" smtClean="0">
                <a:solidFill>
                  <a:srgbClr val="002060"/>
                </a:solidFill>
              </a:rPr>
            </a:b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657600"/>
            <a:ext cx="4371975" cy="213642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Presented 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By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Kommineni Siva Krishna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Thallapalli Ravisha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Bandaru Sarath Chandra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Cambria" panose="02040503050406030204" pitchFamily="18" charset="0"/>
              </a:rPr>
              <a:t>Yempalla Suresh Reddy</a:t>
            </a:r>
          </a:p>
          <a:p>
            <a:endParaRPr lang="en-US" sz="1800" dirty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endParaRPr lang="en-US" sz="1800" dirty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endParaRPr lang="en-US" sz="1800" dirty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1219200"/>
            <a:ext cx="7086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</a:rPr>
              <a:t>JOB-AMIGO</a:t>
            </a:r>
            <a:endParaRPr lang="en-US" sz="5400" b="1" cap="all" spc="0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9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avisha\Desktop\9309_original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628520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2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Queries???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122" name="Picture 2" descr="C:\Users\Ravisha\Desktop\5-eTapestry-Query-Building-Tips-from-a-Sidekic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94" y="2285999"/>
            <a:ext cx="5872574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2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Contents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Introduction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Idea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Technologies Used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Implementation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Conclusion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6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Introduction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endParaRPr lang="en-GB" sz="1600" i="1" dirty="0" smtClean="0">
              <a:solidFill>
                <a:srgbClr val="002060"/>
              </a:solidFill>
              <a:latin typeface="Cambria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Developing  an native mobile app for user friendly job search</a:t>
            </a:r>
            <a:endParaRPr lang="en-US" dirty="0">
              <a:solidFill>
                <a:srgbClr val="002060"/>
              </a:solidFill>
            </a:endParaRPr>
          </a:p>
          <a:p>
            <a:pPr algn="just"/>
            <a:endParaRPr lang="en-US" sz="1600" dirty="0" smtClean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941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IDEA</a:t>
            </a:r>
            <a:r>
              <a:rPr lang="en-US" sz="2800" dirty="0" smtClean="0">
                <a:solidFill>
                  <a:srgbClr val="002060"/>
                </a:solidFill>
              </a:rPr>
              <a:t/>
            </a:r>
            <a:br>
              <a:rPr lang="en-US" sz="2800" dirty="0" smtClean="0">
                <a:solidFill>
                  <a:srgbClr val="002060"/>
                </a:solidFill>
              </a:rPr>
            </a:b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1600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/>
              <a:t>The application is designed for easy search of jobs for the job seekers based on the search criteria.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free of cost and benefits mainly the job seekers who are searching for the jobs with low income and low skills and profile also. 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7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Implementation</a:t>
            </a:r>
            <a:endParaRPr lang="en-US" sz="2400" dirty="0"/>
          </a:p>
        </p:txBody>
      </p:sp>
      <p:pic>
        <p:nvPicPr>
          <p:cNvPr id="1026" name="Picture 2" descr="C:\Users\Siva Krishna\Desktop\ami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2376712"/>
            <a:ext cx="6196013" cy="308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3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2050" name="Picture 2" descr="C:\Users\Siva Krishna\Desktop\app healt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2367539"/>
            <a:ext cx="6196013" cy="310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57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Data Storage</a:t>
            </a:r>
            <a:endParaRPr lang="en-US" dirty="0"/>
          </a:p>
        </p:txBody>
      </p:sp>
      <p:pic>
        <p:nvPicPr>
          <p:cNvPr id="3074" name="Picture 2" descr="C:\Users\Siva Krishna\Desktop\data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2357217"/>
            <a:ext cx="6196013" cy="312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83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IMPLICATIONS,CHALLENGES,OPPORTUNITIES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447800"/>
            <a:ext cx="6196405" cy="4275269"/>
          </a:xfrm>
        </p:spPr>
        <p:txBody>
          <a:bodyPr>
            <a:normAutofit/>
          </a:bodyPr>
          <a:lstStyle/>
          <a:p>
            <a:endParaRPr lang="en-US" sz="1600" dirty="0" smtClean="0">
              <a:latin typeface="Cambria" panose="02040503050406030204" pitchFamily="18" charset="0"/>
            </a:endParaRPr>
          </a:p>
          <a:p>
            <a:r>
              <a:rPr lang="en-US" dirty="0" smtClean="0"/>
              <a:t>Provides user friendly </a:t>
            </a:r>
            <a:r>
              <a:rPr lang="en-US" smtClean="0"/>
              <a:t>job search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4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CONCLUSION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Cambria" panose="02040503050406030204" pitchFamily="18" charset="0"/>
              </a:rPr>
              <a:t>Search jobs easily for the users.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3074" name="Picture 2" descr="C:\Users\Siva Krishna\Desktop\conclu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57600"/>
            <a:ext cx="3048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74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855</TotalTime>
  <Words>105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Pushpin</vt:lpstr>
      <vt:lpstr>A complete job portal   </vt:lpstr>
      <vt:lpstr>Contents</vt:lpstr>
      <vt:lpstr>Introduction</vt:lpstr>
      <vt:lpstr>IDEA </vt:lpstr>
      <vt:lpstr>Implementation</vt:lpstr>
      <vt:lpstr>Cont..</vt:lpstr>
      <vt:lpstr>Cloud Data Storage</vt:lpstr>
      <vt:lpstr>IMPLICATIONS,CHALLENGES,OPPORTUNITIES</vt:lpstr>
      <vt:lpstr>CONCLUSION</vt:lpstr>
      <vt:lpstr>PowerPoint Presentation</vt:lpstr>
      <vt:lpstr>Queries???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Kommineni, Siva Krishna (UMKC-Student)</dc:creator>
  <cp:lastModifiedBy>SIVA KRISHNA KOMMINENI</cp:lastModifiedBy>
  <cp:revision>109</cp:revision>
  <dcterms:created xsi:type="dcterms:W3CDTF">2006-08-16T00:00:00Z</dcterms:created>
  <dcterms:modified xsi:type="dcterms:W3CDTF">2014-11-20T18:10:45Z</dcterms:modified>
</cp:coreProperties>
</file>