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7" r:id="rId2"/>
    <p:sldId id="258" r:id="rId3"/>
    <p:sldId id="260" r:id="rId4"/>
    <p:sldId id="259" r:id="rId5"/>
  </p:sldIdLst>
  <p:sldSz cx="8869363" cy="23780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0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9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389190"/>
            <a:ext cx="6652022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249040"/>
            <a:ext cx="6652022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26610"/>
            <a:ext cx="1912456" cy="20153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26610"/>
            <a:ext cx="5626502" cy="20153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592868"/>
            <a:ext cx="7649826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591439"/>
            <a:ext cx="7649826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633052"/>
            <a:ext cx="3769479" cy="150886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633052"/>
            <a:ext cx="3769479" cy="150886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26611"/>
            <a:ext cx="7649826" cy="45965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582959"/>
            <a:ext cx="3752156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868658"/>
            <a:ext cx="3752156" cy="127766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582959"/>
            <a:ext cx="3770635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868658"/>
            <a:ext cx="3770635" cy="127766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8538"/>
            <a:ext cx="2860600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342399"/>
            <a:ext cx="4490115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713423"/>
            <a:ext cx="2860600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8538"/>
            <a:ext cx="2860600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342399"/>
            <a:ext cx="4490115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713423"/>
            <a:ext cx="2860600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26611"/>
            <a:ext cx="7649826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633052"/>
            <a:ext cx="7649826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204124"/>
            <a:ext cx="19956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D989-3D5A-4721-8E3B-931AE45E3AD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204124"/>
            <a:ext cx="299341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204124"/>
            <a:ext cx="19956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0052-8EA9-4558-86EA-EB10FF8E5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317114" rtl="0" eaLnBrk="1" latinLnBrk="1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1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1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1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F2AF2-6982-1FDA-DD7D-89EB3E52697D}"/>
              </a:ext>
            </a:extLst>
          </p:cNvPr>
          <p:cNvGrpSpPr/>
          <p:nvPr/>
        </p:nvGrpSpPr>
        <p:grpSpPr>
          <a:xfrm>
            <a:off x="2340147" y="30759"/>
            <a:ext cx="1066496" cy="444139"/>
            <a:chOff x="1716258" y="1470072"/>
            <a:chExt cx="1146517" cy="4774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78ABF06-F1D7-270C-9742-2D4E39DCEF49}"/>
                </a:ext>
              </a:extLst>
            </p:cNvPr>
            <p:cNvSpPr/>
            <p:nvPr/>
          </p:nvSpPr>
          <p:spPr>
            <a:xfrm>
              <a:off x="1716258" y="1470072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663647-2E99-FFB0-D605-5213349A0114}"/>
                </a:ext>
              </a:extLst>
            </p:cNvPr>
            <p:cNvSpPr/>
            <p:nvPr/>
          </p:nvSpPr>
          <p:spPr>
            <a:xfrm>
              <a:off x="1716258" y="1711023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1-2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D8D685-FD0C-77DE-5DEF-5D666161ADE6}"/>
              </a:ext>
            </a:extLst>
          </p:cNvPr>
          <p:cNvGrpSpPr/>
          <p:nvPr/>
        </p:nvGrpSpPr>
        <p:grpSpPr>
          <a:xfrm>
            <a:off x="2340465" y="750544"/>
            <a:ext cx="1066496" cy="444139"/>
            <a:chOff x="1716598" y="2215717"/>
            <a:chExt cx="1146517" cy="4774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CE7CED1-C606-3386-92D0-F7B0ACB59AE8}"/>
                </a:ext>
              </a:extLst>
            </p:cNvPr>
            <p:cNvSpPr/>
            <p:nvPr/>
          </p:nvSpPr>
          <p:spPr>
            <a:xfrm>
              <a:off x="1716598" y="2215717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2-1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60CC366-ADD5-9974-7F7D-7660BE64DF57}"/>
                </a:ext>
              </a:extLst>
            </p:cNvPr>
            <p:cNvSpPr/>
            <p:nvPr/>
          </p:nvSpPr>
          <p:spPr>
            <a:xfrm>
              <a:off x="1716598" y="2456668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2-2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E5B27C-378F-E252-30FC-6CBBFD3BDAB0}"/>
              </a:ext>
            </a:extLst>
          </p:cNvPr>
          <p:cNvGrpSpPr/>
          <p:nvPr/>
        </p:nvGrpSpPr>
        <p:grpSpPr>
          <a:xfrm>
            <a:off x="2340147" y="1458323"/>
            <a:ext cx="1066496" cy="664145"/>
            <a:chOff x="1737359" y="3123980"/>
            <a:chExt cx="1146517" cy="71397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381B5A9-8181-F5CF-7163-723082100160}"/>
                </a:ext>
              </a:extLst>
            </p:cNvPr>
            <p:cNvSpPr/>
            <p:nvPr/>
          </p:nvSpPr>
          <p:spPr>
            <a:xfrm>
              <a:off x="1737359" y="3123980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3-1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263CCA9-DD09-0CFB-D5E6-995D913B0A04}"/>
                </a:ext>
              </a:extLst>
            </p:cNvPr>
            <p:cNvSpPr/>
            <p:nvPr/>
          </p:nvSpPr>
          <p:spPr>
            <a:xfrm>
              <a:off x="1737359" y="3364931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 1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F7AB7E4-28B3-3756-4CAB-1CB30E4EAFE8}"/>
                </a:ext>
              </a:extLst>
            </p:cNvPr>
            <p:cNvSpPr/>
            <p:nvPr/>
          </p:nvSpPr>
          <p:spPr>
            <a:xfrm>
              <a:off x="1737359" y="3601444"/>
              <a:ext cx="1146517" cy="23651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 2</a:t>
              </a:r>
              <a:endPara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27CB07-4FE7-B30F-1B76-BAD6456BA05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2873394" y="474911"/>
            <a:ext cx="316" cy="275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FA214F-97B1-D8B8-1657-52ACA3A21F97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873394" y="1194687"/>
            <a:ext cx="316" cy="26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75EDF-E695-4691-7B94-86BBB3E398D8}"/>
              </a:ext>
            </a:extLst>
          </p:cNvPr>
          <p:cNvCxnSpPr>
            <a:endCxn id="40" idx="0"/>
          </p:cNvCxnSpPr>
          <p:nvPr/>
        </p:nvCxnSpPr>
        <p:spPr>
          <a:xfrm>
            <a:off x="2873388" y="-244532"/>
            <a:ext cx="2" cy="18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B1E9F-D541-DD42-A379-664ED5DCE1BF}"/>
              </a:ext>
            </a:extLst>
          </p:cNvPr>
          <p:cNvCxnSpPr/>
          <p:nvPr/>
        </p:nvCxnSpPr>
        <p:spPr>
          <a:xfrm>
            <a:off x="2873389" y="2119803"/>
            <a:ext cx="2" cy="18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E28839-F0F2-3AAE-FD71-131E94421A28}"/>
                  </a:ext>
                </a:extLst>
              </p:cNvPr>
              <p:cNvSpPr txBox="1"/>
              <p:nvPr/>
            </p:nvSpPr>
            <p:spPr>
              <a:xfrm>
                <a:off x="2367198" y="-398796"/>
                <a:ext cx="1131044" cy="3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75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ko-KR" altLang="en-US" sz="167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E28839-F0F2-3AAE-FD71-131E9442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98" y="-398796"/>
                <a:ext cx="1131044" cy="350994"/>
              </a:xfrm>
              <a:prstGeom prst="rect">
                <a:avLst/>
              </a:prstGeom>
              <a:blipFill>
                <a:blip r:embed="rId2"/>
                <a:stretch>
                  <a:fillRect l="-1075" t="-7018" b="-24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37A4D9D-2808-25D7-C624-AD8F9D358C22}"/>
              </a:ext>
            </a:extLst>
          </p:cNvPr>
          <p:cNvSpPr txBox="1"/>
          <p:nvPr/>
        </p:nvSpPr>
        <p:spPr>
          <a:xfrm>
            <a:off x="2471324" y="2406697"/>
            <a:ext cx="81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B69446-DD98-C9F8-1310-F7A82849921F}"/>
              </a:ext>
            </a:extLst>
          </p:cNvPr>
          <p:cNvSpPr/>
          <p:nvPr/>
        </p:nvSpPr>
        <p:spPr>
          <a:xfrm>
            <a:off x="3563683" y="770131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4F0156-17D7-5A5D-220A-C22B97148309}"/>
              </a:ext>
            </a:extLst>
          </p:cNvPr>
          <p:cNvSpPr/>
          <p:nvPr/>
        </p:nvSpPr>
        <p:spPr>
          <a:xfrm>
            <a:off x="5592011" y="757413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cell-5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2F7A5A-B092-1293-7276-A1E81F4C6185}"/>
              </a:ext>
            </a:extLst>
          </p:cNvPr>
          <p:cNvCxnSpPr/>
          <p:nvPr/>
        </p:nvCxnSpPr>
        <p:spPr>
          <a:xfrm>
            <a:off x="4681891" y="835976"/>
            <a:ext cx="652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502313-11F7-D1E1-1A35-F4B6566A055C}"/>
              </a:ext>
            </a:extLst>
          </p:cNvPr>
          <p:cNvCxnSpPr/>
          <p:nvPr/>
        </p:nvCxnSpPr>
        <p:spPr>
          <a:xfrm>
            <a:off x="4675350" y="1158908"/>
            <a:ext cx="652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C279ED-B6CE-2BA6-2409-70C609AB11DC}"/>
                  </a:ext>
                </a:extLst>
              </p:cNvPr>
              <p:cNvSpPr txBox="1"/>
              <p:nvPr/>
            </p:nvSpPr>
            <p:spPr>
              <a:xfrm>
                <a:off x="4577185" y="594522"/>
                <a:ext cx="805412" cy="27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11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C279ED-B6CE-2BA6-2409-70C609AB1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85" y="594522"/>
                <a:ext cx="805412" cy="27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FA43-7859-7524-1B0D-7AD6AD4451C8}"/>
                  </a:ext>
                </a:extLst>
              </p:cNvPr>
              <p:cNvSpPr txBox="1"/>
              <p:nvPr/>
            </p:nvSpPr>
            <p:spPr>
              <a:xfrm>
                <a:off x="4598996" y="918062"/>
                <a:ext cx="805412" cy="27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116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116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1116" b="1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111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FA43-7859-7524-1B0D-7AD6AD44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96" y="918062"/>
                <a:ext cx="805412" cy="27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32F4756-E4F2-2D2A-21F3-39DA5B5BF5CB}"/>
              </a:ext>
            </a:extLst>
          </p:cNvPr>
          <p:cNvSpPr txBox="1"/>
          <p:nvPr/>
        </p:nvSpPr>
        <p:spPr>
          <a:xfrm>
            <a:off x="5301967" y="607995"/>
            <a:ext cx="279583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6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E136E-77FC-4E67-F366-3A3B6F36DE19}"/>
              </a:ext>
            </a:extLst>
          </p:cNvPr>
          <p:cNvSpPr txBox="1"/>
          <p:nvPr/>
        </p:nvSpPr>
        <p:spPr>
          <a:xfrm>
            <a:off x="5311048" y="926517"/>
            <a:ext cx="279583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16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0557039-A074-D634-5FCC-697AF4731C53}"/>
              </a:ext>
            </a:extLst>
          </p:cNvPr>
          <p:cNvSpPr/>
          <p:nvPr/>
        </p:nvSpPr>
        <p:spPr>
          <a:xfrm>
            <a:off x="5634517" y="1458307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9E4BB0-7ABF-1262-0E51-FEF368C7B710}"/>
              </a:ext>
            </a:extLst>
          </p:cNvPr>
          <p:cNvSpPr/>
          <p:nvPr/>
        </p:nvSpPr>
        <p:spPr>
          <a:xfrm>
            <a:off x="5633428" y="1679981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7F277E-7C34-663B-AA7E-095C107D11A7}"/>
              </a:ext>
            </a:extLst>
          </p:cNvPr>
          <p:cNvCxnSpPr>
            <a:cxnSpLocks/>
          </p:cNvCxnSpPr>
          <p:nvPr/>
        </p:nvCxnSpPr>
        <p:spPr>
          <a:xfrm>
            <a:off x="4122766" y="254899"/>
            <a:ext cx="0" cy="495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9787FD-8A48-F617-4B6C-3B9AC5A8787A}"/>
                  </a:ext>
                </a:extLst>
              </p:cNvPr>
              <p:cNvSpPr txBox="1"/>
              <p:nvPr/>
            </p:nvSpPr>
            <p:spPr>
              <a:xfrm>
                <a:off x="3484244" y="-42119"/>
                <a:ext cx="3272501" cy="38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7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675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67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75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675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675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sz="1675">
                        <a:latin typeface="Cambria Math" panose="02040503050406030204" pitchFamily="18" charset="0"/>
                      </a:rPr>
                      <m:t>, }</m:t>
                    </m:r>
                  </m:oMath>
                </a14:m>
                <a:endParaRPr lang="ko-KR" altLang="en-US" sz="16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9787FD-8A48-F617-4B6C-3B9AC5A87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44" y="-42119"/>
                <a:ext cx="3272501" cy="380682"/>
              </a:xfrm>
              <a:prstGeom prst="rect">
                <a:avLst/>
              </a:prstGeom>
              <a:blipFill>
                <a:blip r:embed="rId5"/>
                <a:stretch>
                  <a:fillRect l="-1119" b="-17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AF4828-0E21-4A0C-72A4-6D5E46E8AC82}"/>
              </a:ext>
            </a:extLst>
          </p:cNvPr>
          <p:cNvCxnSpPr>
            <a:cxnSpLocks/>
          </p:cNvCxnSpPr>
          <p:nvPr/>
        </p:nvCxnSpPr>
        <p:spPr>
          <a:xfrm>
            <a:off x="6158266" y="1222308"/>
            <a:ext cx="8408" cy="22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74DD0C-92FE-8841-6C6F-7DF5DDCC1EEE}"/>
              </a:ext>
            </a:extLst>
          </p:cNvPr>
          <p:cNvCxnSpPr>
            <a:cxnSpLocks/>
          </p:cNvCxnSpPr>
          <p:nvPr/>
        </p:nvCxnSpPr>
        <p:spPr>
          <a:xfrm>
            <a:off x="6181474" y="1903901"/>
            <a:ext cx="0" cy="22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A109249-9B4D-4524-4925-3BFD8EE976C1}"/>
              </a:ext>
            </a:extLst>
          </p:cNvPr>
          <p:cNvSpPr txBox="1"/>
          <p:nvPr/>
        </p:nvSpPr>
        <p:spPr>
          <a:xfrm>
            <a:off x="5725818" y="2080192"/>
            <a:ext cx="863664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482D0A-08D3-87E4-AFBE-88AE2E62422E}"/>
              </a:ext>
            </a:extLst>
          </p:cNvPr>
          <p:cNvCxnSpPr/>
          <p:nvPr/>
        </p:nvCxnSpPr>
        <p:spPr>
          <a:xfrm>
            <a:off x="3498239" y="-323457"/>
            <a:ext cx="0" cy="29718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9416EE0-122D-ED20-14F1-FDF6012D5094}"/>
              </a:ext>
            </a:extLst>
          </p:cNvPr>
          <p:cNvSpPr txBox="1"/>
          <p:nvPr/>
        </p:nvSpPr>
        <p:spPr>
          <a:xfrm>
            <a:off x="2281258" y="2444047"/>
            <a:ext cx="1172108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EFF110-0F7D-10FB-0C0B-2886C5D22B8C}"/>
              </a:ext>
            </a:extLst>
          </p:cNvPr>
          <p:cNvSpPr txBox="1"/>
          <p:nvPr/>
        </p:nvSpPr>
        <p:spPr>
          <a:xfrm>
            <a:off x="4472215" y="2429751"/>
            <a:ext cx="1515507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Conv-LSTM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AC1D1E-AE1F-1181-AF71-B69FD1200A28}"/>
              </a:ext>
            </a:extLst>
          </p:cNvPr>
          <p:cNvCxnSpPr>
            <a:cxnSpLocks/>
          </p:cNvCxnSpPr>
          <p:nvPr/>
        </p:nvCxnSpPr>
        <p:spPr>
          <a:xfrm flipH="1">
            <a:off x="2163511" y="594497"/>
            <a:ext cx="709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A193569-F7B4-DBA9-1D33-783237BF20E6}"/>
              </a:ext>
            </a:extLst>
          </p:cNvPr>
          <p:cNvCxnSpPr>
            <a:cxnSpLocks/>
          </p:cNvCxnSpPr>
          <p:nvPr/>
        </p:nvCxnSpPr>
        <p:spPr>
          <a:xfrm flipV="1">
            <a:off x="2166859" y="597687"/>
            <a:ext cx="0" cy="718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72AE68-FB6C-079A-2E00-6C56A7774235}"/>
              </a:ext>
            </a:extLst>
          </p:cNvPr>
          <p:cNvCxnSpPr/>
          <p:nvPr/>
        </p:nvCxnSpPr>
        <p:spPr>
          <a:xfrm>
            <a:off x="2163511" y="1319705"/>
            <a:ext cx="70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ACC2B-2B0B-FA30-0403-7649BC9C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2E6AD9-09E5-4D1C-C840-3DD45369BEAD}"/>
              </a:ext>
            </a:extLst>
          </p:cNvPr>
          <p:cNvSpPr/>
          <p:nvPr/>
        </p:nvSpPr>
        <p:spPr>
          <a:xfrm>
            <a:off x="3359787" y="557804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2054615-A08F-BCF5-60D8-C8151E3130BB}"/>
              </a:ext>
            </a:extLst>
          </p:cNvPr>
          <p:cNvSpPr/>
          <p:nvPr/>
        </p:nvSpPr>
        <p:spPr>
          <a:xfrm>
            <a:off x="3516614" y="1622734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4208BD-3DAD-8B5A-3731-98608F9B3369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>
            <a:off x="4058597" y="777805"/>
            <a:ext cx="0" cy="13380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5DB014-E9E8-17AC-D19F-D8F03F3D4A79}"/>
              </a:ext>
            </a:extLst>
          </p:cNvPr>
          <p:cNvCxnSpPr>
            <a:cxnSpLocks/>
          </p:cNvCxnSpPr>
          <p:nvPr/>
        </p:nvCxnSpPr>
        <p:spPr>
          <a:xfrm>
            <a:off x="4049860" y="1855713"/>
            <a:ext cx="0" cy="142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5D13EE-94A3-1331-2792-DD3264FF2C35}"/>
                  </a:ext>
                </a:extLst>
              </p:cNvPr>
              <p:cNvSpPr txBox="1"/>
              <p:nvPr/>
            </p:nvSpPr>
            <p:spPr>
              <a:xfrm>
                <a:off x="3540030" y="109363"/>
                <a:ext cx="1131044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ko-KR" altLang="en-US" sz="167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5D13EE-94A3-1331-2792-DD3264FF2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30" y="109363"/>
                <a:ext cx="1131044" cy="350096"/>
              </a:xfrm>
              <a:prstGeom prst="rect">
                <a:avLst/>
              </a:prstGeom>
              <a:blipFill>
                <a:blip r:embed="rId2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06018BC-E135-46AA-A44D-85F54602B199}"/>
              </a:ext>
            </a:extLst>
          </p:cNvPr>
          <p:cNvSpPr txBox="1"/>
          <p:nvPr/>
        </p:nvSpPr>
        <p:spPr>
          <a:xfrm>
            <a:off x="3239076" y="1953614"/>
            <a:ext cx="181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= {drone, bird}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35A0C3-C3C6-FC73-3759-5DA1A544A5EF}"/>
              </a:ext>
            </a:extLst>
          </p:cNvPr>
          <p:cNvSpPr txBox="1"/>
          <p:nvPr/>
        </p:nvSpPr>
        <p:spPr>
          <a:xfrm>
            <a:off x="4085020" y="2785682"/>
            <a:ext cx="1172108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A86B7C-2D34-B610-7D1C-77A0812A1552}"/>
              </a:ext>
            </a:extLst>
          </p:cNvPr>
          <p:cNvCxnSpPr>
            <a:cxnSpLocks/>
          </p:cNvCxnSpPr>
          <p:nvPr/>
        </p:nvCxnSpPr>
        <p:spPr>
          <a:xfrm flipH="1">
            <a:off x="3213579" y="834157"/>
            <a:ext cx="836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AA72E1-8E52-F174-75E8-11270081B308}"/>
              </a:ext>
            </a:extLst>
          </p:cNvPr>
          <p:cNvCxnSpPr>
            <a:cxnSpLocks/>
          </p:cNvCxnSpPr>
          <p:nvPr/>
        </p:nvCxnSpPr>
        <p:spPr>
          <a:xfrm flipV="1">
            <a:off x="3213584" y="834167"/>
            <a:ext cx="3687" cy="349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E90C4B-81AB-BB10-7D0F-C669F04C2247}"/>
              </a:ext>
            </a:extLst>
          </p:cNvPr>
          <p:cNvCxnSpPr>
            <a:cxnSpLocks/>
          </p:cNvCxnSpPr>
          <p:nvPr/>
        </p:nvCxnSpPr>
        <p:spPr>
          <a:xfrm>
            <a:off x="3213579" y="1183826"/>
            <a:ext cx="8362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28EFED-3C52-D201-4C84-5054E6CA6CE1}"/>
              </a:ext>
            </a:extLst>
          </p:cNvPr>
          <p:cNvSpPr/>
          <p:nvPr/>
        </p:nvSpPr>
        <p:spPr>
          <a:xfrm>
            <a:off x="3359787" y="91161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B5F190-95BF-E88E-18CD-281F02CFD746}"/>
              </a:ext>
            </a:extLst>
          </p:cNvPr>
          <p:cNvCxnSpPr>
            <a:cxnSpLocks/>
          </p:cNvCxnSpPr>
          <p:nvPr/>
        </p:nvCxnSpPr>
        <p:spPr>
          <a:xfrm>
            <a:off x="4049861" y="1143904"/>
            <a:ext cx="0" cy="1511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04879B-81DA-AF71-CD02-F116390D19B7}"/>
              </a:ext>
            </a:extLst>
          </p:cNvPr>
          <p:cNvSpPr/>
          <p:nvPr/>
        </p:nvSpPr>
        <p:spPr>
          <a:xfrm>
            <a:off x="3351051" y="130238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3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655F4-D833-A041-9E92-BEC0E97DE4A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049861" y="1522381"/>
            <a:ext cx="0" cy="971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12F7D-DDF4-14FA-7474-40C395C96A5E}"/>
              </a:ext>
            </a:extLst>
          </p:cNvPr>
          <p:cNvCxnSpPr>
            <a:cxnSpLocks/>
          </p:cNvCxnSpPr>
          <p:nvPr/>
        </p:nvCxnSpPr>
        <p:spPr>
          <a:xfrm>
            <a:off x="4049860" y="416624"/>
            <a:ext cx="0" cy="13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7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8999B2-289B-B11B-EF65-A00E8BE2A5A9}"/>
              </a:ext>
            </a:extLst>
          </p:cNvPr>
          <p:cNvSpPr/>
          <p:nvPr/>
        </p:nvSpPr>
        <p:spPr>
          <a:xfrm>
            <a:off x="3359787" y="557804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F800-8D8E-9AFE-CB41-868241EC17FC}"/>
              </a:ext>
            </a:extLst>
          </p:cNvPr>
          <p:cNvSpPr/>
          <p:nvPr/>
        </p:nvSpPr>
        <p:spPr>
          <a:xfrm>
            <a:off x="3516614" y="1622734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DEEAE1-742D-08FB-B774-63BE82E347E1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058597" y="777805"/>
            <a:ext cx="0" cy="13380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DE0789-5178-0C22-CFC4-B4D42E9DDA79}"/>
              </a:ext>
            </a:extLst>
          </p:cNvPr>
          <p:cNvCxnSpPr>
            <a:cxnSpLocks/>
          </p:cNvCxnSpPr>
          <p:nvPr/>
        </p:nvCxnSpPr>
        <p:spPr>
          <a:xfrm>
            <a:off x="4049860" y="1855713"/>
            <a:ext cx="0" cy="142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7A752-EC99-1BBB-E1FE-83C70BA5BA43}"/>
              </a:ext>
            </a:extLst>
          </p:cNvPr>
          <p:cNvSpPr txBox="1"/>
          <p:nvPr/>
        </p:nvSpPr>
        <p:spPr>
          <a:xfrm>
            <a:off x="3239076" y="1953614"/>
            <a:ext cx="181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= {drone, bird}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176B32-476E-8DFB-5471-DC9DF94125E4}"/>
              </a:ext>
            </a:extLst>
          </p:cNvPr>
          <p:cNvCxnSpPr>
            <a:cxnSpLocks/>
          </p:cNvCxnSpPr>
          <p:nvPr/>
        </p:nvCxnSpPr>
        <p:spPr>
          <a:xfrm flipH="1">
            <a:off x="3213579" y="834157"/>
            <a:ext cx="836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0E05C9-E9C3-4337-8D97-6B654F8C68E0}"/>
              </a:ext>
            </a:extLst>
          </p:cNvPr>
          <p:cNvCxnSpPr>
            <a:cxnSpLocks/>
          </p:cNvCxnSpPr>
          <p:nvPr/>
        </p:nvCxnSpPr>
        <p:spPr>
          <a:xfrm flipV="1">
            <a:off x="3213584" y="834167"/>
            <a:ext cx="3687" cy="349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9DB46-C12D-1050-10E1-1A8CBE96A614}"/>
              </a:ext>
            </a:extLst>
          </p:cNvPr>
          <p:cNvCxnSpPr>
            <a:cxnSpLocks/>
          </p:cNvCxnSpPr>
          <p:nvPr/>
        </p:nvCxnSpPr>
        <p:spPr>
          <a:xfrm>
            <a:off x="3213579" y="1183826"/>
            <a:ext cx="8362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2FA1BA-8C4E-9873-1C47-8A8B3CD05F69}"/>
              </a:ext>
            </a:extLst>
          </p:cNvPr>
          <p:cNvSpPr/>
          <p:nvPr/>
        </p:nvSpPr>
        <p:spPr>
          <a:xfrm>
            <a:off x="3359787" y="91161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6C7F60-3D75-62FE-18F3-440586886F70}"/>
              </a:ext>
            </a:extLst>
          </p:cNvPr>
          <p:cNvCxnSpPr>
            <a:cxnSpLocks/>
          </p:cNvCxnSpPr>
          <p:nvPr/>
        </p:nvCxnSpPr>
        <p:spPr>
          <a:xfrm>
            <a:off x="4049861" y="1143904"/>
            <a:ext cx="0" cy="1511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95C201-26CA-73BE-17F9-7E0992F68B2B}"/>
              </a:ext>
            </a:extLst>
          </p:cNvPr>
          <p:cNvSpPr/>
          <p:nvPr/>
        </p:nvSpPr>
        <p:spPr>
          <a:xfrm>
            <a:off x="3351051" y="1302381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3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2B9E57-9B5F-04E1-2C92-E28D7998EC2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049861" y="1522381"/>
            <a:ext cx="0" cy="971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C1A28-9AF3-71D9-64F8-D8BDB0074009}"/>
              </a:ext>
            </a:extLst>
          </p:cNvPr>
          <p:cNvCxnSpPr>
            <a:cxnSpLocks/>
          </p:cNvCxnSpPr>
          <p:nvPr/>
        </p:nvCxnSpPr>
        <p:spPr>
          <a:xfrm>
            <a:off x="4049860" y="416624"/>
            <a:ext cx="0" cy="13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9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B021A5-783F-3962-7B37-BABB79ADCB21}"/>
              </a:ext>
            </a:extLst>
          </p:cNvPr>
          <p:cNvSpPr/>
          <p:nvPr/>
        </p:nvSpPr>
        <p:spPr>
          <a:xfrm>
            <a:off x="2182085" y="722961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0544C1B-4F2B-2A06-59A9-EFA3E7BEA3BE}"/>
              </a:ext>
            </a:extLst>
          </p:cNvPr>
          <p:cNvSpPr/>
          <p:nvPr/>
        </p:nvSpPr>
        <p:spPr>
          <a:xfrm>
            <a:off x="4042635" y="713736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84E8E2-09AA-22C1-E2CD-02896A3332AF}"/>
                  </a:ext>
                </a:extLst>
              </p:cNvPr>
              <p:cNvSpPr txBox="1"/>
              <p:nvPr/>
            </p:nvSpPr>
            <p:spPr>
              <a:xfrm>
                <a:off x="3240512" y="931625"/>
                <a:ext cx="458943" cy="24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84E8E2-09AA-22C1-E2CD-02896A3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12" y="931625"/>
                <a:ext cx="458943" cy="240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653DA9A-805F-1CF1-8CBB-AA196EF58C1B}"/>
              </a:ext>
            </a:extLst>
          </p:cNvPr>
          <p:cNvSpPr txBox="1"/>
          <p:nvPr/>
        </p:nvSpPr>
        <p:spPr>
          <a:xfrm>
            <a:off x="5492595" y="652856"/>
            <a:ext cx="433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D98D58B-0059-5266-9190-F006E0546B31}"/>
              </a:ext>
            </a:extLst>
          </p:cNvPr>
          <p:cNvSpPr/>
          <p:nvPr/>
        </p:nvSpPr>
        <p:spPr>
          <a:xfrm>
            <a:off x="7781143" y="773675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F7E4BD-8795-8BB4-89CF-6FB400A09636}"/>
              </a:ext>
            </a:extLst>
          </p:cNvPr>
          <p:cNvCxnSpPr>
            <a:cxnSpLocks/>
          </p:cNvCxnSpPr>
          <p:nvPr/>
        </p:nvCxnSpPr>
        <p:spPr>
          <a:xfrm flipH="1" flipV="1">
            <a:off x="2741182" y="1180315"/>
            <a:ext cx="2563" cy="28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BD41E-55A6-BDE7-B06E-FA5BC465A445}"/>
                  </a:ext>
                </a:extLst>
              </p:cNvPr>
              <p:cNvSpPr txBox="1"/>
              <p:nvPr/>
            </p:nvSpPr>
            <p:spPr>
              <a:xfrm>
                <a:off x="2034261" y="1390438"/>
                <a:ext cx="1507821" cy="57797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sz="140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1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1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ko-KR" sz="140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BD41E-55A6-BDE7-B06E-FA5BC465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61" y="1390438"/>
                <a:ext cx="1507821" cy="577979"/>
              </a:xfrm>
              <a:prstGeom prst="rect">
                <a:avLst/>
              </a:prstGeom>
              <a:blipFill>
                <a:blip r:embed="rId3"/>
                <a:stretch>
                  <a:fillRect l="-1215" b="-8421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B53F92-FDCF-20FD-B259-DBED75BEB83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314389" y="993676"/>
            <a:ext cx="0" cy="279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3D5783-CF29-7AB1-9833-7D40993DC56F}"/>
              </a:ext>
            </a:extLst>
          </p:cNvPr>
          <p:cNvSpPr txBox="1"/>
          <p:nvPr/>
        </p:nvSpPr>
        <p:spPr>
          <a:xfrm>
            <a:off x="7532800" y="1213602"/>
            <a:ext cx="1430693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ko-KR" sz="1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{drone, bird}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CC131-EF24-6EE3-FA5E-4DD77E3A8EFA}"/>
              </a:ext>
            </a:extLst>
          </p:cNvPr>
          <p:cNvCxnSpPr>
            <a:cxnSpLocks/>
          </p:cNvCxnSpPr>
          <p:nvPr/>
        </p:nvCxnSpPr>
        <p:spPr>
          <a:xfrm flipV="1">
            <a:off x="3565491" y="528551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49FBCE-58C2-5A69-80A3-D2D493DCA208}"/>
              </a:ext>
            </a:extLst>
          </p:cNvPr>
          <p:cNvCxnSpPr>
            <a:cxnSpLocks/>
          </p:cNvCxnSpPr>
          <p:nvPr/>
        </p:nvCxnSpPr>
        <p:spPr>
          <a:xfrm>
            <a:off x="2034261" y="531481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452E03-CBE6-2D8D-39D7-A88DA1D11BAB}"/>
              </a:ext>
            </a:extLst>
          </p:cNvPr>
          <p:cNvCxnSpPr>
            <a:cxnSpLocks/>
          </p:cNvCxnSpPr>
          <p:nvPr/>
        </p:nvCxnSpPr>
        <p:spPr>
          <a:xfrm flipV="1">
            <a:off x="2034242" y="528572"/>
            <a:ext cx="0" cy="421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90F912-3815-9C8F-633C-7DB980CEB79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034240" y="948696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56A94A-A854-A15B-D5B4-827F66D55303}"/>
              </a:ext>
            </a:extLst>
          </p:cNvPr>
          <p:cNvCxnSpPr>
            <a:cxnSpLocks/>
          </p:cNvCxnSpPr>
          <p:nvPr/>
        </p:nvCxnSpPr>
        <p:spPr>
          <a:xfrm flipV="1">
            <a:off x="2741167" y="326422"/>
            <a:ext cx="0" cy="385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4591E-00A1-91F7-807D-9902CFA26E27}"/>
                  </a:ext>
                </a:extLst>
              </p:cNvPr>
              <p:cNvSpPr txBox="1"/>
              <p:nvPr/>
            </p:nvSpPr>
            <p:spPr>
              <a:xfrm>
                <a:off x="2051754" y="12433"/>
                <a:ext cx="1547422" cy="31592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4591E-00A1-91F7-807D-9902CFA2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54" y="12433"/>
                <a:ext cx="1547422" cy="315920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D94109-B761-23CA-4944-957AA55DF1EE}"/>
              </a:ext>
            </a:extLst>
          </p:cNvPr>
          <p:cNvCxnSpPr>
            <a:cxnSpLocks/>
          </p:cNvCxnSpPr>
          <p:nvPr/>
        </p:nvCxnSpPr>
        <p:spPr>
          <a:xfrm>
            <a:off x="3300289" y="949811"/>
            <a:ext cx="2714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EEA7F1-1A9D-440E-B19A-9808A76C7723}"/>
              </a:ext>
            </a:extLst>
          </p:cNvPr>
          <p:cNvCxnSpPr>
            <a:cxnSpLocks/>
          </p:cNvCxnSpPr>
          <p:nvPr/>
        </p:nvCxnSpPr>
        <p:spPr>
          <a:xfrm>
            <a:off x="3602558" y="170001"/>
            <a:ext cx="15491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3F7C35-92AC-2360-084F-75C79BB0AB60}"/>
              </a:ext>
            </a:extLst>
          </p:cNvPr>
          <p:cNvCxnSpPr>
            <a:cxnSpLocks/>
          </p:cNvCxnSpPr>
          <p:nvPr/>
        </p:nvCxnSpPr>
        <p:spPr>
          <a:xfrm>
            <a:off x="3755562" y="166640"/>
            <a:ext cx="0" cy="12763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8BBC30-0392-5121-4B85-219B1F798FEB}"/>
              </a:ext>
            </a:extLst>
          </p:cNvPr>
          <p:cNvCxnSpPr>
            <a:cxnSpLocks/>
          </p:cNvCxnSpPr>
          <p:nvPr/>
        </p:nvCxnSpPr>
        <p:spPr>
          <a:xfrm>
            <a:off x="3755886" y="1442484"/>
            <a:ext cx="89388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569E42-27AA-2013-CE7D-47067E8FA78F}"/>
              </a:ext>
            </a:extLst>
          </p:cNvPr>
          <p:cNvCxnSpPr>
            <a:cxnSpLocks/>
          </p:cNvCxnSpPr>
          <p:nvPr/>
        </p:nvCxnSpPr>
        <p:spPr>
          <a:xfrm flipH="1" flipV="1">
            <a:off x="4641237" y="1162614"/>
            <a:ext cx="2563" cy="28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E8A0C5-2C54-11FA-E477-1ECD0EF280F1}"/>
              </a:ext>
            </a:extLst>
          </p:cNvPr>
          <p:cNvCxnSpPr>
            <a:cxnSpLocks/>
          </p:cNvCxnSpPr>
          <p:nvPr/>
        </p:nvCxnSpPr>
        <p:spPr>
          <a:xfrm flipV="1">
            <a:off x="5421066" y="525188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ED1534-2128-A23D-2520-9A0D0D3302D8}"/>
              </a:ext>
            </a:extLst>
          </p:cNvPr>
          <p:cNvCxnSpPr>
            <a:cxnSpLocks/>
          </p:cNvCxnSpPr>
          <p:nvPr/>
        </p:nvCxnSpPr>
        <p:spPr>
          <a:xfrm>
            <a:off x="3889835" y="528119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8FC98-24C2-E746-7371-37CF109981D9}"/>
              </a:ext>
            </a:extLst>
          </p:cNvPr>
          <p:cNvCxnSpPr>
            <a:cxnSpLocks/>
          </p:cNvCxnSpPr>
          <p:nvPr/>
        </p:nvCxnSpPr>
        <p:spPr>
          <a:xfrm flipV="1">
            <a:off x="3889815" y="525209"/>
            <a:ext cx="0" cy="421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EB867C-35E1-8304-9633-FD34E4B227D8}"/>
              </a:ext>
            </a:extLst>
          </p:cNvPr>
          <p:cNvCxnSpPr>
            <a:cxnSpLocks/>
          </p:cNvCxnSpPr>
          <p:nvPr/>
        </p:nvCxnSpPr>
        <p:spPr>
          <a:xfrm>
            <a:off x="3889815" y="945335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5445B8-82AF-58B4-D0A4-5F1DF789C705}"/>
              </a:ext>
            </a:extLst>
          </p:cNvPr>
          <p:cNvCxnSpPr>
            <a:cxnSpLocks/>
          </p:cNvCxnSpPr>
          <p:nvPr/>
        </p:nvCxnSpPr>
        <p:spPr>
          <a:xfrm flipV="1">
            <a:off x="4596742" y="323061"/>
            <a:ext cx="0" cy="385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209C3B-7E75-445E-B886-1298A8B1D724}"/>
                  </a:ext>
                </a:extLst>
              </p:cNvPr>
              <p:cNvSpPr txBox="1"/>
              <p:nvPr/>
            </p:nvSpPr>
            <p:spPr>
              <a:xfrm>
                <a:off x="3912315" y="9085"/>
                <a:ext cx="1547422" cy="31636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209C3B-7E75-445E-B886-1298A8B1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15" y="9085"/>
                <a:ext cx="1547422" cy="31636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6548AE-CDBD-D857-4355-6B4271EC2E19}"/>
              </a:ext>
            </a:extLst>
          </p:cNvPr>
          <p:cNvCxnSpPr>
            <a:cxnSpLocks/>
          </p:cNvCxnSpPr>
          <p:nvPr/>
        </p:nvCxnSpPr>
        <p:spPr>
          <a:xfrm>
            <a:off x="5155863" y="946449"/>
            <a:ext cx="2714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E70B8A1-FD45-3C7E-3BF0-1A349E351CCE}"/>
              </a:ext>
            </a:extLst>
          </p:cNvPr>
          <p:cNvSpPr/>
          <p:nvPr/>
        </p:nvSpPr>
        <p:spPr>
          <a:xfrm>
            <a:off x="6115418" y="726000"/>
            <a:ext cx="1118207" cy="4515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cell-</a:t>
            </a:r>
            <a:r>
              <a:rPr lang="en-US" altLang="ko-K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387379-211E-E7C7-7AFE-978F6699962A}"/>
              </a:ext>
            </a:extLst>
          </p:cNvPr>
          <p:cNvCxnSpPr>
            <a:cxnSpLocks/>
          </p:cNvCxnSpPr>
          <p:nvPr/>
        </p:nvCxnSpPr>
        <p:spPr>
          <a:xfrm flipV="1">
            <a:off x="7498826" y="548962"/>
            <a:ext cx="0" cy="414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3958EE-0766-50E6-0E8D-BDE988A8482F}"/>
              </a:ext>
            </a:extLst>
          </p:cNvPr>
          <p:cNvCxnSpPr>
            <a:cxnSpLocks/>
          </p:cNvCxnSpPr>
          <p:nvPr/>
        </p:nvCxnSpPr>
        <p:spPr>
          <a:xfrm>
            <a:off x="5967595" y="551892"/>
            <a:ext cx="1531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F6973D-698A-5060-12F9-F531333FD179}"/>
              </a:ext>
            </a:extLst>
          </p:cNvPr>
          <p:cNvCxnSpPr>
            <a:cxnSpLocks/>
          </p:cNvCxnSpPr>
          <p:nvPr/>
        </p:nvCxnSpPr>
        <p:spPr>
          <a:xfrm flipV="1">
            <a:off x="5967575" y="548982"/>
            <a:ext cx="0" cy="421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2B2A2B-2925-5740-D65A-6A1305A5CCF6}"/>
              </a:ext>
            </a:extLst>
          </p:cNvPr>
          <p:cNvCxnSpPr>
            <a:cxnSpLocks/>
          </p:cNvCxnSpPr>
          <p:nvPr/>
        </p:nvCxnSpPr>
        <p:spPr>
          <a:xfrm>
            <a:off x="5967575" y="969108"/>
            <a:ext cx="147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42FF1F-197D-2680-A1F4-A56AC38D65F2}"/>
              </a:ext>
            </a:extLst>
          </p:cNvPr>
          <p:cNvCxnSpPr>
            <a:cxnSpLocks/>
          </p:cNvCxnSpPr>
          <p:nvPr/>
        </p:nvCxnSpPr>
        <p:spPr>
          <a:xfrm flipV="1">
            <a:off x="6674502" y="346835"/>
            <a:ext cx="0" cy="385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F7AD0D-122A-3CFB-82E5-AC478EC2C430}"/>
                  </a:ext>
                </a:extLst>
              </p:cNvPr>
              <p:cNvSpPr txBox="1"/>
              <p:nvPr/>
            </p:nvSpPr>
            <p:spPr>
              <a:xfrm>
                <a:off x="5985366" y="12747"/>
                <a:ext cx="1547422" cy="307905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1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1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40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F7AD0D-122A-3CFB-82E5-AC478EC2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6" y="12747"/>
                <a:ext cx="1547422" cy="307905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A3036D-3DD7-F9F6-4279-2522BF8D27C9}"/>
              </a:ext>
            </a:extLst>
          </p:cNvPr>
          <p:cNvCxnSpPr>
            <a:cxnSpLocks/>
          </p:cNvCxnSpPr>
          <p:nvPr/>
        </p:nvCxnSpPr>
        <p:spPr>
          <a:xfrm>
            <a:off x="7233623" y="970224"/>
            <a:ext cx="2714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0843B-8160-E770-0A3B-BEB7BEADA387}"/>
                  </a:ext>
                </a:extLst>
              </p:cNvPr>
              <p:cNvSpPr txBox="1"/>
              <p:nvPr/>
            </p:nvSpPr>
            <p:spPr>
              <a:xfrm>
                <a:off x="5112258" y="928263"/>
                <a:ext cx="458943" cy="24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0843B-8160-E770-0A3B-BEB7BEAD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58" y="928263"/>
                <a:ext cx="458943" cy="240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2276FAA-AF8C-A04A-4B14-FB33335AAE8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7532788" y="166696"/>
            <a:ext cx="794986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650937C-8053-70D7-5D1F-051E7D193792}"/>
                  </a:ext>
                </a:extLst>
              </p:cNvPr>
              <p:cNvSpPr txBox="1"/>
              <p:nvPr/>
            </p:nvSpPr>
            <p:spPr>
              <a:xfrm>
                <a:off x="8205753" y="360591"/>
                <a:ext cx="5021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650937C-8053-70D7-5D1F-051E7D19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53" y="360591"/>
                <a:ext cx="5021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F89481-2800-C246-3253-799F5FCE21C4}"/>
                  </a:ext>
                </a:extLst>
              </p:cNvPr>
              <p:cNvSpPr txBox="1"/>
              <p:nvPr/>
            </p:nvSpPr>
            <p:spPr>
              <a:xfrm>
                <a:off x="7181612" y="940473"/>
                <a:ext cx="4589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ko-KR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F89481-2800-C246-3253-799F5FCE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12" y="940473"/>
                <a:ext cx="458943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2FF4B0-F75A-2B22-ABB2-A70436557793}"/>
              </a:ext>
            </a:extLst>
          </p:cNvPr>
          <p:cNvCxnSpPr>
            <a:cxnSpLocks/>
          </p:cNvCxnSpPr>
          <p:nvPr/>
        </p:nvCxnSpPr>
        <p:spPr>
          <a:xfrm>
            <a:off x="8320136" y="173702"/>
            <a:ext cx="0" cy="59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42E283-A2F2-A634-796B-BAF0523D0BBE}"/>
              </a:ext>
            </a:extLst>
          </p:cNvPr>
          <p:cNvSpPr/>
          <p:nvPr/>
        </p:nvSpPr>
        <p:spPr>
          <a:xfrm>
            <a:off x="104242" y="370927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12B99-D8A7-629C-F0BA-861EAAC91C0F}"/>
              </a:ext>
            </a:extLst>
          </p:cNvPr>
          <p:cNvSpPr/>
          <p:nvPr/>
        </p:nvSpPr>
        <p:spPr>
          <a:xfrm>
            <a:off x="261070" y="1435857"/>
            <a:ext cx="1066496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1301B0-490C-C729-484C-B06B2FD0EFAE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803053" y="590926"/>
            <a:ext cx="0" cy="133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FD4780-1F72-ED4E-788A-DD395ACE4919}"/>
              </a:ext>
            </a:extLst>
          </p:cNvPr>
          <p:cNvCxnSpPr>
            <a:cxnSpLocks/>
          </p:cNvCxnSpPr>
          <p:nvPr/>
        </p:nvCxnSpPr>
        <p:spPr>
          <a:xfrm>
            <a:off x="794315" y="1668836"/>
            <a:ext cx="0" cy="11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E90519-F7AF-F295-C75A-A7DCB1B19CCA}"/>
                  </a:ext>
                </a:extLst>
              </p:cNvPr>
              <p:cNvSpPr txBox="1"/>
              <p:nvPr/>
            </p:nvSpPr>
            <p:spPr>
              <a:xfrm>
                <a:off x="284486" y="-77515"/>
                <a:ext cx="1131044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ko-KR" sz="16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ko-KR" altLang="en-US" sz="167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E90519-F7AF-F295-C75A-A7DCB1B19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6" y="-77515"/>
                <a:ext cx="1131044" cy="350096"/>
              </a:xfrm>
              <a:prstGeom prst="rect">
                <a:avLst/>
              </a:prstGeom>
              <a:blipFill>
                <a:blip r:embed="rId10"/>
                <a:stretch>
                  <a:fillRect t="-3448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F76DEB-E549-6244-337B-51967C8C28B8}"/>
              </a:ext>
            </a:extLst>
          </p:cNvPr>
          <p:cNvSpPr txBox="1"/>
          <p:nvPr/>
        </p:nvSpPr>
        <p:spPr>
          <a:xfrm>
            <a:off x="-7092" y="1746205"/>
            <a:ext cx="181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{drone, bird}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67864C-6772-1250-9C44-7F3A65F158AC}"/>
              </a:ext>
            </a:extLst>
          </p:cNvPr>
          <p:cNvCxnSpPr>
            <a:cxnSpLocks/>
          </p:cNvCxnSpPr>
          <p:nvPr/>
        </p:nvCxnSpPr>
        <p:spPr>
          <a:xfrm flipH="1">
            <a:off x="18475" y="651897"/>
            <a:ext cx="7758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9FA016-D93E-21B2-0361-523E68B0ED24}"/>
              </a:ext>
            </a:extLst>
          </p:cNvPr>
          <p:cNvCxnSpPr>
            <a:cxnSpLocks/>
          </p:cNvCxnSpPr>
          <p:nvPr/>
        </p:nvCxnSpPr>
        <p:spPr>
          <a:xfrm flipV="1">
            <a:off x="12918" y="651903"/>
            <a:ext cx="3687" cy="349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9846A-20B2-E820-63D3-281CA31B3DB2}"/>
              </a:ext>
            </a:extLst>
          </p:cNvPr>
          <p:cNvCxnSpPr>
            <a:cxnSpLocks/>
          </p:cNvCxnSpPr>
          <p:nvPr/>
        </p:nvCxnSpPr>
        <p:spPr>
          <a:xfrm>
            <a:off x="12914" y="996948"/>
            <a:ext cx="7814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8C6D89-5977-7B93-0000-B3646A210AB9}"/>
              </a:ext>
            </a:extLst>
          </p:cNvPr>
          <p:cNvSpPr/>
          <p:nvPr/>
        </p:nvSpPr>
        <p:spPr>
          <a:xfrm>
            <a:off x="104242" y="724734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ED4865-BC92-0CE7-C914-D76281E13B14}"/>
              </a:ext>
            </a:extLst>
          </p:cNvPr>
          <p:cNvCxnSpPr>
            <a:cxnSpLocks/>
          </p:cNvCxnSpPr>
          <p:nvPr/>
        </p:nvCxnSpPr>
        <p:spPr>
          <a:xfrm>
            <a:off x="794317" y="957026"/>
            <a:ext cx="0" cy="1511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5BBCA4-E86B-1AB1-40EB-4F75C9000E7C}"/>
              </a:ext>
            </a:extLst>
          </p:cNvPr>
          <p:cNvSpPr/>
          <p:nvPr/>
        </p:nvSpPr>
        <p:spPr>
          <a:xfrm>
            <a:off x="95507" y="1115503"/>
            <a:ext cx="1397622" cy="220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3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FC87CF-E6C2-7BDC-B115-8B08323BB4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4317" y="1335502"/>
            <a:ext cx="0" cy="97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A0DA3-A4A9-19B9-8B03-053798A26250}"/>
              </a:ext>
            </a:extLst>
          </p:cNvPr>
          <p:cNvCxnSpPr>
            <a:cxnSpLocks/>
          </p:cNvCxnSpPr>
          <p:nvPr/>
        </p:nvCxnSpPr>
        <p:spPr>
          <a:xfrm>
            <a:off x="794315" y="229745"/>
            <a:ext cx="0" cy="13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759DF0-19A5-620A-49E2-5042A40E7D0D}"/>
              </a:ext>
            </a:extLst>
          </p:cNvPr>
          <p:cNvCxnSpPr>
            <a:cxnSpLocks/>
          </p:cNvCxnSpPr>
          <p:nvPr/>
        </p:nvCxnSpPr>
        <p:spPr>
          <a:xfrm>
            <a:off x="1811968" y="-28930"/>
            <a:ext cx="0" cy="20736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AFAFE4-35F5-A329-38DF-A65E87E478E0}"/>
              </a:ext>
            </a:extLst>
          </p:cNvPr>
          <p:cNvSpPr txBox="1"/>
          <p:nvPr/>
        </p:nvSpPr>
        <p:spPr>
          <a:xfrm>
            <a:off x="-7092" y="2101955"/>
            <a:ext cx="18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Conv. classifier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B616D-751E-347E-25BE-9AA4F75A6836}"/>
              </a:ext>
            </a:extLst>
          </p:cNvPr>
          <p:cNvSpPr txBox="1"/>
          <p:nvPr/>
        </p:nvSpPr>
        <p:spPr>
          <a:xfrm>
            <a:off x="4536794" y="2101878"/>
            <a:ext cx="219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342DBD-8FA8-1453-3DF9-CEC735D1B69C}"/>
              </a:ext>
            </a:extLst>
          </p:cNvPr>
          <p:cNvCxnSpPr>
            <a:cxnSpLocks/>
          </p:cNvCxnSpPr>
          <p:nvPr/>
        </p:nvCxnSpPr>
        <p:spPr>
          <a:xfrm flipH="1" flipV="1">
            <a:off x="6674502" y="1172498"/>
            <a:ext cx="2563" cy="28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D24AF4-D8CF-F932-3C2D-1C3F15967EE2}"/>
              </a:ext>
            </a:extLst>
          </p:cNvPr>
          <p:cNvCxnSpPr>
            <a:cxnSpLocks/>
          </p:cNvCxnSpPr>
          <p:nvPr/>
        </p:nvCxnSpPr>
        <p:spPr>
          <a:xfrm flipV="1">
            <a:off x="5892800" y="1456367"/>
            <a:ext cx="790938" cy="4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1207</TotalTime>
  <Words>171</Words>
  <Application>Microsoft Office PowerPoint</Application>
  <PresentationFormat>Custom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Seongjoon Kang</dc:creator>
  <cp:lastModifiedBy>Seongjoon Kang</cp:lastModifiedBy>
  <cp:revision>33</cp:revision>
  <dcterms:created xsi:type="dcterms:W3CDTF">2023-10-08T04:02:54Z</dcterms:created>
  <dcterms:modified xsi:type="dcterms:W3CDTF">2024-03-05T23:08:58Z</dcterms:modified>
</cp:coreProperties>
</file>