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61" r:id="rId2"/>
    <p:sldId id="260" r:id="rId3"/>
    <p:sldId id="257" r:id="rId4"/>
    <p:sldId id="258" r:id="rId5"/>
    <p:sldId id="259" r:id="rId6"/>
  </p:sldIdLst>
  <p:sldSz cx="3657600" cy="23780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>
        <p:scale>
          <a:sx n="330" d="100"/>
          <a:sy n="330" d="100"/>
        </p:scale>
        <p:origin x="177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389190"/>
            <a:ext cx="3108960" cy="827922"/>
          </a:xfrm>
        </p:spPr>
        <p:txBody>
          <a:bodyPr anchor="b"/>
          <a:lstStyle>
            <a:lvl1pPr algn="ctr">
              <a:defRPr sz="2081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49040"/>
            <a:ext cx="2743200" cy="574151"/>
          </a:xfrm>
        </p:spPr>
        <p:txBody>
          <a:bodyPr/>
          <a:lstStyle>
            <a:lvl1pPr marL="0" indent="0" algn="ctr">
              <a:buNone/>
              <a:defRPr sz="832"/>
            </a:lvl1pPr>
            <a:lvl2pPr marL="158557" indent="0" algn="ctr">
              <a:buNone/>
              <a:defRPr sz="694"/>
            </a:lvl2pPr>
            <a:lvl3pPr marL="317114" indent="0" algn="ctr">
              <a:buNone/>
              <a:defRPr sz="624"/>
            </a:lvl3pPr>
            <a:lvl4pPr marL="475671" indent="0" algn="ctr">
              <a:buNone/>
              <a:defRPr sz="555"/>
            </a:lvl4pPr>
            <a:lvl5pPr marL="634228" indent="0" algn="ctr">
              <a:buNone/>
              <a:defRPr sz="555"/>
            </a:lvl5pPr>
            <a:lvl6pPr marL="792785" indent="0" algn="ctr">
              <a:buNone/>
              <a:defRPr sz="555"/>
            </a:lvl6pPr>
            <a:lvl7pPr marL="951342" indent="0" algn="ctr">
              <a:buNone/>
              <a:defRPr sz="555"/>
            </a:lvl7pPr>
            <a:lvl8pPr marL="1109899" indent="0" algn="ctr">
              <a:buNone/>
              <a:defRPr sz="555"/>
            </a:lvl8pPr>
            <a:lvl9pPr marL="1268456" indent="0" algn="ctr">
              <a:buNone/>
              <a:defRPr sz="555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0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26610"/>
            <a:ext cx="788670" cy="20153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26610"/>
            <a:ext cx="2320290" cy="20153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592868"/>
            <a:ext cx="3154680" cy="989213"/>
          </a:xfrm>
        </p:spPr>
        <p:txBody>
          <a:bodyPr anchor="b"/>
          <a:lstStyle>
            <a:lvl1pPr>
              <a:defRPr sz="2081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591439"/>
            <a:ext cx="3154680" cy="520204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/>
                </a:solidFill>
              </a:defRPr>
            </a:lvl1pPr>
            <a:lvl2pPr marL="158557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114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671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4pPr>
            <a:lvl5pPr marL="634228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5pPr>
            <a:lvl6pPr marL="792785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6pPr>
            <a:lvl7pPr marL="951342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7pPr>
            <a:lvl8pPr marL="110989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8pPr>
            <a:lvl9pPr marL="1268456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633052"/>
            <a:ext cx="1554480" cy="150886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633052"/>
            <a:ext cx="1554480" cy="150886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26611"/>
            <a:ext cx="3154680" cy="45965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582959"/>
            <a:ext cx="1547336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868658"/>
            <a:ext cx="1547336" cy="127766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582959"/>
            <a:ext cx="1554956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868658"/>
            <a:ext cx="1554956" cy="127766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2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4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7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58538"/>
            <a:ext cx="1179671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42399"/>
            <a:ext cx="1851660" cy="1689975"/>
          </a:xfrm>
        </p:spPr>
        <p:txBody>
          <a:bodyPr/>
          <a:lstStyle>
            <a:lvl1pPr>
              <a:defRPr sz="1110"/>
            </a:lvl1pPr>
            <a:lvl2pPr>
              <a:defRPr sz="971"/>
            </a:lvl2pPr>
            <a:lvl3pPr>
              <a:defRPr sz="832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713423"/>
            <a:ext cx="1179671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3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58538"/>
            <a:ext cx="1179671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42399"/>
            <a:ext cx="1851660" cy="1689975"/>
          </a:xfrm>
        </p:spPr>
        <p:txBody>
          <a:bodyPr anchor="t"/>
          <a:lstStyle>
            <a:lvl1pPr marL="0" indent="0">
              <a:buNone/>
              <a:defRPr sz="1110"/>
            </a:lvl1pPr>
            <a:lvl2pPr marL="158557" indent="0">
              <a:buNone/>
              <a:defRPr sz="971"/>
            </a:lvl2pPr>
            <a:lvl3pPr marL="317114" indent="0">
              <a:buNone/>
              <a:defRPr sz="832"/>
            </a:lvl3pPr>
            <a:lvl4pPr marL="475671" indent="0">
              <a:buNone/>
              <a:defRPr sz="694"/>
            </a:lvl4pPr>
            <a:lvl5pPr marL="634228" indent="0">
              <a:buNone/>
              <a:defRPr sz="694"/>
            </a:lvl5pPr>
            <a:lvl6pPr marL="792785" indent="0">
              <a:buNone/>
              <a:defRPr sz="694"/>
            </a:lvl6pPr>
            <a:lvl7pPr marL="951342" indent="0">
              <a:buNone/>
              <a:defRPr sz="694"/>
            </a:lvl7pPr>
            <a:lvl8pPr marL="1109899" indent="0">
              <a:buNone/>
              <a:defRPr sz="694"/>
            </a:lvl8pPr>
            <a:lvl9pPr marL="1268456" indent="0">
              <a:buNone/>
              <a:defRPr sz="694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713423"/>
            <a:ext cx="1179671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26611"/>
            <a:ext cx="3154680" cy="45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633052"/>
            <a:ext cx="3154680" cy="15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204124"/>
            <a:ext cx="82296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D989-3D5A-4721-8E3B-931AE45E3AD4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204124"/>
            <a:ext cx="123444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204124"/>
            <a:ext cx="82296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58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317114" rtl="0" eaLnBrk="1" latinLnBrk="1" hangingPunct="1">
        <a:lnSpc>
          <a:spcPct val="90000"/>
        </a:lnSpc>
        <a:spcBef>
          <a:spcPct val="0"/>
        </a:spcBef>
        <a:buNone/>
        <a:defRPr sz="15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78" indent="-79278" algn="l" defTabSz="317114" rtl="0" eaLnBrk="1" latinLnBrk="1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1" kern="1200">
          <a:solidFill>
            <a:schemeClr val="tx1"/>
          </a:solidFill>
          <a:latin typeface="+mn-lt"/>
          <a:ea typeface="+mn-ea"/>
          <a:cs typeface="+mn-cs"/>
        </a:defRPr>
      </a:lvl1pPr>
      <a:lvl2pPr marL="237835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392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4949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3506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2063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30620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9177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7734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557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7114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671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4228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785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1342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9899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8456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image&#10;&#10;Description automatically generated with medium confidence">
            <a:extLst>
              <a:ext uri="{FF2B5EF4-FFF2-40B4-BE49-F238E27FC236}">
                <a16:creationId xmlns:a16="http://schemas.microsoft.com/office/drawing/2014/main" id="{7518F7B4-05CA-826B-27D8-5D2100B71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9" y="114825"/>
            <a:ext cx="1725818" cy="210343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A76E8BB-F805-8A3A-508A-79BD773A7ACA}"/>
              </a:ext>
            </a:extLst>
          </p:cNvPr>
          <p:cNvGrpSpPr/>
          <p:nvPr/>
        </p:nvGrpSpPr>
        <p:grpSpPr>
          <a:xfrm>
            <a:off x="1058567" y="191715"/>
            <a:ext cx="755152" cy="1183721"/>
            <a:chOff x="873648" y="76878"/>
            <a:chExt cx="755152" cy="118372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F573A6-7057-278B-62DE-32ECABF811DE}"/>
                </a:ext>
              </a:extLst>
            </p:cNvPr>
            <p:cNvSpPr/>
            <p:nvPr/>
          </p:nvSpPr>
          <p:spPr>
            <a:xfrm>
              <a:off x="876119" y="899903"/>
              <a:ext cx="271859" cy="36069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13" descr="A blue square with a red and yellow center&#10;&#10;Description automatically generated">
              <a:extLst>
                <a:ext uri="{FF2B5EF4-FFF2-40B4-BE49-F238E27FC236}">
                  <a16:creationId xmlns:a16="http://schemas.microsoft.com/office/drawing/2014/main" id="{58060718-38D9-690A-099F-4C482E4AE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019" y="76878"/>
              <a:ext cx="507781" cy="74133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26202F-1351-494B-D8C9-DD936E040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507" y="798246"/>
              <a:ext cx="460871" cy="462353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372A38-1681-54CE-3DC9-B2AB27329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648" y="101325"/>
              <a:ext cx="271859" cy="80104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A blue and yellow pixelated background&#10;&#10;Description automatically generated">
            <a:extLst>
              <a:ext uri="{FF2B5EF4-FFF2-40B4-BE49-F238E27FC236}">
                <a16:creationId xmlns:a16="http://schemas.microsoft.com/office/drawing/2014/main" id="{35500C63-F62C-E29F-E9DD-9CE82301E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48" y="210549"/>
            <a:ext cx="507321" cy="740664"/>
          </a:xfrm>
          <a:prstGeom prst="rect">
            <a:avLst/>
          </a:prstGeom>
        </p:spPr>
      </p:pic>
      <p:pic>
        <p:nvPicPr>
          <p:cNvPr id="12" name="Picture 11" descr="A blue and yellow image&#10;&#10;Description automatically generated with medium confidence">
            <a:extLst>
              <a:ext uri="{FF2B5EF4-FFF2-40B4-BE49-F238E27FC236}">
                <a16:creationId xmlns:a16="http://schemas.microsoft.com/office/drawing/2014/main" id="{78CD999A-D499-B700-6269-BAAE516C3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89" y="118126"/>
            <a:ext cx="1725818" cy="2103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BCC5CD-72DC-F7B4-8D05-0C7B31DC2EF7}"/>
                  </a:ext>
                </a:extLst>
              </p:cNvPr>
              <p:cNvSpPr txBox="1"/>
              <p:nvPr/>
            </p:nvSpPr>
            <p:spPr>
              <a:xfrm>
                <a:off x="1167819" y="2116138"/>
                <a:ext cx="150418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[</a:t>
                </a:r>
                <a14:m>
                  <m:oMath xmlns:m="http://schemas.openxmlformats.org/officeDocument/2006/math">
                    <m:r>
                      <a:rPr lang="en-US" altLang="ko-KR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ko-KR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ko-KR" alt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BCC5CD-72DC-F7B4-8D05-0C7B31DC2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819" y="2116138"/>
                <a:ext cx="1504188" cy="292388"/>
              </a:xfrm>
              <a:prstGeom prst="rect">
                <a:avLst/>
              </a:prstGeom>
              <a:blipFill>
                <a:blip r:embed="rId6"/>
                <a:stretch>
                  <a:fillRect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CBFFC3B-5166-D4C8-662D-0515743BA9F8}"/>
              </a:ext>
            </a:extLst>
          </p:cNvPr>
          <p:cNvSpPr txBox="1"/>
          <p:nvPr/>
        </p:nvSpPr>
        <p:spPr>
          <a:xfrm>
            <a:off x="-86485" y="498710"/>
            <a:ext cx="384721" cy="1271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[m]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E66BF0-8A1A-7BE1-6466-19A2854EE916}"/>
              </a:ext>
            </a:extLst>
          </p:cNvPr>
          <p:cNvSpPr txBox="1"/>
          <p:nvPr/>
        </p:nvSpPr>
        <p:spPr>
          <a:xfrm>
            <a:off x="327177" y="-61079"/>
            <a:ext cx="1504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Bionic bird</a:t>
            </a:r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7D36E7-3303-4561-30D7-99E1D5693CCB}"/>
              </a:ext>
            </a:extLst>
          </p:cNvPr>
          <p:cNvSpPr txBox="1"/>
          <p:nvPr/>
        </p:nvSpPr>
        <p:spPr>
          <a:xfrm>
            <a:off x="2102869" y="-56461"/>
            <a:ext cx="1504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 </a:t>
            </a:r>
            <a:r>
              <a:rPr lang="en-US" altLang="ko-KR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mavik</a:t>
            </a:r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6715EFA-2968-9D80-C190-F872CE32066D}"/>
              </a:ext>
            </a:extLst>
          </p:cNvPr>
          <p:cNvGrpSpPr/>
          <p:nvPr/>
        </p:nvGrpSpPr>
        <p:grpSpPr>
          <a:xfrm>
            <a:off x="2804855" y="185150"/>
            <a:ext cx="769944" cy="1192957"/>
            <a:chOff x="2804855" y="185150"/>
            <a:chExt cx="769944" cy="1192957"/>
          </a:xfrm>
        </p:grpSpPr>
        <p:pic>
          <p:nvPicPr>
            <p:cNvPr id="37" name="Picture 36" descr="A blue and yellow pixelated background&#10;&#10;Description automatically generated">
              <a:extLst>
                <a:ext uri="{FF2B5EF4-FFF2-40B4-BE49-F238E27FC236}">
                  <a16:creationId xmlns:a16="http://schemas.microsoft.com/office/drawing/2014/main" id="{97266D4F-E9C4-48EB-BB5C-36E2077E9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478" y="185150"/>
              <a:ext cx="507321" cy="74066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6DA3CC-3C40-DE40-A38A-9A6EA4A7E7DC}"/>
                </a:ext>
              </a:extLst>
            </p:cNvPr>
            <p:cNvSpPr/>
            <p:nvPr/>
          </p:nvSpPr>
          <p:spPr>
            <a:xfrm>
              <a:off x="2807326" y="1017411"/>
              <a:ext cx="271859" cy="36069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D271AF-923C-2A38-6802-6E123262ED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6714" y="915754"/>
              <a:ext cx="460871" cy="462353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02E049-2F86-BA54-6A18-A2536BB58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855" y="218833"/>
              <a:ext cx="271859" cy="80104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15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e and white image of a blue square&#10;&#10;Description automatically generated with medium confidence">
            <a:extLst>
              <a:ext uri="{FF2B5EF4-FFF2-40B4-BE49-F238E27FC236}">
                <a16:creationId xmlns:a16="http://schemas.microsoft.com/office/drawing/2014/main" id="{DA24BD1F-3DF6-B053-23DE-B14F411A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" y="136527"/>
            <a:ext cx="1666112" cy="210343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123B04B-71CA-A34F-953B-0E89ABA2C5F9}"/>
              </a:ext>
            </a:extLst>
          </p:cNvPr>
          <p:cNvGrpSpPr/>
          <p:nvPr/>
        </p:nvGrpSpPr>
        <p:grpSpPr>
          <a:xfrm>
            <a:off x="964937" y="287070"/>
            <a:ext cx="733637" cy="1110848"/>
            <a:chOff x="878590" y="149751"/>
            <a:chExt cx="733637" cy="111084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F573A6-7057-278B-62DE-32ECABF811DE}"/>
                </a:ext>
              </a:extLst>
            </p:cNvPr>
            <p:cNvSpPr/>
            <p:nvPr/>
          </p:nvSpPr>
          <p:spPr>
            <a:xfrm>
              <a:off x="881061" y="899903"/>
              <a:ext cx="271859" cy="36069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13" descr="A blue square with a red and yellow center&#10;&#10;Description automatically generated">
              <a:extLst>
                <a:ext uri="{FF2B5EF4-FFF2-40B4-BE49-F238E27FC236}">
                  <a16:creationId xmlns:a16="http://schemas.microsoft.com/office/drawing/2014/main" id="{58060718-38D9-690A-099F-4C482E4AE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025" y="149751"/>
              <a:ext cx="488202" cy="712751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26202F-1351-494B-D8C9-DD936E040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449" y="837788"/>
              <a:ext cx="443573" cy="42281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372A38-1681-54CE-3DC9-B2AB27329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590" y="152222"/>
              <a:ext cx="271859" cy="750152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C684BA1-AA81-06CB-6304-D9C77EBE5EC8}"/>
              </a:ext>
            </a:extLst>
          </p:cNvPr>
          <p:cNvGrpSpPr/>
          <p:nvPr/>
        </p:nvGrpSpPr>
        <p:grpSpPr>
          <a:xfrm>
            <a:off x="1900207" y="136527"/>
            <a:ext cx="1666112" cy="2103438"/>
            <a:chOff x="1815222" y="-8919"/>
            <a:chExt cx="1666112" cy="2103438"/>
          </a:xfrm>
        </p:grpSpPr>
        <p:pic>
          <p:nvPicPr>
            <p:cNvPr id="26" name="Picture 25" descr="A blue and yellow image of a person&#10;&#10;Description automatically generated with medium confidence">
              <a:extLst>
                <a:ext uri="{FF2B5EF4-FFF2-40B4-BE49-F238E27FC236}">
                  <a16:creationId xmlns:a16="http://schemas.microsoft.com/office/drawing/2014/main" id="{46620191-8CE3-AF7F-5523-22D080A2D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5222" y="-8919"/>
              <a:ext cx="1666112" cy="2103438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E12FC55-D9A3-6CE8-3295-C916DE5F5108}"/>
                </a:ext>
              </a:extLst>
            </p:cNvPr>
            <p:cNvGrpSpPr/>
            <p:nvPr/>
          </p:nvGrpSpPr>
          <p:grpSpPr>
            <a:xfrm>
              <a:off x="2663676" y="141623"/>
              <a:ext cx="746189" cy="1111419"/>
              <a:chOff x="2663676" y="141623"/>
              <a:chExt cx="746189" cy="1111419"/>
            </a:xfrm>
          </p:grpSpPr>
          <p:pic>
            <p:nvPicPr>
              <p:cNvPr id="43" name="Picture 42" descr="A blue and yellow pixelated image&#10;&#10;Description automatically generated">
                <a:extLst>
                  <a:ext uri="{FF2B5EF4-FFF2-40B4-BE49-F238E27FC236}">
                    <a16:creationId xmlns:a16="http://schemas.microsoft.com/office/drawing/2014/main" id="{505FBF30-51C3-810D-EB61-7379FEA53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1334" y="141623"/>
                <a:ext cx="488531" cy="713232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B7AC6F-0FCB-CD4F-8BAB-8F44B260D20B}"/>
                  </a:ext>
                </a:extLst>
              </p:cNvPr>
              <p:cNvSpPr/>
              <p:nvPr/>
            </p:nvSpPr>
            <p:spPr>
              <a:xfrm>
                <a:off x="2666147" y="892346"/>
                <a:ext cx="271859" cy="3606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F2DFA19-E44C-A180-795A-17D6405AE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5535" y="854374"/>
                <a:ext cx="450505" cy="39866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7EABB2-ACBB-C16B-7D4D-0CD230F81A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3676" y="144665"/>
                <a:ext cx="271859" cy="750152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4FFF54-3088-468E-61C0-59A92CBB1C47}"/>
              </a:ext>
            </a:extLst>
          </p:cNvPr>
          <p:cNvSpPr txBox="1"/>
          <p:nvPr/>
        </p:nvSpPr>
        <p:spPr>
          <a:xfrm>
            <a:off x="1405199" y="1977355"/>
            <a:ext cx="75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7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8BF2AF2-6982-1FDA-DD7D-89EB3E52697D}"/>
              </a:ext>
            </a:extLst>
          </p:cNvPr>
          <p:cNvGrpSpPr/>
          <p:nvPr/>
        </p:nvGrpSpPr>
        <p:grpSpPr>
          <a:xfrm>
            <a:off x="-265732" y="30757"/>
            <a:ext cx="1066496" cy="444139"/>
            <a:chOff x="1716258" y="1470072"/>
            <a:chExt cx="1146517" cy="4774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78ABF06-F1D7-270C-9742-2D4E39DCEF49}"/>
                </a:ext>
              </a:extLst>
            </p:cNvPr>
            <p:cNvSpPr/>
            <p:nvPr/>
          </p:nvSpPr>
          <p:spPr>
            <a:xfrm>
              <a:off x="1716258" y="1470072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1-1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4663647-2E99-FFB0-D605-5213349A0114}"/>
                </a:ext>
              </a:extLst>
            </p:cNvPr>
            <p:cNvSpPr/>
            <p:nvPr/>
          </p:nvSpPr>
          <p:spPr>
            <a:xfrm>
              <a:off x="1716258" y="1711023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1-2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D8D685-FD0C-77DE-5DEF-5D666161ADE6}"/>
              </a:ext>
            </a:extLst>
          </p:cNvPr>
          <p:cNvGrpSpPr/>
          <p:nvPr/>
        </p:nvGrpSpPr>
        <p:grpSpPr>
          <a:xfrm>
            <a:off x="-265416" y="750543"/>
            <a:ext cx="1066496" cy="444139"/>
            <a:chOff x="1716598" y="2215717"/>
            <a:chExt cx="1146517" cy="4774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CE7CED1-C606-3386-92D0-F7B0ACB59AE8}"/>
                </a:ext>
              </a:extLst>
            </p:cNvPr>
            <p:cNvSpPr/>
            <p:nvPr/>
          </p:nvSpPr>
          <p:spPr>
            <a:xfrm>
              <a:off x="1716598" y="2215717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2-1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60CC366-ADD5-9974-7F7D-7660BE64DF57}"/>
                </a:ext>
              </a:extLst>
            </p:cNvPr>
            <p:cNvSpPr/>
            <p:nvPr/>
          </p:nvSpPr>
          <p:spPr>
            <a:xfrm>
              <a:off x="1716598" y="2456668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2-2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E5B27C-378F-E252-30FC-6CBBFD3BDAB0}"/>
              </a:ext>
            </a:extLst>
          </p:cNvPr>
          <p:cNvGrpSpPr/>
          <p:nvPr/>
        </p:nvGrpSpPr>
        <p:grpSpPr>
          <a:xfrm>
            <a:off x="-265732" y="1458322"/>
            <a:ext cx="1066496" cy="664145"/>
            <a:chOff x="1737359" y="3123980"/>
            <a:chExt cx="1146517" cy="71397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381B5A9-8181-F5CF-7163-723082100160}"/>
                </a:ext>
              </a:extLst>
            </p:cNvPr>
            <p:cNvSpPr/>
            <p:nvPr/>
          </p:nvSpPr>
          <p:spPr>
            <a:xfrm>
              <a:off x="1737359" y="3123980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3-1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263CCA9-DD09-0CFB-D5E6-995D913B0A04}"/>
                </a:ext>
              </a:extLst>
            </p:cNvPr>
            <p:cNvSpPr/>
            <p:nvPr/>
          </p:nvSpPr>
          <p:spPr>
            <a:xfrm>
              <a:off x="1737359" y="3364931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 1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F7AB7E4-28B3-3756-4CAB-1CB30E4EAFE8}"/>
                </a:ext>
              </a:extLst>
            </p:cNvPr>
            <p:cNvSpPr/>
            <p:nvPr/>
          </p:nvSpPr>
          <p:spPr>
            <a:xfrm>
              <a:off x="1737359" y="3601444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 2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27CB07-4FE7-B30F-1B76-BAD6456BA058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-52369" y="474902"/>
            <a:ext cx="316" cy="27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FA214F-97B1-D8B8-1657-52ACA3A21F97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-52369" y="1194678"/>
            <a:ext cx="316" cy="263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B75EDF-E695-4691-7B94-86BBB3E398D8}"/>
              </a:ext>
            </a:extLst>
          </p:cNvPr>
          <p:cNvCxnSpPr>
            <a:endCxn id="40" idx="0"/>
          </p:cNvCxnSpPr>
          <p:nvPr/>
        </p:nvCxnSpPr>
        <p:spPr>
          <a:xfrm>
            <a:off x="-52374" y="-244532"/>
            <a:ext cx="2" cy="18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B1E9F-D541-DD42-A379-664ED5DCE1BF}"/>
              </a:ext>
            </a:extLst>
          </p:cNvPr>
          <p:cNvCxnSpPr/>
          <p:nvPr/>
        </p:nvCxnSpPr>
        <p:spPr>
          <a:xfrm>
            <a:off x="-52373" y="2119803"/>
            <a:ext cx="2" cy="18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E28839-F0F2-3AAE-FD71-131E94421A28}"/>
                  </a:ext>
                </a:extLst>
              </p:cNvPr>
              <p:cNvSpPr txBox="1"/>
              <p:nvPr/>
            </p:nvSpPr>
            <p:spPr>
              <a:xfrm>
                <a:off x="-238683" y="-398796"/>
                <a:ext cx="1131044" cy="35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ko-KR" sz="16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75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75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75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ko-KR" altLang="en-US" sz="167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E28839-F0F2-3AAE-FD71-131E9442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683" y="-398796"/>
                <a:ext cx="1131044" cy="350994"/>
              </a:xfrm>
              <a:prstGeom prst="rect">
                <a:avLst/>
              </a:prstGeom>
              <a:blipFill>
                <a:blip r:embed="rId2"/>
                <a:stretch>
                  <a:fillRect l="-1622" t="-7018" b="-24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F37A4D9D-2808-25D7-C624-AD8F9D358C22}"/>
              </a:ext>
            </a:extLst>
          </p:cNvPr>
          <p:cNvSpPr txBox="1"/>
          <p:nvPr/>
        </p:nvSpPr>
        <p:spPr>
          <a:xfrm>
            <a:off x="-134557" y="2406697"/>
            <a:ext cx="818960" cy="35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CB69446-DD98-C9F8-1310-F7A82849921F}"/>
              </a:ext>
            </a:extLst>
          </p:cNvPr>
          <p:cNvSpPr/>
          <p:nvPr/>
        </p:nvSpPr>
        <p:spPr>
          <a:xfrm>
            <a:off x="957806" y="770135"/>
            <a:ext cx="1118207" cy="45151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cell-1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94F0156-17D7-5A5D-220A-C22B97148309}"/>
              </a:ext>
            </a:extLst>
          </p:cNvPr>
          <p:cNvSpPr/>
          <p:nvPr/>
        </p:nvSpPr>
        <p:spPr>
          <a:xfrm>
            <a:off x="2986133" y="757417"/>
            <a:ext cx="1118207" cy="45151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cell-5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2F7A5A-B092-1293-7276-A1E81F4C6185}"/>
              </a:ext>
            </a:extLst>
          </p:cNvPr>
          <p:cNvCxnSpPr/>
          <p:nvPr/>
        </p:nvCxnSpPr>
        <p:spPr>
          <a:xfrm>
            <a:off x="2076004" y="835977"/>
            <a:ext cx="652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502313-11F7-D1E1-1A35-F4B6566A055C}"/>
              </a:ext>
            </a:extLst>
          </p:cNvPr>
          <p:cNvCxnSpPr/>
          <p:nvPr/>
        </p:nvCxnSpPr>
        <p:spPr>
          <a:xfrm>
            <a:off x="2069461" y="1158908"/>
            <a:ext cx="652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C279ED-B6CE-2BA6-2409-70C609AB11DC}"/>
                  </a:ext>
                </a:extLst>
              </p:cNvPr>
              <p:cNvSpPr txBox="1"/>
              <p:nvPr/>
            </p:nvSpPr>
            <p:spPr>
              <a:xfrm>
                <a:off x="1971318" y="594525"/>
                <a:ext cx="805411" cy="27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16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116" b="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116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116" b="1" i="1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ko-KR" altLang="en-US" sz="111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C279ED-B6CE-2BA6-2409-70C609AB1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18" y="594525"/>
                <a:ext cx="805411" cy="275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86FA43-7859-7524-1B0D-7AD6AD4451C8}"/>
                  </a:ext>
                </a:extLst>
              </p:cNvPr>
              <p:cNvSpPr txBox="1"/>
              <p:nvPr/>
            </p:nvSpPr>
            <p:spPr>
              <a:xfrm>
                <a:off x="1993129" y="918066"/>
                <a:ext cx="805411" cy="27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16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116" b="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116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116" b="1" i="1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ko-KR" altLang="en-US" sz="111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86FA43-7859-7524-1B0D-7AD6AD445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129" y="918066"/>
                <a:ext cx="805411" cy="275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32F4756-E4F2-2D2A-21F3-39DA5B5BF5CB}"/>
              </a:ext>
            </a:extLst>
          </p:cNvPr>
          <p:cNvSpPr txBox="1"/>
          <p:nvPr/>
        </p:nvSpPr>
        <p:spPr>
          <a:xfrm>
            <a:off x="2696078" y="607996"/>
            <a:ext cx="279584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16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1E136E-77FC-4E67-F366-3A3B6F36DE19}"/>
              </a:ext>
            </a:extLst>
          </p:cNvPr>
          <p:cNvSpPr txBox="1"/>
          <p:nvPr/>
        </p:nvSpPr>
        <p:spPr>
          <a:xfrm>
            <a:off x="2705160" y="926520"/>
            <a:ext cx="279584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16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0557039-A074-D634-5FCC-697AF4731C53}"/>
              </a:ext>
            </a:extLst>
          </p:cNvPr>
          <p:cNvSpPr/>
          <p:nvPr/>
        </p:nvSpPr>
        <p:spPr>
          <a:xfrm>
            <a:off x="3028639" y="1458307"/>
            <a:ext cx="1066496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1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89E4BB0-7ABF-1262-0E51-FEF368C7B710}"/>
              </a:ext>
            </a:extLst>
          </p:cNvPr>
          <p:cNvSpPr/>
          <p:nvPr/>
        </p:nvSpPr>
        <p:spPr>
          <a:xfrm>
            <a:off x="3027548" y="1679980"/>
            <a:ext cx="1066496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2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7F277E-7C34-663B-AA7E-095C107D11A7}"/>
              </a:ext>
            </a:extLst>
          </p:cNvPr>
          <p:cNvCxnSpPr>
            <a:cxnSpLocks/>
          </p:cNvCxnSpPr>
          <p:nvPr/>
        </p:nvCxnSpPr>
        <p:spPr>
          <a:xfrm>
            <a:off x="1516885" y="254891"/>
            <a:ext cx="0" cy="495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9787FD-8A48-F617-4B6C-3B9AC5A8787A}"/>
                  </a:ext>
                </a:extLst>
              </p:cNvPr>
              <p:cNvSpPr txBox="1"/>
              <p:nvPr/>
            </p:nvSpPr>
            <p:spPr>
              <a:xfrm>
                <a:off x="878367" y="-42119"/>
                <a:ext cx="3272501" cy="380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ko-KR" sz="16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</a:t>
                </a:r>
                <a:r>
                  <a:rPr lang="en-US" altLang="ko-KR" sz="16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7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1675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ko-KR" sz="1675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67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75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ko-KR" sz="1675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sz="1675">
                        <a:latin typeface="Cambria Math" panose="02040503050406030204" pitchFamily="18" charset="0"/>
                      </a:rPr>
                      <m:t>, }</m:t>
                    </m:r>
                  </m:oMath>
                </a14:m>
                <a:endParaRPr lang="ko-KR" altLang="en-US" sz="16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9787FD-8A48-F617-4B6C-3B9AC5A87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67" y="-42119"/>
                <a:ext cx="3272501" cy="380682"/>
              </a:xfrm>
              <a:prstGeom prst="rect">
                <a:avLst/>
              </a:prstGeom>
              <a:blipFill>
                <a:blip r:embed="rId5"/>
                <a:stretch>
                  <a:fillRect l="-931" b="-17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AF4828-0E21-4A0C-72A4-6D5E46E8AC82}"/>
              </a:ext>
            </a:extLst>
          </p:cNvPr>
          <p:cNvCxnSpPr>
            <a:cxnSpLocks/>
          </p:cNvCxnSpPr>
          <p:nvPr/>
        </p:nvCxnSpPr>
        <p:spPr>
          <a:xfrm>
            <a:off x="3689703" y="1222310"/>
            <a:ext cx="8408" cy="225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74DD0C-92FE-8841-6C6F-7DF5DDCC1EEE}"/>
              </a:ext>
            </a:extLst>
          </p:cNvPr>
          <p:cNvCxnSpPr>
            <a:cxnSpLocks/>
          </p:cNvCxnSpPr>
          <p:nvPr/>
        </p:nvCxnSpPr>
        <p:spPr>
          <a:xfrm>
            <a:off x="3712911" y="1903902"/>
            <a:ext cx="0" cy="229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A109249-9B4D-4524-4925-3BFD8EE976C1}"/>
              </a:ext>
            </a:extLst>
          </p:cNvPr>
          <p:cNvSpPr txBox="1"/>
          <p:nvPr/>
        </p:nvSpPr>
        <p:spPr>
          <a:xfrm>
            <a:off x="3668418" y="2080193"/>
            <a:ext cx="863664" cy="36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ko-KR" altLang="en-US" sz="1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482D0A-08D3-87E4-AFBE-88AE2E62422E}"/>
              </a:ext>
            </a:extLst>
          </p:cNvPr>
          <p:cNvCxnSpPr/>
          <p:nvPr/>
        </p:nvCxnSpPr>
        <p:spPr>
          <a:xfrm>
            <a:off x="892357" y="-323458"/>
            <a:ext cx="0" cy="29718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9416EE0-122D-ED20-14F1-FDF6012D5094}"/>
              </a:ext>
            </a:extLst>
          </p:cNvPr>
          <p:cNvSpPr txBox="1"/>
          <p:nvPr/>
        </p:nvSpPr>
        <p:spPr>
          <a:xfrm>
            <a:off x="-324623" y="2444047"/>
            <a:ext cx="1172108" cy="36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ko-KR" sz="1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EFF110-0F7D-10FB-0C0B-2886C5D22B8C}"/>
              </a:ext>
            </a:extLst>
          </p:cNvPr>
          <p:cNvSpPr txBox="1"/>
          <p:nvPr/>
        </p:nvSpPr>
        <p:spPr>
          <a:xfrm>
            <a:off x="1866337" y="2429751"/>
            <a:ext cx="1515507" cy="36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Conv-LSTM</a:t>
            </a:r>
            <a:r>
              <a:rPr lang="en-US" altLang="ko-KR" sz="1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AAC1D1E-AE1F-1181-AF71-B69FD1200A28}"/>
              </a:ext>
            </a:extLst>
          </p:cNvPr>
          <p:cNvCxnSpPr>
            <a:cxnSpLocks/>
          </p:cNvCxnSpPr>
          <p:nvPr/>
        </p:nvCxnSpPr>
        <p:spPr>
          <a:xfrm flipH="1">
            <a:off x="-762260" y="594497"/>
            <a:ext cx="70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A193569-F7B4-DBA9-1D33-783237BF20E6}"/>
              </a:ext>
            </a:extLst>
          </p:cNvPr>
          <p:cNvCxnSpPr>
            <a:cxnSpLocks/>
          </p:cNvCxnSpPr>
          <p:nvPr/>
        </p:nvCxnSpPr>
        <p:spPr>
          <a:xfrm flipV="1">
            <a:off x="-576342" y="597677"/>
            <a:ext cx="0" cy="718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72AE68-FB6C-079A-2E00-6C56A7774235}"/>
              </a:ext>
            </a:extLst>
          </p:cNvPr>
          <p:cNvCxnSpPr/>
          <p:nvPr/>
        </p:nvCxnSpPr>
        <p:spPr>
          <a:xfrm>
            <a:off x="-762260" y="1319704"/>
            <a:ext cx="7099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8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ACC2B-2B0B-FA30-0403-7649BC9C9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42E6AD9-09E5-4D1C-C840-3DD45369BEAD}"/>
              </a:ext>
            </a:extLst>
          </p:cNvPr>
          <p:cNvSpPr/>
          <p:nvPr/>
        </p:nvSpPr>
        <p:spPr>
          <a:xfrm>
            <a:off x="753906" y="451741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1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2054615-A08F-BCF5-60D8-C8151E3130BB}"/>
              </a:ext>
            </a:extLst>
          </p:cNvPr>
          <p:cNvSpPr/>
          <p:nvPr/>
        </p:nvSpPr>
        <p:spPr>
          <a:xfrm>
            <a:off x="910734" y="1735963"/>
            <a:ext cx="1066496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F4208BD-3DAD-8B5A-3731-98608F9B336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452716" y="683021"/>
            <a:ext cx="0" cy="184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5DB014-E9E8-17AC-D19F-D8F03F3D4A79}"/>
              </a:ext>
            </a:extLst>
          </p:cNvPr>
          <p:cNvCxnSpPr/>
          <p:nvPr/>
        </p:nvCxnSpPr>
        <p:spPr>
          <a:xfrm>
            <a:off x="-4481" y="2045982"/>
            <a:ext cx="2" cy="18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5D13EE-94A3-1331-2792-DD3264FF2C35}"/>
                  </a:ext>
                </a:extLst>
              </p:cNvPr>
              <p:cNvSpPr txBox="1"/>
              <p:nvPr/>
            </p:nvSpPr>
            <p:spPr>
              <a:xfrm>
                <a:off x="934149" y="54821"/>
                <a:ext cx="1131044" cy="35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ko-KR" sz="16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75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75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75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ko-KR" altLang="en-US" sz="167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5D13EE-94A3-1331-2792-DD3264FF2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49" y="54821"/>
                <a:ext cx="1131044" cy="350994"/>
              </a:xfrm>
              <a:prstGeom prst="rect">
                <a:avLst/>
              </a:prstGeom>
              <a:blipFill>
                <a:blip r:embed="rId2"/>
                <a:stretch>
                  <a:fillRect l="-1075" t="-6897" b="-224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06018BC-E135-46AA-A44D-85F54602B199}"/>
              </a:ext>
            </a:extLst>
          </p:cNvPr>
          <p:cNvSpPr txBox="1"/>
          <p:nvPr/>
        </p:nvSpPr>
        <p:spPr>
          <a:xfrm>
            <a:off x="141934" y="2195557"/>
            <a:ext cx="818960" cy="35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759DF0-19A5-620A-49E2-5042A40E7D0D}"/>
              </a:ext>
            </a:extLst>
          </p:cNvPr>
          <p:cNvCxnSpPr/>
          <p:nvPr/>
        </p:nvCxnSpPr>
        <p:spPr>
          <a:xfrm>
            <a:off x="-760358" y="-304434"/>
            <a:ext cx="0" cy="29718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F35A0C3-C3C6-FC73-3759-5DA1A544A5EF}"/>
              </a:ext>
            </a:extLst>
          </p:cNvPr>
          <p:cNvSpPr txBox="1"/>
          <p:nvPr/>
        </p:nvSpPr>
        <p:spPr>
          <a:xfrm>
            <a:off x="1479139" y="2785682"/>
            <a:ext cx="1172108" cy="36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ko-KR" sz="1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A86B7C-2D34-B610-7D1C-77A0812A1552}"/>
              </a:ext>
            </a:extLst>
          </p:cNvPr>
          <p:cNvCxnSpPr>
            <a:cxnSpLocks/>
          </p:cNvCxnSpPr>
          <p:nvPr/>
        </p:nvCxnSpPr>
        <p:spPr>
          <a:xfrm flipH="1">
            <a:off x="607693" y="745666"/>
            <a:ext cx="836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AA72E1-8E52-F174-75E8-11270081B308}"/>
              </a:ext>
            </a:extLst>
          </p:cNvPr>
          <p:cNvCxnSpPr>
            <a:cxnSpLocks/>
          </p:cNvCxnSpPr>
          <p:nvPr/>
        </p:nvCxnSpPr>
        <p:spPr>
          <a:xfrm flipV="1">
            <a:off x="611381" y="747749"/>
            <a:ext cx="0" cy="413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E90C4B-81AB-BB10-7D0F-C669F04C2247}"/>
              </a:ext>
            </a:extLst>
          </p:cNvPr>
          <p:cNvCxnSpPr>
            <a:cxnSpLocks/>
          </p:cNvCxnSpPr>
          <p:nvPr/>
        </p:nvCxnSpPr>
        <p:spPr>
          <a:xfrm>
            <a:off x="607693" y="1165391"/>
            <a:ext cx="836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28EFED-3C52-D201-4C84-5054E6CA6CE1}"/>
              </a:ext>
            </a:extLst>
          </p:cNvPr>
          <p:cNvSpPr/>
          <p:nvPr/>
        </p:nvSpPr>
        <p:spPr>
          <a:xfrm>
            <a:off x="753906" y="867361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2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B5F190-95BF-E88E-18CD-281F02CFD74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443981" y="1099650"/>
            <a:ext cx="0" cy="206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04879B-81DA-AF71-CD02-F116390D19B7}"/>
              </a:ext>
            </a:extLst>
          </p:cNvPr>
          <p:cNvSpPr/>
          <p:nvPr/>
        </p:nvSpPr>
        <p:spPr>
          <a:xfrm>
            <a:off x="745171" y="1306062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3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2655F4-D833-A041-9E92-BEC0E97DE4A3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1443981" y="1526069"/>
            <a:ext cx="0" cy="209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7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9B021A5-783F-3962-7B37-BABB79ADCB21}"/>
              </a:ext>
            </a:extLst>
          </p:cNvPr>
          <p:cNvSpPr/>
          <p:nvPr/>
        </p:nvSpPr>
        <p:spPr>
          <a:xfrm>
            <a:off x="-1647371" y="889207"/>
            <a:ext cx="1118207" cy="45151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cell-1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0544C1B-4F2B-2A06-59A9-EFA3E7BEA3BE}"/>
              </a:ext>
            </a:extLst>
          </p:cNvPr>
          <p:cNvSpPr/>
          <p:nvPr/>
        </p:nvSpPr>
        <p:spPr>
          <a:xfrm>
            <a:off x="350511" y="879988"/>
            <a:ext cx="1118207" cy="45151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cell-2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84E8E2-09AA-22C1-E2CD-02896A3332AF}"/>
                  </a:ext>
                </a:extLst>
              </p:cNvPr>
              <p:cNvSpPr txBox="1"/>
              <p:nvPr/>
            </p:nvSpPr>
            <p:spPr>
              <a:xfrm>
                <a:off x="-588943" y="1097876"/>
                <a:ext cx="458942" cy="248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899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899" b="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899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sz="1051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84E8E2-09AA-22C1-E2CD-02896A333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8943" y="1097876"/>
                <a:ext cx="458942" cy="248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653DA9A-805F-1CF1-8CBB-AA196EF58C1B}"/>
              </a:ext>
            </a:extLst>
          </p:cNvPr>
          <p:cNvSpPr txBox="1"/>
          <p:nvPr/>
        </p:nvSpPr>
        <p:spPr>
          <a:xfrm>
            <a:off x="1874367" y="819108"/>
            <a:ext cx="43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D98D58B-0059-5266-9190-F006E0546B31}"/>
              </a:ext>
            </a:extLst>
          </p:cNvPr>
          <p:cNvSpPr/>
          <p:nvPr/>
        </p:nvSpPr>
        <p:spPr>
          <a:xfrm>
            <a:off x="4387964" y="939922"/>
            <a:ext cx="1066496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F7E4BD-8795-8BB4-89CF-6FB400A09636}"/>
              </a:ext>
            </a:extLst>
          </p:cNvPr>
          <p:cNvCxnSpPr>
            <a:cxnSpLocks/>
          </p:cNvCxnSpPr>
          <p:nvPr/>
        </p:nvCxnSpPr>
        <p:spPr>
          <a:xfrm flipH="1" flipV="1">
            <a:off x="-1088273" y="1346565"/>
            <a:ext cx="2564" cy="280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BD41E-55A6-BDE7-B06E-FA5BC465A445}"/>
                  </a:ext>
                </a:extLst>
              </p:cNvPr>
              <p:cNvSpPr txBox="1"/>
              <p:nvPr/>
            </p:nvSpPr>
            <p:spPr>
              <a:xfrm>
                <a:off x="-1795195" y="1621338"/>
                <a:ext cx="1507821" cy="57797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1401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ko-KR" sz="140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40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1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ko-KR" sz="1401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sz="140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1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ko-KR" sz="140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BD41E-55A6-BDE7-B06E-FA5BC465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5195" y="1621338"/>
                <a:ext cx="1507821" cy="577979"/>
              </a:xfrm>
              <a:prstGeom prst="rect">
                <a:avLst/>
              </a:prstGeom>
              <a:blipFill>
                <a:blip r:embed="rId3"/>
                <a:stretch>
                  <a:fillRect l="-803" b="-618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B53F92-FDCF-20FD-B259-DBED75BEB83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4921210" y="1159924"/>
            <a:ext cx="0" cy="279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3D5783-CF29-7AB1-9833-7D40993DC56F}"/>
              </a:ext>
            </a:extLst>
          </p:cNvPr>
          <p:cNvSpPr txBox="1"/>
          <p:nvPr/>
        </p:nvSpPr>
        <p:spPr>
          <a:xfrm>
            <a:off x="4139614" y="1379841"/>
            <a:ext cx="1430692" cy="56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ko-KR" sz="1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{drone, bird}</a:t>
            </a:r>
            <a:endParaRPr lang="ko-KR" altLang="en-US" sz="14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8CC131-EF24-6EE3-FA5E-4DD77E3A8EFA}"/>
              </a:ext>
            </a:extLst>
          </p:cNvPr>
          <p:cNvCxnSpPr>
            <a:cxnSpLocks/>
          </p:cNvCxnSpPr>
          <p:nvPr/>
        </p:nvCxnSpPr>
        <p:spPr>
          <a:xfrm flipV="1">
            <a:off x="-263954" y="694800"/>
            <a:ext cx="0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49FBCE-58C2-5A69-80A3-D2D493DCA208}"/>
              </a:ext>
            </a:extLst>
          </p:cNvPr>
          <p:cNvCxnSpPr>
            <a:cxnSpLocks/>
          </p:cNvCxnSpPr>
          <p:nvPr/>
        </p:nvCxnSpPr>
        <p:spPr>
          <a:xfrm>
            <a:off x="-1795195" y="697728"/>
            <a:ext cx="1531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452E03-CBE6-2D8D-39D7-A88DA1D11BAB}"/>
              </a:ext>
            </a:extLst>
          </p:cNvPr>
          <p:cNvCxnSpPr>
            <a:cxnSpLocks/>
          </p:cNvCxnSpPr>
          <p:nvPr/>
        </p:nvCxnSpPr>
        <p:spPr>
          <a:xfrm flipV="1">
            <a:off x="-1795205" y="694810"/>
            <a:ext cx="0" cy="421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90F912-3815-9C8F-633C-7DB980CEB79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-1795204" y="1114945"/>
            <a:ext cx="1478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56A94A-A854-A15B-D5B4-827F66D55303}"/>
              </a:ext>
            </a:extLst>
          </p:cNvPr>
          <p:cNvCxnSpPr>
            <a:cxnSpLocks/>
          </p:cNvCxnSpPr>
          <p:nvPr/>
        </p:nvCxnSpPr>
        <p:spPr>
          <a:xfrm flipV="1">
            <a:off x="-1088280" y="492664"/>
            <a:ext cx="0" cy="385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34591E-00A1-91F7-807D-9902CFA26E27}"/>
                  </a:ext>
                </a:extLst>
              </p:cNvPr>
              <p:cNvSpPr txBox="1"/>
              <p:nvPr/>
            </p:nvSpPr>
            <p:spPr>
              <a:xfrm>
                <a:off x="-1777690" y="178681"/>
                <a:ext cx="1547422" cy="32791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34591E-00A1-91F7-807D-9902CFA26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690" y="178681"/>
                <a:ext cx="1547422" cy="327910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D94109-B761-23CA-4944-957AA55DF1EE}"/>
              </a:ext>
            </a:extLst>
          </p:cNvPr>
          <p:cNvCxnSpPr>
            <a:cxnSpLocks/>
          </p:cNvCxnSpPr>
          <p:nvPr/>
        </p:nvCxnSpPr>
        <p:spPr>
          <a:xfrm>
            <a:off x="-529165" y="1116058"/>
            <a:ext cx="271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EEA7F1-1A9D-440E-B19A-9808A76C7723}"/>
              </a:ext>
            </a:extLst>
          </p:cNvPr>
          <p:cNvCxnSpPr>
            <a:cxnSpLocks/>
          </p:cNvCxnSpPr>
          <p:nvPr/>
        </p:nvCxnSpPr>
        <p:spPr>
          <a:xfrm>
            <a:off x="-226896" y="336250"/>
            <a:ext cx="15491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3F7C35-92AC-2360-084F-75C79BB0AB60}"/>
              </a:ext>
            </a:extLst>
          </p:cNvPr>
          <p:cNvCxnSpPr>
            <a:cxnSpLocks/>
          </p:cNvCxnSpPr>
          <p:nvPr/>
        </p:nvCxnSpPr>
        <p:spPr>
          <a:xfrm>
            <a:off x="-73884" y="332897"/>
            <a:ext cx="0" cy="12763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8BBC30-0392-5121-4B85-219B1F798FEB}"/>
              </a:ext>
            </a:extLst>
          </p:cNvPr>
          <p:cNvCxnSpPr>
            <a:cxnSpLocks/>
          </p:cNvCxnSpPr>
          <p:nvPr/>
        </p:nvCxnSpPr>
        <p:spPr>
          <a:xfrm>
            <a:off x="63765" y="1608732"/>
            <a:ext cx="89388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569E42-27AA-2013-CE7D-47067E8FA78F}"/>
              </a:ext>
            </a:extLst>
          </p:cNvPr>
          <p:cNvCxnSpPr>
            <a:cxnSpLocks/>
          </p:cNvCxnSpPr>
          <p:nvPr/>
        </p:nvCxnSpPr>
        <p:spPr>
          <a:xfrm flipH="1" flipV="1">
            <a:off x="949102" y="1328863"/>
            <a:ext cx="2564" cy="280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E8A0C5-2C54-11FA-E477-1ECD0EF280F1}"/>
              </a:ext>
            </a:extLst>
          </p:cNvPr>
          <p:cNvCxnSpPr>
            <a:cxnSpLocks/>
          </p:cNvCxnSpPr>
          <p:nvPr/>
        </p:nvCxnSpPr>
        <p:spPr>
          <a:xfrm flipV="1">
            <a:off x="1728939" y="691437"/>
            <a:ext cx="0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ED1534-2128-A23D-2520-9A0D0D3302D8}"/>
              </a:ext>
            </a:extLst>
          </p:cNvPr>
          <p:cNvCxnSpPr>
            <a:cxnSpLocks/>
          </p:cNvCxnSpPr>
          <p:nvPr/>
        </p:nvCxnSpPr>
        <p:spPr>
          <a:xfrm>
            <a:off x="197708" y="694367"/>
            <a:ext cx="1531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68FC98-24C2-E746-7371-37CF109981D9}"/>
              </a:ext>
            </a:extLst>
          </p:cNvPr>
          <p:cNvCxnSpPr>
            <a:cxnSpLocks/>
          </p:cNvCxnSpPr>
          <p:nvPr/>
        </p:nvCxnSpPr>
        <p:spPr>
          <a:xfrm flipV="1">
            <a:off x="-122193" y="691447"/>
            <a:ext cx="0" cy="421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EB867C-35E1-8304-9633-FD34E4B227D8}"/>
              </a:ext>
            </a:extLst>
          </p:cNvPr>
          <p:cNvCxnSpPr>
            <a:cxnSpLocks/>
          </p:cNvCxnSpPr>
          <p:nvPr/>
        </p:nvCxnSpPr>
        <p:spPr>
          <a:xfrm>
            <a:off x="-350792" y="1111584"/>
            <a:ext cx="1478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5445B8-82AF-58B4-D0A4-5F1DF789C705}"/>
              </a:ext>
            </a:extLst>
          </p:cNvPr>
          <p:cNvCxnSpPr>
            <a:cxnSpLocks/>
          </p:cNvCxnSpPr>
          <p:nvPr/>
        </p:nvCxnSpPr>
        <p:spPr>
          <a:xfrm flipV="1">
            <a:off x="904616" y="489303"/>
            <a:ext cx="0" cy="385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209C3B-7E75-445E-B886-1298A8B1D724}"/>
                  </a:ext>
                </a:extLst>
              </p:cNvPr>
              <p:cNvSpPr txBox="1"/>
              <p:nvPr/>
            </p:nvSpPr>
            <p:spPr>
              <a:xfrm>
                <a:off x="220187" y="175330"/>
                <a:ext cx="1547422" cy="3283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209C3B-7E75-445E-B886-1298A8B1D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87" y="175330"/>
                <a:ext cx="1547422" cy="328360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6548AE-CDBD-D857-4355-6B4271EC2E19}"/>
              </a:ext>
            </a:extLst>
          </p:cNvPr>
          <p:cNvCxnSpPr>
            <a:cxnSpLocks/>
          </p:cNvCxnSpPr>
          <p:nvPr/>
        </p:nvCxnSpPr>
        <p:spPr>
          <a:xfrm>
            <a:off x="1463728" y="1112697"/>
            <a:ext cx="271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E70B8A1-FD45-3C7E-3BF0-1A349E351CCE}"/>
              </a:ext>
            </a:extLst>
          </p:cNvPr>
          <p:cNvSpPr/>
          <p:nvPr/>
        </p:nvSpPr>
        <p:spPr>
          <a:xfrm>
            <a:off x="2584925" y="892252"/>
            <a:ext cx="1118207" cy="45151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cell-</a:t>
            </a:r>
            <a:r>
              <a:rPr lang="en-US" altLang="ko-K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387379-211E-E7C7-7AFE-978F6699962A}"/>
              </a:ext>
            </a:extLst>
          </p:cNvPr>
          <p:cNvCxnSpPr>
            <a:cxnSpLocks/>
          </p:cNvCxnSpPr>
          <p:nvPr/>
        </p:nvCxnSpPr>
        <p:spPr>
          <a:xfrm flipV="1">
            <a:off x="4105646" y="715210"/>
            <a:ext cx="0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3958EE-0766-50E6-0E8D-BDE988A8482F}"/>
              </a:ext>
            </a:extLst>
          </p:cNvPr>
          <p:cNvCxnSpPr>
            <a:cxnSpLocks/>
          </p:cNvCxnSpPr>
          <p:nvPr/>
        </p:nvCxnSpPr>
        <p:spPr>
          <a:xfrm>
            <a:off x="2437100" y="718140"/>
            <a:ext cx="1531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F6973D-698A-5060-12F9-F531333FD179}"/>
              </a:ext>
            </a:extLst>
          </p:cNvPr>
          <p:cNvCxnSpPr>
            <a:cxnSpLocks/>
          </p:cNvCxnSpPr>
          <p:nvPr/>
        </p:nvCxnSpPr>
        <p:spPr>
          <a:xfrm flipV="1">
            <a:off x="2437078" y="715222"/>
            <a:ext cx="0" cy="421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2B2A2B-2925-5740-D65A-6A1305A5CCF6}"/>
              </a:ext>
            </a:extLst>
          </p:cNvPr>
          <p:cNvCxnSpPr>
            <a:cxnSpLocks/>
          </p:cNvCxnSpPr>
          <p:nvPr/>
        </p:nvCxnSpPr>
        <p:spPr>
          <a:xfrm>
            <a:off x="2437079" y="1135355"/>
            <a:ext cx="1478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42FF1F-197D-2680-A1F4-A56AC38D65F2}"/>
              </a:ext>
            </a:extLst>
          </p:cNvPr>
          <p:cNvCxnSpPr>
            <a:cxnSpLocks/>
          </p:cNvCxnSpPr>
          <p:nvPr/>
        </p:nvCxnSpPr>
        <p:spPr>
          <a:xfrm flipV="1">
            <a:off x="3692486" y="513074"/>
            <a:ext cx="0" cy="385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F7AD0D-122A-3CFB-82E5-AC478EC2C430}"/>
                  </a:ext>
                </a:extLst>
              </p:cNvPr>
              <p:cNvSpPr txBox="1"/>
              <p:nvPr/>
            </p:nvSpPr>
            <p:spPr>
              <a:xfrm>
                <a:off x="2454869" y="178993"/>
                <a:ext cx="1547422" cy="319318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F7AD0D-122A-3CFB-82E5-AC478EC2C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69" y="178993"/>
                <a:ext cx="1547422" cy="31931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A3036D-3DD7-F9F6-4279-2522BF8D27C9}"/>
              </a:ext>
            </a:extLst>
          </p:cNvPr>
          <p:cNvCxnSpPr>
            <a:cxnSpLocks/>
          </p:cNvCxnSpPr>
          <p:nvPr/>
        </p:nvCxnSpPr>
        <p:spPr>
          <a:xfrm>
            <a:off x="3840436" y="1136473"/>
            <a:ext cx="271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D20843B-8160-E770-0A3B-BEB7BEADA387}"/>
                  </a:ext>
                </a:extLst>
              </p:cNvPr>
              <p:cNvSpPr txBox="1"/>
              <p:nvPr/>
            </p:nvSpPr>
            <p:spPr>
              <a:xfrm>
                <a:off x="1420124" y="1094513"/>
                <a:ext cx="458942" cy="240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899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ko-KR" sz="899" b="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899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ko-KR" altLang="en-US" sz="1051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D20843B-8160-E770-0A3B-BEB7BEAD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124" y="1094513"/>
                <a:ext cx="458942" cy="24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2276FAA-AF8C-A04A-4B14-FB33335AAE8E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093572" y="332944"/>
            <a:ext cx="841025" cy="57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650937C-8053-70D7-5D1F-051E7D193792}"/>
                  </a:ext>
                </a:extLst>
              </p:cNvPr>
              <p:cNvSpPr txBox="1"/>
              <p:nvPr/>
            </p:nvSpPr>
            <p:spPr>
              <a:xfrm>
                <a:off x="4812574" y="526839"/>
                <a:ext cx="502144" cy="254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001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001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ko-KR" altLang="en-US" sz="1001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650937C-8053-70D7-5D1F-051E7D19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574" y="526839"/>
                <a:ext cx="502144" cy="2545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F89481-2800-C246-3253-799F5FCE21C4}"/>
                  </a:ext>
                </a:extLst>
              </p:cNvPr>
              <p:cNvSpPr txBox="1"/>
              <p:nvPr/>
            </p:nvSpPr>
            <p:spPr>
              <a:xfrm>
                <a:off x="3788425" y="1106722"/>
                <a:ext cx="458942" cy="23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899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ko-KR" sz="899" b="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899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899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ko-KR" altLang="en-US" sz="1051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F89481-2800-C246-3253-799F5FCE2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25" y="1106722"/>
                <a:ext cx="458942" cy="23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2FF4B0-F75A-2B22-ABB2-A70436557793}"/>
              </a:ext>
            </a:extLst>
          </p:cNvPr>
          <p:cNvCxnSpPr>
            <a:cxnSpLocks/>
          </p:cNvCxnSpPr>
          <p:nvPr/>
        </p:nvCxnSpPr>
        <p:spPr>
          <a:xfrm>
            <a:off x="4926956" y="339942"/>
            <a:ext cx="0" cy="59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7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986</TotalTime>
  <Words>132</Words>
  <Application>Microsoft Office PowerPoint</Application>
  <PresentationFormat>Custom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Seongjoon Kang</dc:creator>
  <cp:lastModifiedBy>Seongjoon Kang</cp:lastModifiedBy>
  <cp:revision>34</cp:revision>
  <dcterms:created xsi:type="dcterms:W3CDTF">2023-10-08T04:02:54Z</dcterms:created>
  <dcterms:modified xsi:type="dcterms:W3CDTF">2024-03-09T21:46:32Z</dcterms:modified>
</cp:coreProperties>
</file>