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7CBD-9E13-4C8F-8A1C-2B876D3E38C1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메인 페이지 샘플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 설계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285992"/>
            <a:ext cx="714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 smtClean="0"/>
              <a:t>상단 메뉴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로그인  페이지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inmisfree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3143248"/>
            <a:ext cx="7143800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385762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슬라이더를 이용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동적으로 변경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27860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5140" y="27146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</a:t>
            </a:r>
            <a:r>
              <a:rPr lang="en-US" altLang="ko-KR" sz="2400" dirty="0" smtClean="0"/>
              <a:t>-1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80888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71472" y="6072206"/>
            <a:ext cx="821537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 설계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192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(2)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3702" y="2071678"/>
            <a:ext cx="2500298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(4)</a:t>
            </a:r>
          </a:p>
          <a:p>
            <a:r>
              <a:rPr lang="ko-KR" altLang="en-US" dirty="0" smtClean="0"/>
              <a:t>설명 부분 포함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143248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000992" y="3143248"/>
            <a:ext cx="114300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제품상세보기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643314"/>
            <a:ext cx="4429156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 나오는 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6380" y="3643314"/>
            <a:ext cx="3357586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글자 포함 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4143380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500958" y="4643446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5072074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6072206"/>
            <a:ext cx="207170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서비스 이용 약관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3174" y="6072206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처리방침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57752" y="6072206"/>
            <a:ext cx="207170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고객서비스 센터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9454" y="6072206"/>
            <a:ext cx="185738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영상정보처리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4500570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article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메인페이지</a:t>
            </a:r>
            <a:r>
              <a:rPr lang="en-US" altLang="ko-KR" sz="2400" dirty="0" smtClean="0"/>
              <a:t>-2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1"/>
            <a:ext cx="85725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357826"/>
            <a:ext cx="8501122" cy="123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메인 페이지 샘플</vt:lpstr>
      <vt:lpstr>메인 페이지 설계(1)</vt:lpstr>
      <vt:lpstr>메인 페이지-1</vt:lpstr>
      <vt:lpstr>메인 페이지 설계(2)</vt:lpstr>
      <vt:lpstr>메인페이지-2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페이지 샘플</dc:title>
  <dc:creator>kitcoop</dc:creator>
  <cp:lastModifiedBy>kitcoop</cp:lastModifiedBy>
  <cp:revision>9</cp:revision>
  <dcterms:created xsi:type="dcterms:W3CDTF">2017-05-22T05:12:01Z</dcterms:created>
  <dcterms:modified xsi:type="dcterms:W3CDTF">2017-05-23T03:56:57Z</dcterms:modified>
</cp:coreProperties>
</file>