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9"/>
  </p:notesMasterIdLst>
  <p:sldIdLst>
    <p:sldId id="256" r:id="rId3"/>
    <p:sldId id="260" r:id="rId4"/>
    <p:sldId id="263" r:id="rId5"/>
    <p:sldId id="264" r:id="rId6"/>
    <p:sldId id="265" r:id="rId7"/>
    <p:sldId id="266" r:id="rId8"/>
    <p:sldId id="267" r:id="rId9"/>
    <p:sldId id="268" r:id="rId10"/>
    <p:sldId id="296" r:id="rId11"/>
    <p:sldId id="297" r:id="rId12"/>
    <p:sldId id="289" r:id="rId13"/>
    <p:sldId id="298" r:id="rId14"/>
    <p:sldId id="292" r:id="rId15"/>
    <p:sldId id="299" r:id="rId16"/>
    <p:sldId id="294" r:id="rId17"/>
    <p:sldId id="295"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
      <p:font typeface="Helvetica Neue" panose="02000503000000020004" pitchFamily="2" charset="0"/>
      <p:regular r:id="rId24"/>
      <p:bold r:id="rId25"/>
      <p:italic r:id="rId26"/>
      <p:boldItalic r:id="rId27"/>
    </p:embeddedFont>
    <p:embeddedFont>
      <p:font typeface="Helvetica Neue Light" panose="02000403000000020004" pitchFamily="2" charset="0"/>
      <p:regular r:id="rId28"/>
      <p:bold r:id="rId29"/>
      <p:italic r:id="rId30"/>
      <p:boldItalic r:id="rId31"/>
    </p:embeddedFont>
    <p:embeddedFont>
      <p:font typeface="Proxima Nova" panose="02000506030000020004" pitchFamily="2" charset="0"/>
      <p:regular r:id="rId32"/>
      <p:bold r:id="rId33"/>
      <p:italic r:id="rId34"/>
      <p:boldItalic r:id="rId35"/>
    </p:embeddedFont>
    <p:embeddedFont>
      <p:font typeface="Roboto Light" panose="020F0302020204030204" pitchFamily="34" charset="0"/>
      <p:regular r:id="rId36"/>
      <p:bold r:id="rId37"/>
      <p:italic r:id="rId38"/>
      <p:boldItalic r:id="rId39"/>
    </p:embeddedFont>
    <p:embeddedFont>
      <p:font typeface="Roboto Medium"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37EDE1-DE5C-4019-806B-C17FB239A5A0}">
  <a:tblStyle styleId="{0A37EDE1-DE5C-4019-806B-C17FB239A5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p:restoredTop sz="94694"/>
  </p:normalViewPr>
  <p:slideViewPr>
    <p:cSldViewPr snapToGrid="0">
      <p:cViewPr varScale="1">
        <p:scale>
          <a:sx n="121" d="100"/>
          <a:sy n="121" d="100"/>
        </p:scale>
        <p:origin x="760"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heme" Target="theme/theme1.xml"/><Relationship Id="rId20" Type="http://schemas.openxmlformats.org/officeDocument/2006/relationships/font" Target="fonts/font1.fntdata"/><Relationship Id="rId41"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c24bb695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c24bb695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8c24bb695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8c6443e46e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8c6443e46e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7" name="Google Shape;937;g8c6443e46e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8c6443e46e_0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8c6443e46e_0_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7" name="Google Shape;957;g8c6443e46e_0_8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8c6443e4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8c6443e46e_0_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3" name="Google Shape;973;g8c6443e46e_0_9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477a5b826_1_9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477a5b826_1_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c5f74ddc5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8c5f74ddc5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8c5f74ddc5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8c5f74ddc5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8c5f74ddc5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g8c5f74ddc5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8c5f74ddc5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g8c5f74ddc5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c5f74ddc5_0_2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g8c5f74ddc5_0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8c5f74ddc5_0_2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g8c5f74ddc5_0_2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8c6443e46e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8c6443e46e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6" name="Google Shape;906;g8c6443e46e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7"/>
            <a:ext cx="9144000" cy="1655763"/>
          </a:xfrm>
          <a:prstGeom prst="rect">
            <a:avLst/>
          </a:prstGeom>
          <a:noFill/>
          <a:ln>
            <a:noFill/>
          </a:ln>
        </p:spPr>
        <p:txBody>
          <a:bodyPr spcFirstLastPara="1" wrap="square" lIns="91425" tIns="45700" rIns="91425" bIns="45700" anchor="t" anchorCtr="0">
            <a:noAutofit/>
          </a:bodyPr>
          <a:lstStyle>
            <a:lvl1pPr lvl="0" algn="ctr">
              <a:lnSpc>
                <a:spcPct val="90000"/>
              </a:lnSpc>
              <a:spcBef>
                <a:spcPts val="22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solidFill>
          <a:schemeClr val="accent5"/>
        </a:solidFill>
        <a:effectLst/>
      </p:bgPr>
    </p:bg>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552450" y="320675"/>
            <a:ext cx="1080135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400"/>
              <a:buFont typeface="Century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1"/>
          <p:cNvSpPr txBox="1">
            <a:spLocks noGrp="1"/>
          </p:cNvSpPr>
          <p:nvPr>
            <p:ph type="body" idx="1"/>
          </p:nvPr>
        </p:nvSpPr>
        <p:spPr>
          <a:xfrm>
            <a:off x="838200" y="1825625"/>
            <a:ext cx="10515600" cy="4351339"/>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2200"/>
              </a:spcBef>
              <a:spcAft>
                <a:spcPts val="0"/>
              </a:spcAft>
              <a:buClr>
                <a:schemeClr val="lt1"/>
              </a:buClr>
              <a:buSzPts val="2800"/>
              <a:buFont typeface="Noto Sans Symbols"/>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1"/>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Helvetica Neue"/>
                <a:ea typeface="Helvetica Neue"/>
                <a:cs typeface="Helvetica Neue"/>
                <a:sym typeface="Helvetica Neue"/>
              </a:defRPr>
            </a:lvl1pPr>
            <a:lvl2pPr marL="0" lvl="1" indent="0" algn="r">
              <a:spcBef>
                <a:spcPts val="0"/>
              </a:spcBef>
              <a:buNone/>
              <a:defRPr sz="1200">
                <a:solidFill>
                  <a:schemeClr val="lt1"/>
                </a:solidFill>
                <a:latin typeface="Helvetica Neue"/>
                <a:ea typeface="Helvetica Neue"/>
                <a:cs typeface="Helvetica Neue"/>
                <a:sym typeface="Helvetica Neue"/>
              </a:defRPr>
            </a:lvl2pPr>
            <a:lvl3pPr marL="0" lvl="2" indent="0" algn="r">
              <a:spcBef>
                <a:spcPts val="0"/>
              </a:spcBef>
              <a:buNone/>
              <a:defRPr sz="1200">
                <a:solidFill>
                  <a:schemeClr val="lt1"/>
                </a:solidFill>
                <a:latin typeface="Helvetica Neue"/>
                <a:ea typeface="Helvetica Neue"/>
                <a:cs typeface="Helvetica Neue"/>
                <a:sym typeface="Helvetica Neue"/>
              </a:defRPr>
            </a:lvl3pPr>
            <a:lvl4pPr marL="0" lvl="3" indent="0" algn="r">
              <a:spcBef>
                <a:spcPts val="0"/>
              </a:spcBef>
              <a:buNone/>
              <a:defRPr sz="1200">
                <a:solidFill>
                  <a:schemeClr val="lt1"/>
                </a:solidFill>
                <a:latin typeface="Helvetica Neue"/>
                <a:ea typeface="Helvetica Neue"/>
                <a:cs typeface="Helvetica Neue"/>
                <a:sym typeface="Helvetica Neue"/>
              </a:defRPr>
            </a:lvl4pPr>
            <a:lvl5pPr marL="0" lvl="4" indent="0" algn="r">
              <a:spcBef>
                <a:spcPts val="0"/>
              </a:spcBef>
              <a:buNone/>
              <a:defRPr sz="1200">
                <a:solidFill>
                  <a:schemeClr val="lt1"/>
                </a:solidFill>
                <a:latin typeface="Helvetica Neue"/>
                <a:ea typeface="Helvetica Neue"/>
                <a:cs typeface="Helvetica Neue"/>
                <a:sym typeface="Helvetica Neue"/>
              </a:defRPr>
            </a:lvl5pPr>
            <a:lvl6pPr marL="0" lvl="5" indent="0" algn="r">
              <a:spcBef>
                <a:spcPts val="0"/>
              </a:spcBef>
              <a:buNone/>
              <a:defRPr sz="1200">
                <a:solidFill>
                  <a:schemeClr val="lt1"/>
                </a:solidFill>
                <a:latin typeface="Helvetica Neue"/>
                <a:ea typeface="Helvetica Neue"/>
                <a:cs typeface="Helvetica Neue"/>
                <a:sym typeface="Helvetica Neue"/>
              </a:defRPr>
            </a:lvl6pPr>
            <a:lvl7pPr marL="0" lvl="6" indent="0" algn="r">
              <a:spcBef>
                <a:spcPts val="0"/>
              </a:spcBef>
              <a:buNone/>
              <a:defRPr sz="1200">
                <a:solidFill>
                  <a:schemeClr val="lt1"/>
                </a:solidFill>
                <a:latin typeface="Helvetica Neue"/>
                <a:ea typeface="Helvetica Neue"/>
                <a:cs typeface="Helvetica Neue"/>
                <a:sym typeface="Helvetica Neue"/>
              </a:defRPr>
            </a:lvl7pPr>
            <a:lvl8pPr marL="0" lvl="7" indent="0" algn="r">
              <a:spcBef>
                <a:spcPts val="0"/>
              </a:spcBef>
              <a:buNone/>
              <a:defRPr sz="1200">
                <a:solidFill>
                  <a:schemeClr val="lt1"/>
                </a:solidFill>
                <a:latin typeface="Helvetica Neue"/>
                <a:ea typeface="Helvetica Neue"/>
                <a:cs typeface="Helvetica Neue"/>
                <a:sym typeface="Helvetica Neue"/>
              </a:defRPr>
            </a:lvl8pPr>
            <a:lvl9pPr marL="0" lvl="8" indent="0" algn="r">
              <a:spcBef>
                <a:spcPts val="0"/>
              </a:spcBef>
              <a:buNone/>
              <a:defRPr sz="1200">
                <a:solidFill>
                  <a:schemeClr val="lt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831851" y="4589464"/>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22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91" name="Google Shape;91;p12"/>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Section Header">
  <p:cSld name="1_Section Header">
    <p:bg>
      <p:bgPr>
        <a:solidFill>
          <a:schemeClr val="accent5"/>
        </a:solidFill>
        <a:effectLst/>
      </p:bgPr>
    </p:bg>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Century Gothic"/>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3"/>
          <p:cNvSpPr txBox="1">
            <a:spLocks noGrp="1"/>
          </p:cNvSpPr>
          <p:nvPr>
            <p:ph type="body" idx="1"/>
          </p:nvPr>
        </p:nvSpPr>
        <p:spPr>
          <a:xfrm>
            <a:off x="831851" y="4589464"/>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22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97" name="Google Shape;97;p13"/>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Helvetica Neue"/>
                <a:ea typeface="Helvetica Neue"/>
                <a:cs typeface="Helvetica Neue"/>
                <a:sym typeface="Helvetica Neue"/>
              </a:defRPr>
            </a:lvl1pPr>
            <a:lvl2pPr marL="0" lvl="1" indent="0" algn="r">
              <a:spcBef>
                <a:spcPts val="0"/>
              </a:spcBef>
              <a:buNone/>
              <a:defRPr sz="1200">
                <a:solidFill>
                  <a:schemeClr val="lt1"/>
                </a:solidFill>
                <a:latin typeface="Helvetica Neue"/>
                <a:ea typeface="Helvetica Neue"/>
                <a:cs typeface="Helvetica Neue"/>
                <a:sym typeface="Helvetica Neue"/>
              </a:defRPr>
            </a:lvl2pPr>
            <a:lvl3pPr marL="0" lvl="2" indent="0" algn="r">
              <a:spcBef>
                <a:spcPts val="0"/>
              </a:spcBef>
              <a:buNone/>
              <a:defRPr sz="1200">
                <a:solidFill>
                  <a:schemeClr val="lt1"/>
                </a:solidFill>
                <a:latin typeface="Helvetica Neue"/>
                <a:ea typeface="Helvetica Neue"/>
                <a:cs typeface="Helvetica Neue"/>
                <a:sym typeface="Helvetica Neue"/>
              </a:defRPr>
            </a:lvl3pPr>
            <a:lvl4pPr marL="0" lvl="3" indent="0" algn="r">
              <a:spcBef>
                <a:spcPts val="0"/>
              </a:spcBef>
              <a:buNone/>
              <a:defRPr sz="1200">
                <a:solidFill>
                  <a:schemeClr val="lt1"/>
                </a:solidFill>
                <a:latin typeface="Helvetica Neue"/>
                <a:ea typeface="Helvetica Neue"/>
                <a:cs typeface="Helvetica Neue"/>
                <a:sym typeface="Helvetica Neue"/>
              </a:defRPr>
            </a:lvl4pPr>
            <a:lvl5pPr marL="0" lvl="4" indent="0" algn="r">
              <a:spcBef>
                <a:spcPts val="0"/>
              </a:spcBef>
              <a:buNone/>
              <a:defRPr sz="1200">
                <a:solidFill>
                  <a:schemeClr val="lt1"/>
                </a:solidFill>
                <a:latin typeface="Helvetica Neue"/>
                <a:ea typeface="Helvetica Neue"/>
                <a:cs typeface="Helvetica Neue"/>
                <a:sym typeface="Helvetica Neue"/>
              </a:defRPr>
            </a:lvl5pPr>
            <a:lvl6pPr marL="0" lvl="5" indent="0" algn="r">
              <a:spcBef>
                <a:spcPts val="0"/>
              </a:spcBef>
              <a:buNone/>
              <a:defRPr sz="1200">
                <a:solidFill>
                  <a:schemeClr val="lt1"/>
                </a:solidFill>
                <a:latin typeface="Helvetica Neue"/>
                <a:ea typeface="Helvetica Neue"/>
                <a:cs typeface="Helvetica Neue"/>
                <a:sym typeface="Helvetica Neue"/>
              </a:defRPr>
            </a:lvl6pPr>
            <a:lvl7pPr marL="0" lvl="6" indent="0" algn="r">
              <a:spcBef>
                <a:spcPts val="0"/>
              </a:spcBef>
              <a:buNone/>
              <a:defRPr sz="1200">
                <a:solidFill>
                  <a:schemeClr val="lt1"/>
                </a:solidFill>
                <a:latin typeface="Helvetica Neue"/>
                <a:ea typeface="Helvetica Neue"/>
                <a:cs typeface="Helvetica Neue"/>
                <a:sym typeface="Helvetica Neue"/>
              </a:defRPr>
            </a:lvl7pPr>
            <a:lvl8pPr marL="0" lvl="7" indent="0" algn="r">
              <a:spcBef>
                <a:spcPts val="0"/>
              </a:spcBef>
              <a:buNone/>
              <a:defRPr sz="1200">
                <a:solidFill>
                  <a:schemeClr val="lt1"/>
                </a:solidFill>
                <a:latin typeface="Helvetica Neue"/>
                <a:ea typeface="Helvetica Neue"/>
                <a:cs typeface="Helvetica Neue"/>
                <a:sym typeface="Helvetica Neue"/>
              </a:defRPr>
            </a:lvl8pPr>
            <a:lvl9pPr marL="0" lvl="8" indent="0" algn="r">
              <a:spcBef>
                <a:spcPts val="0"/>
              </a:spcBef>
              <a:buNone/>
              <a:defRPr sz="1200">
                <a:solidFill>
                  <a:schemeClr val="lt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Section Header">
  <p:cSld name="2_Section Header">
    <p:bg>
      <p:bgPr>
        <a:gradFill>
          <a:gsLst>
            <a:gs pos="0">
              <a:srgbClr val="5B6B82"/>
            </a:gs>
            <a:gs pos="50000">
              <a:srgbClr val="465872"/>
            </a:gs>
            <a:gs pos="100000">
              <a:srgbClr val="334358"/>
            </a:gs>
          </a:gsLst>
          <a:lin ang="5400000" scaled="0"/>
        </a:gra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Century Gothic"/>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4"/>
          <p:cNvSpPr txBox="1">
            <a:spLocks noGrp="1"/>
          </p:cNvSpPr>
          <p:nvPr>
            <p:ph type="body" idx="1"/>
          </p:nvPr>
        </p:nvSpPr>
        <p:spPr>
          <a:xfrm>
            <a:off x="831851" y="4589464"/>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22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103" name="Google Shape;103;p14"/>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4"/>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4"/>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Helvetica Neue"/>
                <a:ea typeface="Helvetica Neue"/>
                <a:cs typeface="Helvetica Neue"/>
                <a:sym typeface="Helvetica Neue"/>
              </a:defRPr>
            </a:lvl1pPr>
            <a:lvl2pPr marL="0" lvl="1" indent="0" algn="r">
              <a:spcBef>
                <a:spcPts val="0"/>
              </a:spcBef>
              <a:buNone/>
              <a:defRPr sz="1200">
                <a:solidFill>
                  <a:schemeClr val="lt1"/>
                </a:solidFill>
                <a:latin typeface="Helvetica Neue"/>
                <a:ea typeface="Helvetica Neue"/>
                <a:cs typeface="Helvetica Neue"/>
                <a:sym typeface="Helvetica Neue"/>
              </a:defRPr>
            </a:lvl2pPr>
            <a:lvl3pPr marL="0" lvl="2" indent="0" algn="r">
              <a:spcBef>
                <a:spcPts val="0"/>
              </a:spcBef>
              <a:buNone/>
              <a:defRPr sz="1200">
                <a:solidFill>
                  <a:schemeClr val="lt1"/>
                </a:solidFill>
                <a:latin typeface="Helvetica Neue"/>
                <a:ea typeface="Helvetica Neue"/>
                <a:cs typeface="Helvetica Neue"/>
                <a:sym typeface="Helvetica Neue"/>
              </a:defRPr>
            </a:lvl3pPr>
            <a:lvl4pPr marL="0" lvl="3" indent="0" algn="r">
              <a:spcBef>
                <a:spcPts val="0"/>
              </a:spcBef>
              <a:buNone/>
              <a:defRPr sz="1200">
                <a:solidFill>
                  <a:schemeClr val="lt1"/>
                </a:solidFill>
                <a:latin typeface="Helvetica Neue"/>
                <a:ea typeface="Helvetica Neue"/>
                <a:cs typeface="Helvetica Neue"/>
                <a:sym typeface="Helvetica Neue"/>
              </a:defRPr>
            </a:lvl4pPr>
            <a:lvl5pPr marL="0" lvl="4" indent="0" algn="r">
              <a:spcBef>
                <a:spcPts val="0"/>
              </a:spcBef>
              <a:buNone/>
              <a:defRPr sz="1200">
                <a:solidFill>
                  <a:schemeClr val="lt1"/>
                </a:solidFill>
                <a:latin typeface="Helvetica Neue"/>
                <a:ea typeface="Helvetica Neue"/>
                <a:cs typeface="Helvetica Neue"/>
                <a:sym typeface="Helvetica Neue"/>
              </a:defRPr>
            </a:lvl5pPr>
            <a:lvl6pPr marL="0" lvl="5" indent="0" algn="r">
              <a:spcBef>
                <a:spcPts val="0"/>
              </a:spcBef>
              <a:buNone/>
              <a:defRPr sz="1200">
                <a:solidFill>
                  <a:schemeClr val="lt1"/>
                </a:solidFill>
                <a:latin typeface="Helvetica Neue"/>
                <a:ea typeface="Helvetica Neue"/>
                <a:cs typeface="Helvetica Neue"/>
                <a:sym typeface="Helvetica Neue"/>
              </a:defRPr>
            </a:lvl6pPr>
            <a:lvl7pPr marL="0" lvl="6" indent="0" algn="r">
              <a:spcBef>
                <a:spcPts val="0"/>
              </a:spcBef>
              <a:buNone/>
              <a:defRPr sz="1200">
                <a:solidFill>
                  <a:schemeClr val="lt1"/>
                </a:solidFill>
                <a:latin typeface="Helvetica Neue"/>
                <a:ea typeface="Helvetica Neue"/>
                <a:cs typeface="Helvetica Neue"/>
                <a:sym typeface="Helvetica Neue"/>
              </a:defRPr>
            </a:lvl7pPr>
            <a:lvl8pPr marL="0" lvl="7" indent="0" algn="r">
              <a:spcBef>
                <a:spcPts val="0"/>
              </a:spcBef>
              <a:buNone/>
              <a:defRPr sz="1200">
                <a:solidFill>
                  <a:schemeClr val="lt1"/>
                </a:solidFill>
                <a:latin typeface="Helvetica Neue"/>
                <a:ea typeface="Helvetica Neue"/>
                <a:cs typeface="Helvetica Neue"/>
                <a:sym typeface="Helvetica Neue"/>
              </a:defRPr>
            </a:lvl8pPr>
            <a:lvl9pPr marL="0" lvl="8" indent="0" algn="r">
              <a:spcBef>
                <a:spcPts val="0"/>
              </a:spcBef>
              <a:buNone/>
              <a:defRPr sz="1200">
                <a:solidFill>
                  <a:schemeClr val="lt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5"/>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22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9" name="Google Shape;109;p15"/>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22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15"/>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22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1" name="Google Shape;111;p15"/>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22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5"/>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5"/>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5"/>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552450" y="320675"/>
            <a:ext cx="1080135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6"/>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6"/>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6"/>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0"/>
        <p:cNvGrpSpPr/>
        <p:nvPr/>
      </p:nvGrpSpPr>
      <p:grpSpPr>
        <a:xfrm>
          <a:off x="0" y="0"/>
          <a:ext cx="0" cy="0"/>
          <a:chOff x="0" y="0"/>
          <a:chExt cx="0" cy="0"/>
        </a:xfrm>
      </p:grpSpPr>
      <p:sp>
        <p:nvSpPr>
          <p:cNvPr id="121" name="Google Shape;121;p17"/>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7"/>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7"/>
          <p:cNvSpPr txBox="1">
            <a:spLocks noGrp="1"/>
          </p:cNvSpPr>
          <p:nvPr>
            <p:ph type="sldNum" idx="12"/>
          </p:nvPr>
        </p:nvSpPr>
        <p:spPr>
          <a:xfrm>
            <a:off x="128250" y="6356351"/>
            <a:ext cx="2743200" cy="365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solidFill>
                  <a:srgbClr val="888888"/>
                </a:solidFill>
              </a:defRPr>
            </a:lvl1pPr>
            <a:lvl2pPr marL="0" lvl="1" indent="0" algn="l">
              <a:spcBef>
                <a:spcPts val="0"/>
              </a:spcBef>
              <a:buNone/>
              <a:defRPr>
                <a:solidFill>
                  <a:srgbClr val="888888"/>
                </a:solidFill>
              </a:defRPr>
            </a:lvl2pPr>
            <a:lvl3pPr marL="0" lvl="2" indent="0" algn="l">
              <a:spcBef>
                <a:spcPts val="0"/>
              </a:spcBef>
              <a:buNone/>
              <a:defRPr>
                <a:solidFill>
                  <a:srgbClr val="888888"/>
                </a:solidFill>
              </a:defRPr>
            </a:lvl3pPr>
            <a:lvl4pPr marL="0" lvl="3" indent="0" algn="l">
              <a:spcBef>
                <a:spcPts val="0"/>
              </a:spcBef>
              <a:buNone/>
              <a:defRPr>
                <a:solidFill>
                  <a:srgbClr val="888888"/>
                </a:solidFill>
              </a:defRPr>
            </a:lvl4pPr>
            <a:lvl5pPr marL="0" lvl="4" indent="0" algn="l">
              <a:spcBef>
                <a:spcPts val="0"/>
              </a:spcBef>
              <a:buNone/>
              <a:defRPr>
                <a:solidFill>
                  <a:srgbClr val="888888"/>
                </a:solidFill>
              </a:defRPr>
            </a:lvl5pPr>
            <a:lvl6pPr marL="0" lvl="5" indent="0" algn="l">
              <a:spcBef>
                <a:spcPts val="0"/>
              </a:spcBef>
              <a:buNone/>
              <a:defRPr>
                <a:solidFill>
                  <a:srgbClr val="888888"/>
                </a:solidFill>
              </a:defRPr>
            </a:lvl6pPr>
            <a:lvl7pPr marL="0" lvl="6" indent="0" algn="l">
              <a:spcBef>
                <a:spcPts val="0"/>
              </a:spcBef>
              <a:buNone/>
              <a:defRPr>
                <a:solidFill>
                  <a:srgbClr val="888888"/>
                </a:solidFill>
              </a:defRPr>
            </a:lvl7pPr>
            <a:lvl8pPr marL="0" lvl="7" indent="0" algn="l">
              <a:spcBef>
                <a:spcPts val="0"/>
              </a:spcBef>
              <a:buNone/>
              <a:defRPr>
                <a:solidFill>
                  <a:srgbClr val="888888"/>
                </a:solidFill>
              </a:defRPr>
            </a:lvl8pPr>
            <a:lvl9pPr marL="0" lvl="8" indent="0" algn="l">
              <a:spcBef>
                <a:spcPts val="0"/>
              </a:spcBef>
              <a:buNone/>
              <a:defRPr>
                <a:solidFill>
                  <a:srgbClr val="888888"/>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18"/>
          <p:cNvSpPr txBox="1">
            <a:spLocks noGrp="1"/>
          </p:cNvSpPr>
          <p:nvPr>
            <p:ph type="body" idx="1"/>
          </p:nvPr>
        </p:nvSpPr>
        <p:spPr>
          <a:xfrm>
            <a:off x="5183188" y="987426"/>
            <a:ext cx="6172200" cy="48736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2200"/>
              </a:spcBef>
              <a:spcAft>
                <a:spcPts val="0"/>
              </a:spcAft>
              <a:buClr>
                <a:schemeClr val="dk1"/>
              </a:buClr>
              <a:buSzPts val="3200"/>
              <a:buNone/>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27" name="Google Shape;127;p18"/>
          <p:cNvSpPr txBox="1">
            <a:spLocks noGrp="1"/>
          </p:cNvSpPr>
          <p:nvPr>
            <p:ph type="body" idx="2"/>
          </p:nvPr>
        </p:nvSpPr>
        <p:spPr>
          <a:xfrm>
            <a:off x="839788" y="2057401"/>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22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8" name="Google Shape;128;p18"/>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8"/>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8"/>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19"/>
          <p:cNvSpPr>
            <a:spLocks noGrp="1"/>
          </p:cNvSpPr>
          <p:nvPr>
            <p:ph type="pic" idx="2"/>
          </p:nvPr>
        </p:nvSpPr>
        <p:spPr>
          <a:xfrm>
            <a:off x="5183188" y="987426"/>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2200"/>
              </a:spcBef>
              <a:spcAft>
                <a:spcPts val="0"/>
              </a:spcAft>
              <a:buClr>
                <a:schemeClr val="dk1"/>
              </a:buClr>
              <a:buSzPts val="3200"/>
              <a:buFont typeface="Noto Sans Symbols"/>
              <a:buNone/>
              <a:defRPr sz="3200" b="0" i="0" u="none" strike="noStrike" cap="none">
                <a:solidFill>
                  <a:schemeClr val="dk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dk1"/>
              </a:buClr>
              <a:buSzPts val="2800"/>
              <a:buFont typeface="Noto Sans Symbols"/>
              <a:buNone/>
              <a:defRPr sz="2800" b="0" i="0" u="none" strike="noStrike" cap="none">
                <a:solidFill>
                  <a:schemeClr val="dk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dk1"/>
              </a:buClr>
              <a:buSzPts val="2400"/>
              <a:buFont typeface="Noto Sans Symbols"/>
              <a:buNone/>
              <a:defRPr sz="2400" b="0" i="0" u="none" strike="noStrike" cap="none">
                <a:solidFill>
                  <a:schemeClr val="dk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dk1"/>
              </a:buClr>
              <a:buSzPts val="2000"/>
              <a:buFont typeface="Noto Sans Symbols"/>
              <a:buNone/>
              <a:defRPr sz="2000" b="0" i="0" u="none" strike="noStrike" cap="none">
                <a:solidFill>
                  <a:schemeClr val="dk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dk1"/>
              </a:buClr>
              <a:buSzPts val="2000"/>
              <a:buFont typeface="Noto Sans Symbols"/>
              <a:buNone/>
              <a:defRPr sz="2000" b="0" i="0" u="none" strike="noStrike" cap="none">
                <a:solidFill>
                  <a:schemeClr val="dk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134" name="Google Shape;134;p19"/>
          <p:cNvSpPr txBox="1">
            <a:spLocks noGrp="1"/>
          </p:cNvSpPr>
          <p:nvPr>
            <p:ph type="body" idx="1"/>
          </p:nvPr>
        </p:nvSpPr>
        <p:spPr>
          <a:xfrm>
            <a:off x="839788" y="2057401"/>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22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5" name="Google Shape;135;p19"/>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9"/>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9"/>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52450" y="320675"/>
            <a:ext cx="1080135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20"/>
          <p:cNvSpPr txBox="1">
            <a:spLocks noGrp="1"/>
          </p:cNvSpPr>
          <p:nvPr>
            <p:ph type="body" idx="1"/>
          </p:nvPr>
        </p:nvSpPr>
        <p:spPr>
          <a:xfrm rot="5400000">
            <a:off x="3920331" y="-1256505"/>
            <a:ext cx="4351339" cy="105156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22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20"/>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0"/>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0"/>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52450" y="320675"/>
            <a:ext cx="1080135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9"/>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2200"/>
              </a:spcBef>
              <a:spcAft>
                <a:spcPts val="0"/>
              </a:spcAft>
              <a:buClr>
                <a:schemeClr val="dk1"/>
              </a:buClr>
              <a:buSzPts val="2800"/>
              <a:buFont typeface="Noto Sans Symbols"/>
              <a:buChar char="⮚"/>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3950" y="6356351"/>
            <a:ext cx="2743200" cy="36510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solidFill>
                  <a:srgbClr val="888888"/>
                </a:solidFill>
              </a:defRPr>
            </a:lvl1pPr>
            <a:lvl2pPr marL="0" lvl="1" indent="0" algn="l">
              <a:spcBef>
                <a:spcPts val="0"/>
              </a:spcBef>
              <a:buNone/>
              <a:defRPr>
                <a:solidFill>
                  <a:srgbClr val="888888"/>
                </a:solidFill>
              </a:defRPr>
            </a:lvl2pPr>
            <a:lvl3pPr marL="0" lvl="2" indent="0" algn="l">
              <a:spcBef>
                <a:spcPts val="0"/>
              </a:spcBef>
              <a:buNone/>
              <a:defRPr>
                <a:solidFill>
                  <a:srgbClr val="888888"/>
                </a:solidFill>
              </a:defRPr>
            </a:lvl3pPr>
            <a:lvl4pPr marL="0" lvl="3" indent="0" algn="l">
              <a:spcBef>
                <a:spcPts val="0"/>
              </a:spcBef>
              <a:buNone/>
              <a:defRPr>
                <a:solidFill>
                  <a:srgbClr val="888888"/>
                </a:solidFill>
              </a:defRPr>
            </a:lvl4pPr>
            <a:lvl5pPr marL="0" lvl="4" indent="0" algn="l">
              <a:spcBef>
                <a:spcPts val="0"/>
              </a:spcBef>
              <a:buNone/>
              <a:defRPr>
                <a:solidFill>
                  <a:srgbClr val="888888"/>
                </a:solidFill>
              </a:defRPr>
            </a:lvl5pPr>
            <a:lvl6pPr marL="0" lvl="5" indent="0" algn="l">
              <a:spcBef>
                <a:spcPts val="0"/>
              </a:spcBef>
              <a:buNone/>
              <a:defRPr>
                <a:solidFill>
                  <a:srgbClr val="888888"/>
                </a:solidFill>
              </a:defRPr>
            </a:lvl6pPr>
            <a:lvl7pPr marL="0" lvl="6" indent="0" algn="l">
              <a:spcBef>
                <a:spcPts val="0"/>
              </a:spcBef>
              <a:buNone/>
              <a:defRPr>
                <a:solidFill>
                  <a:srgbClr val="888888"/>
                </a:solidFill>
              </a:defRPr>
            </a:lvl7pPr>
            <a:lvl8pPr marL="0" lvl="7" indent="0" algn="l">
              <a:spcBef>
                <a:spcPts val="0"/>
              </a:spcBef>
              <a:buNone/>
              <a:defRPr>
                <a:solidFill>
                  <a:srgbClr val="888888"/>
                </a:solidFill>
              </a:defRPr>
            </a:lvl8pPr>
            <a:lvl9pPr marL="0" lvl="8" indent="0" algn="l">
              <a:spcBef>
                <a:spcPts val="0"/>
              </a:spcBef>
              <a:buNone/>
              <a:defRPr>
                <a:solidFill>
                  <a:srgbClr val="888888"/>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rot="5400000">
            <a:off x="7133431" y="1956596"/>
            <a:ext cx="5811839"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21"/>
          <p:cNvSpPr txBox="1">
            <a:spLocks noGrp="1"/>
          </p:cNvSpPr>
          <p:nvPr>
            <p:ph type="body" idx="1"/>
          </p:nvPr>
        </p:nvSpPr>
        <p:spPr>
          <a:xfrm rot="5400000">
            <a:off x="1799431" y="-596104"/>
            <a:ext cx="5811839" cy="7734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22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21"/>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1"/>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1"/>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3_Title Slide">
  <p:cSld name="3_Title Slide">
    <p:bg>
      <p:bgPr>
        <a:gradFill>
          <a:gsLst>
            <a:gs pos="0">
              <a:srgbClr val="5B6B82"/>
            </a:gs>
            <a:gs pos="50000">
              <a:srgbClr val="465872"/>
            </a:gs>
            <a:gs pos="100000">
              <a:srgbClr val="334358"/>
            </a:gs>
          </a:gsLst>
          <a:lin ang="5400000" scaled="0"/>
        </a:gradFill>
        <a:effectLst/>
      </p:bgPr>
    </p:bg>
    <p:spTree>
      <p:nvGrpSpPr>
        <p:cNvPr id="1" name="Shape 150"/>
        <p:cNvGrpSpPr/>
        <p:nvPr/>
      </p:nvGrpSpPr>
      <p:grpSpPr>
        <a:xfrm>
          <a:off x="0" y="0"/>
          <a:ext cx="0" cy="0"/>
          <a:chOff x="0" y="0"/>
          <a:chExt cx="0" cy="0"/>
        </a:xfrm>
      </p:grpSpPr>
      <p:sp>
        <p:nvSpPr>
          <p:cNvPr id="151" name="Google Shape;151;p22"/>
          <p:cNvSpPr txBox="1">
            <a:spLocks noGrp="1"/>
          </p:cNvSpPr>
          <p:nvPr>
            <p:ph type="ctrTitle"/>
          </p:nvPr>
        </p:nvSpPr>
        <p:spPr>
          <a:xfrm>
            <a:off x="1" y="1915566"/>
            <a:ext cx="12191999" cy="199603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400"/>
              <a:buFont typeface="Helvetica Neue Light"/>
              <a:buNone/>
              <a:defRPr b="0" i="0">
                <a:solidFill>
                  <a:schemeClr val="lt1"/>
                </a:solidFill>
                <a:latin typeface="Helvetica Neue Light"/>
                <a:ea typeface="Helvetica Neue Light"/>
                <a:cs typeface="Helvetica Neue Light"/>
                <a:sym typeface="Helvetica Neue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22"/>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b="0" i="0">
                <a:solidFill>
                  <a:schemeClr val="lt1"/>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22"/>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400" b="0" i="0">
                <a:solidFill>
                  <a:schemeClr val="lt1"/>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2"/>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chemeClr val="lt1"/>
                </a:solidFill>
                <a:latin typeface="Helvetica Neue Light"/>
                <a:ea typeface="Helvetica Neue Light"/>
                <a:cs typeface="Helvetica Neue Light"/>
                <a:sym typeface="Helvetica Neue Light"/>
              </a:defRPr>
            </a:lvl1pPr>
            <a:lvl2pPr marL="0" lvl="1" indent="0" algn="r">
              <a:spcBef>
                <a:spcPts val="0"/>
              </a:spcBef>
              <a:buNone/>
              <a:defRPr sz="1200" b="0" i="0">
                <a:solidFill>
                  <a:schemeClr val="lt1"/>
                </a:solidFill>
                <a:latin typeface="Helvetica Neue Light"/>
                <a:ea typeface="Helvetica Neue Light"/>
                <a:cs typeface="Helvetica Neue Light"/>
                <a:sym typeface="Helvetica Neue Light"/>
              </a:defRPr>
            </a:lvl2pPr>
            <a:lvl3pPr marL="0" lvl="2" indent="0" algn="r">
              <a:spcBef>
                <a:spcPts val="0"/>
              </a:spcBef>
              <a:buNone/>
              <a:defRPr sz="1200" b="0" i="0">
                <a:solidFill>
                  <a:schemeClr val="lt1"/>
                </a:solidFill>
                <a:latin typeface="Helvetica Neue Light"/>
                <a:ea typeface="Helvetica Neue Light"/>
                <a:cs typeface="Helvetica Neue Light"/>
                <a:sym typeface="Helvetica Neue Light"/>
              </a:defRPr>
            </a:lvl3pPr>
            <a:lvl4pPr marL="0" lvl="3" indent="0" algn="r">
              <a:spcBef>
                <a:spcPts val="0"/>
              </a:spcBef>
              <a:buNone/>
              <a:defRPr sz="1200" b="0" i="0">
                <a:solidFill>
                  <a:schemeClr val="lt1"/>
                </a:solidFill>
                <a:latin typeface="Helvetica Neue Light"/>
                <a:ea typeface="Helvetica Neue Light"/>
                <a:cs typeface="Helvetica Neue Light"/>
                <a:sym typeface="Helvetica Neue Light"/>
              </a:defRPr>
            </a:lvl4pPr>
            <a:lvl5pPr marL="0" lvl="4" indent="0" algn="r">
              <a:spcBef>
                <a:spcPts val="0"/>
              </a:spcBef>
              <a:buNone/>
              <a:defRPr sz="1200" b="0" i="0">
                <a:solidFill>
                  <a:schemeClr val="lt1"/>
                </a:solidFill>
                <a:latin typeface="Helvetica Neue Light"/>
                <a:ea typeface="Helvetica Neue Light"/>
                <a:cs typeface="Helvetica Neue Light"/>
                <a:sym typeface="Helvetica Neue Light"/>
              </a:defRPr>
            </a:lvl5pPr>
            <a:lvl6pPr marL="0" lvl="5" indent="0" algn="r">
              <a:spcBef>
                <a:spcPts val="0"/>
              </a:spcBef>
              <a:buNone/>
              <a:defRPr sz="1200" b="0" i="0">
                <a:solidFill>
                  <a:schemeClr val="lt1"/>
                </a:solidFill>
                <a:latin typeface="Helvetica Neue Light"/>
                <a:ea typeface="Helvetica Neue Light"/>
                <a:cs typeface="Helvetica Neue Light"/>
                <a:sym typeface="Helvetica Neue Light"/>
              </a:defRPr>
            </a:lvl6pPr>
            <a:lvl7pPr marL="0" lvl="6" indent="0" algn="r">
              <a:spcBef>
                <a:spcPts val="0"/>
              </a:spcBef>
              <a:buNone/>
              <a:defRPr sz="1200" b="0" i="0">
                <a:solidFill>
                  <a:schemeClr val="lt1"/>
                </a:solidFill>
                <a:latin typeface="Helvetica Neue Light"/>
                <a:ea typeface="Helvetica Neue Light"/>
                <a:cs typeface="Helvetica Neue Light"/>
                <a:sym typeface="Helvetica Neue Light"/>
              </a:defRPr>
            </a:lvl7pPr>
            <a:lvl8pPr marL="0" lvl="7" indent="0" algn="r">
              <a:spcBef>
                <a:spcPts val="0"/>
              </a:spcBef>
              <a:buNone/>
              <a:defRPr sz="1200" b="0" i="0">
                <a:solidFill>
                  <a:schemeClr val="lt1"/>
                </a:solidFill>
                <a:latin typeface="Helvetica Neue Light"/>
                <a:ea typeface="Helvetica Neue Light"/>
                <a:cs typeface="Helvetica Neue Light"/>
                <a:sym typeface="Helvetica Neue Light"/>
              </a:defRPr>
            </a:lvl8pPr>
            <a:lvl9pPr marL="0" lvl="8" indent="0" algn="r">
              <a:spcBef>
                <a:spcPts val="0"/>
              </a:spcBef>
              <a:buNone/>
              <a:defRPr sz="1200" b="0" i="0">
                <a:solidFill>
                  <a:schemeClr val="lt1"/>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4_Title Slide">
  <p:cSld name="4_Title Slide">
    <p:bg>
      <p:bgPr>
        <a:solidFill>
          <a:schemeClr val="accent5"/>
        </a:solidFill>
        <a:effectLst/>
      </p:bgPr>
    </p:bg>
    <p:spTree>
      <p:nvGrpSpPr>
        <p:cNvPr id="1" name="Shape 155"/>
        <p:cNvGrpSpPr/>
        <p:nvPr/>
      </p:nvGrpSpPr>
      <p:grpSpPr>
        <a:xfrm>
          <a:off x="0" y="0"/>
          <a:ext cx="0" cy="0"/>
          <a:chOff x="0" y="0"/>
          <a:chExt cx="0" cy="0"/>
        </a:xfrm>
      </p:grpSpPr>
      <p:sp>
        <p:nvSpPr>
          <p:cNvPr id="156" name="Google Shape;156;p23"/>
          <p:cNvSpPr txBox="1">
            <a:spLocks noGrp="1"/>
          </p:cNvSpPr>
          <p:nvPr>
            <p:ph type="ctrTitle"/>
          </p:nvPr>
        </p:nvSpPr>
        <p:spPr>
          <a:xfrm>
            <a:off x="1" y="1915566"/>
            <a:ext cx="12191999" cy="1996034"/>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400"/>
              <a:buFont typeface="Helvetica Neue Light"/>
              <a:buNone/>
              <a:defRPr b="0" i="0">
                <a:solidFill>
                  <a:schemeClr val="lt1"/>
                </a:solidFill>
                <a:latin typeface="Helvetica Neue Light"/>
                <a:ea typeface="Helvetica Neue Light"/>
                <a:cs typeface="Helvetica Neue Light"/>
                <a:sym typeface="Helvetica Neue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3"/>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b="0" i="0">
                <a:solidFill>
                  <a:schemeClr val="lt1"/>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3"/>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400" b="0" i="0">
                <a:solidFill>
                  <a:schemeClr val="lt1"/>
                </a:solidFill>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3"/>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chemeClr val="lt1"/>
                </a:solidFill>
                <a:latin typeface="Helvetica Neue Light"/>
                <a:ea typeface="Helvetica Neue Light"/>
                <a:cs typeface="Helvetica Neue Light"/>
                <a:sym typeface="Helvetica Neue Light"/>
              </a:defRPr>
            </a:lvl1pPr>
            <a:lvl2pPr marL="0" lvl="1" indent="0" algn="r">
              <a:spcBef>
                <a:spcPts val="0"/>
              </a:spcBef>
              <a:buNone/>
              <a:defRPr sz="1200" b="0" i="0">
                <a:solidFill>
                  <a:schemeClr val="lt1"/>
                </a:solidFill>
                <a:latin typeface="Helvetica Neue Light"/>
                <a:ea typeface="Helvetica Neue Light"/>
                <a:cs typeface="Helvetica Neue Light"/>
                <a:sym typeface="Helvetica Neue Light"/>
              </a:defRPr>
            </a:lvl2pPr>
            <a:lvl3pPr marL="0" lvl="2" indent="0" algn="r">
              <a:spcBef>
                <a:spcPts val="0"/>
              </a:spcBef>
              <a:buNone/>
              <a:defRPr sz="1200" b="0" i="0">
                <a:solidFill>
                  <a:schemeClr val="lt1"/>
                </a:solidFill>
                <a:latin typeface="Helvetica Neue Light"/>
                <a:ea typeface="Helvetica Neue Light"/>
                <a:cs typeface="Helvetica Neue Light"/>
                <a:sym typeface="Helvetica Neue Light"/>
              </a:defRPr>
            </a:lvl3pPr>
            <a:lvl4pPr marL="0" lvl="3" indent="0" algn="r">
              <a:spcBef>
                <a:spcPts val="0"/>
              </a:spcBef>
              <a:buNone/>
              <a:defRPr sz="1200" b="0" i="0">
                <a:solidFill>
                  <a:schemeClr val="lt1"/>
                </a:solidFill>
                <a:latin typeface="Helvetica Neue Light"/>
                <a:ea typeface="Helvetica Neue Light"/>
                <a:cs typeface="Helvetica Neue Light"/>
                <a:sym typeface="Helvetica Neue Light"/>
              </a:defRPr>
            </a:lvl4pPr>
            <a:lvl5pPr marL="0" lvl="4" indent="0" algn="r">
              <a:spcBef>
                <a:spcPts val="0"/>
              </a:spcBef>
              <a:buNone/>
              <a:defRPr sz="1200" b="0" i="0">
                <a:solidFill>
                  <a:schemeClr val="lt1"/>
                </a:solidFill>
                <a:latin typeface="Helvetica Neue Light"/>
                <a:ea typeface="Helvetica Neue Light"/>
                <a:cs typeface="Helvetica Neue Light"/>
                <a:sym typeface="Helvetica Neue Light"/>
              </a:defRPr>
            </a:lvl5pPr>
            <a:lvl6pPr marL="0" lvl="5" indent="0" algn="r">
              <a:spcBef>
                <a:spcPts val="0"/>
              </a:spcBef>
              <a:buNone/>
              <a:defRPr sz="1200" b="0" i="0">
                <a:solidFill>
                  <a:schemeClr val="lt1"/>
                </a:solidFill>
                <a:latin typeface="Helvetica Neue Light"/>
                <a:ea typeface="Helvetica Neue Light"/>
                <a:cs typeface="Helvetica Neue Light"/>
                <a:sym typeface="Helvetica Neue Light"/>
              </a:defRPr>
            </a:lvl6pPr>
            <a:lvl7pPr marL="0" lvl="6" indent="0" algn="r">
              <a:spcBef>
                <a:spcPts val="0"/>
              </a:spcBef>
              <a:buNone/>
              <a:defRPr sz="1200" b="0" i="0">
                <a:solidFill>
                  <a:schemeClr val="lt1"/>
                </a:solidFill>
                <a:latin typeface="Helvetica Neue Light"/>
                <a:ea typeface="Helvetica Neue Light"/>
                <a:cs typeface="Helvetica Neue Light"/>
                <a:sym typeface="Helvetica Neue Light"/>
              </a:defRPr>
            </a:lvl7pPr>
            <a:lvl8pPr marL="0" lvl="7" indent="0" algn="r">
              <a:spcBef>
                <a:spcPts val="0"/>
              </a:spcBef>
              <a:buNone/>
              <a:defRPr sz="1200" b="0" i="0">
                <a:solidFill>
                  <a:schemeClr val="lt1"/>
                </a:solidFill>
                <a:latin typeface="Helvetica Neue Light"/>
                <a:ea typeface="Helvetica Neue Light"/>
                <a:cs typeface="Helvetica Neue Light"/>
                <a:sym typeface="Helvetica Neue Light"/>
              </a:defRPr>
            </a:lvl8pPr>
            <a:lvl9pPr marL="0" lvl="8" indent="0" algn="r">
              <a:spcBef>
                <a:spcPts val="0"/>
              </a:spcBef>
              <a:buNone/>
              <a:defRPr sz="1200" b="0" i="0">
                <a:solidFill>
                  <a:schemeClr val="lt1"/>
                </a:solidFill>
                <a:latin typeface="Helvetica Neue Light"/>
                <a:ea typeface="Helvetica Neue Light"/>
                <a:cs typeface="Helvetica Neue Light"/>
                <a:sym typeface="Helvetica Neue Ligh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3"/>
        <p:cNvGrpSpPr/>
        <p:nvPr/>
      </p:nvGrpSpPr>
      <p:grpSpPr>
        <a:xfrm>
          <a:off x="0" y="0"/>
          <a:ext cx="0" cy="0"/>
          <a:chOff x="0" y="0"/>
          <a:chExt cx="0" cy="0"/>
        </a:xfrm>
      </p:grpSpPr>
      <p:sp>
        <p:nvSpPr>
          <p:cNvPr id="164" name="Google Shape;164;p25"/>
          <p:cNvSpPr txBox="1">
            <a:spLocks noGrp="1"/>
          </p:cNvSpPr>
          <p:nvPr>
            <p:ph type="ctrTitle"/>
          </p:nvPr>
        </p:nvSpPr>
        <p:spPr>
          <a:xfrm>
            <a:off x="281900" y="2588367"/>
            <a:ext cx="6941700" cy="1046400"/>
          </a:xfrm>
          <a:prstGeom prst="rect">
            <a:avLst/>
          </a:prstGeom>
          <a:noFill/>
          <a:ln>
            <a:noFill/>
          </a:ln>
        </p:spPr>
        <p:txBody>
          <a:bodyPr spcFirstLastPara="1" wrap="square" lIns="121900" tIns="121900" rIns="121900" bIns="121900" anchor="b" anchorCtr="0">
            <a:noAutofit/>
          </a:bodyPr>
          <a:lstStyle>
            <a:lvl1pPr lvl="0" rtl="0">
              <a:spcBef>
                <a:spcPts val="0"/>
              </a:spcBef>
              <a:spcAft>
                <a:spcPts val="0"/>
              </a:spcAft>
              <a:buClr>
                <a:srgbClr val="BE0712"/>
              </a:buClr>
              <a:buSzPts val="4300"/>
              <a:buFont typeface="Calibri"/>
              <a:buNone/>
              <a:defRPr sz="4300" b="1" i="0" u="none" strike="noStrike" cap="none">
                <a:solidFill>
                  <a:srgbClr val="BE0712"/>
                </a:solidFill>
                <a:latin typeface="Calibri"/>
                <a:ea typeface="Calibri"/>
                <a:cs typeface="Calibri"/>
                <a:sym typeface="Calibri"/>
              </a:defRPr>
            </a:lvl1pPr>
            <a:lvl2pPr lvl="1" rtl="0">
              <a:spcBef>
                <a:spcPts val="0"/>
              </a:spcBef>
              <a:spcAft>
                <a:spcPts val="0"/>
              </a:spcAft>
              <a:buClr>
                <a:schemeClr val="dk1"/>
              </a:buClr>
              <a:buSzPts val="4300"/>
              <a:buFont typeface="Arial"/>
              <a:buNone/>
              <a:defRPr sz="4300" b="1" i="0" u="none" strike="noStrike" cap="none">
                <a:solidFill>
                  <a:schemeClr val="dk1"/>
                </a:solidFill>
                <a:latin typeface="Arial"/>
                <a:ea typeface="Arial"/>
                <a:cs typeface="Arial"/>
                <a:sym typeface="Arial"/>
              </a:defRPr>
            </a:lvl2pPr>
            <a:lvl3pPr lvl="2" rtl="0">
              <a:spcBef>
                <a:spcPts val="0"/>
              </a:spcBef>
              <a:spcAft>
                <a:spcPts val="0"/>
              </a:spcAft>
              <a:buClr>
                <a:schemeClr val="dk1"/>
              </a:buClr>
              <a:buSzPts val="4300"/>
              <a:buFont typeface="Arial"/>
              <a:buNone/>
              <a:defRPr sz="4300" b="1" i="0" u="none" strike="noStrike" cap="none">
                <a:solidFill>
                  <a:schemeClr val="dk1"/>
                </a:solidFill>
                <a:latin typeface="Arial"/>
                <a:ea typeface="Arial"/>
                <a:cs typeface="Arial"/>
                <a:sym typeface="Arial"/>
              </a:defRPr>
            </a:lvl3pPr>
            <a:lvl4pPr lvl="3" rtl="0">
              <a:spcBef>
                <a:spcPts val="0"/>
              </a:spcBef>
              <a:spcAft>
                <a:spcPts val="0"/>
              </a:spcAft>
              <a:buClr>
                <a:schemeClr val="dk1"/>
              </a:buClr>
              <a:buSzPts val="4300"/>
              <a:buFont typeface="Arial"/>
              <a:buNone/>
              <a:defRPr sz="4300" b="1" i="0" u="none" strike="noStrike" cap="none">
                <a:solidFill>
                  <a:schemeClr val="dk1"/>
                </a:solidFill>
                <a:latin typeface="Arial"/>
                <a:ea typeface="Arial"/>
                <a:cs typeface="Arial"/>
                <a:sym typeface="Arial"/>
              </a:defRPr>
            </a:lvl4pPr>
            <a:lvl5pPr lvl="4" rtl="0">
              <a:spcBef>
                <a:spcPts val="0"/>
              </a:spcBef>
              <a:spcAft>
                <a:spcPts val="0"/>
              </a:spcAft>
              <a:buClr>
                <a:schemeClr val="dk1"/>
              </a:buClr>
              <a:buSzPts val="4300"/>
              <a:buFont typeface="Arial"/>
              <a:buNone/>
              <a:defRPr sz="4300" b="1" i="0" u="none" strike="noStrike" cap="none">
                <a:solidFill>
                  <a:schemeClr val="dk1"/>
                </a:solidFill>
                <a:latin typeface="Arial"/>
                <a:ea typeface="Arial"/>
                <a:cs typeface="Arial"/>
                <a:sym typeface="Arial"/>
              </a:defRPr>
            </a:lvl5pPr>
            <a:lvl6pPr lvl="5" rtl="0">
              <a:spcBef>
                <a:spcPts val="0"/>
              </a:spcBef>
              <a:spcAft>
                <a:spcPts val="0"/>
              </a:spcAft>
              <a:buClr>
                <a:schemeClr val="dk1"/>
              </a:buClr>
              <a:buSzPts val="4300"/>
              <a:buFont typeface="Arial"/>
              <a:buNone/>
              <a:defRPr sz="4300" b="1" i="0" u="none" strike="noStrike" cap="none">
                <a:solidFill>
                  <a:schemeClr val="dk1"/>
                </a:solidFill>
                <a:latin typeface="Arial"/>
                <a:ea typeface="Arial"/>
                <a:cs typeface="Arial"/>
                <a:sym typeface="Arial"/>
              </a:defRPr>
            </a:lvl6pPr>
            <a:lvl7pPr lvl="6" rtl="0">
              <a:spcBef>
                <a:spcPts val="0"/>
              </a:spcBef>
              <a:spcAft>
                <a:spcPts val="0"/>
              </a:spcAft>
              <a:buClr>
                <a:schemeClr val="dk1"/>
              </a:buClr>
              <a:buSzPts val="4300"/>
              <a:buFont typeface="Arial"/>
              <a:buNone/>
              <a:defRPr sz="4300" b="1" i="0" u="none" strike="noStrike" cap="none">
                <a:solidFill>
                  <a:schemeClr val="dk1"/>
                </a:solidFill>
                <a:latin typeface="Arial"/>
                <a:ea typeface="Arial"/>
                <a:cs typeface="Arial"/>
                <a:sym typeface="Arial"/>
              </a:defRPr>
            </a:lvl7pPr>
            <a:lvl8pPr lvl="7" rtl="0">
              <a:spcBef>
                <a:spcPts val="0"/>
              </a:spcBef>
              <a:spcAft>
                <a:spcPts val="0"/>
              </a:spcAft>
              <a:buClr>
                <a:schemeClr val="dk1"/>
              </a:buClr>
              <a:buSzPts val="4300"/>
              <a:buFont typeface="Arial"/>
              <a:buNone/>
              <a:defRPr sz="4300" b="1" i="0" u="none" strike="noStrike" cap="none">
                <a:solidFill>
                  <a:schemeClr val="dk1"/>
                </a:solidFill>
                <a:latin typeface="Arial"/>
                <a:ea typeface="Arial"/>
                <a:cs typeface="Arial"/>
                <a:sym typeface="Arial"/>
              </a:defRPr>
            </a:lvl8pPr>
            <a:lvl9pPr lvl="8" rtl="0">
              <a:spcBef>
                <a:spcPts val="0"/>
              </a:spcBef>
              <a:spcAft>
                <a:spcPts val="0"/>
              </a:spcAft>
              <a:buClr>
                <a:schemeClr val="dk1"/>
              </a:buClr>
              <a:buSzPts val="4300"/>
              <a:buFont typeface="Arial"/>
              <a:buNone/>
              <a:defRPr sz="4300" b="1" i="0" u="none" strike="noStrike" cap="none">
                <a:solidFill>
                  <a:schemeClr val="dk1"/>
                </a:solidFill>
                <a:latin typeface="Arial"/>
                <a:ea typeface="Arial"/>
                <a:cs typeface="Arial"/>
                <a:sym typeface="Arial"/>
              </a:defRPr>
            </a:lvl9pPr>
          </a:lstStyle>
          <a:p>
            <a:endParaRPr/>
          </a:p>
        </p:txBody>
      </p:sp>
      <p:sp>
        <p:nvSpPr>
          <p:cNvPr id="165" name="Google Shape;165;p25"/>
          <p:cNvSpPr txBox="1">
            <a:spLocks noGrp="1"/>
          </p:cNvSpPr>
          <p:nvPr>
            <p:ph type="subTitle" idx="1"/>
          </p:nvPr>
        </p:nvSpPr>
        <p:spPr>
          <a:xfrm>
            <a:off x="215900" y="3483100"/>
            <a:ext cx="7174500" cy="1046400"/>
          </a:xfrm>
          <a:prstGeom prst="rect">
            <a:avLst/>
          </a:prstGeom>
          <a:noFill/>
          <a:ln>
            <a:noFill/>
          </a:ln>
        </p:spPr>
        <p:txBody>
          <a:bodyPr spcFirstLastPara="1" wrap="square" lIns="121900" tIns="121900" rIns="121900" bIns="121900" anchor="t" anchorCtr="0">
            <a:noAutofit/>
          </a:bodyPr>
          <a:lstStyle>
            <a:lvl1pPr lvl="0" rtl="0">
              <a:lnSpc>
                <a:spcPct val="100000"/>
              </a:lnSpc>
              <a:spcBef>
                <a:spcPts val="0"/>
              </a:spcBef>
              <a:spcAft>
                <a:spcPts val="0"/>
              </a:spcAft>
              <a:buClr>
                <a:schemeClr val="dk2"/>
              </a:buClr>
              <a:buSzPts val="3200"/>
              <a:buFont typeface="Calibri"/>
              <a:buNone/>
              <a:defRPr sz="3200" b="0" i="0" u="none" strike="noStrike" cap="non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9pPr>
          </a:lstStyle>
          <a:p>
            <a:endParaRPr/>
          </a:p>
        </p:txBody>
      </p:sp>
      <p:cxnSp>
        <p:nvCxnSpPr>
          <p:cNvPr id="166" name="Google Shape;166;p25"/>
          <p:cNvCxnSpPr/>
          <p:nvPr/>
        </p:nvCxnSpPr>
        <p:spPr>
          <a:xfrm>
            <a:off x="387600" y="3558933"/>
            <a:ext cx="11258400" cy="0"/>
          </a:xfrm>
          <a:prstGeom prst="straightConnector1">
            <a:avLst/>
          </a:prstGeom>
          <a:noFill/>
          <a:ln w="19050" cap="flat" cmpd="sng">
            <a:solidFill>
              <a:srgbClr val="1072BD"/>
            </a:solidFill>
            <a:prstDash val="dot"/>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222400" y="123335"/>
            <a:ext cx="10972800" cy="660300"/>
          </a:xfrm>
          <a:prstGeom prst="rect">
            <a:avLst/>
          </a:prstGeom>
          <a:noFill/>
          <a:ln>
            <a:noFill/>
          </a:ln>
        </p:spPr>
        <p:txBody>
          <a:bodyPr spcFirstLastPara="1" wrap="square" lIns="121900" tIns="121900" rIns="121900" bIns="121900" anchor="b" anchorCtr="0">
            <a:noAutofit/>
          </a:bodyPr>
          <a:lstStyle>
            <a:lvl1pPr lvl="0" algn="l" rtl="0">
              <a:spcBef>
                <a:spcPts val="0"/>
              </a:spcBef>
              <a:spcAft>
                <a:spcPts val="0"/>
              </a:spcAft>
              <a:buClr>
                <a:srgbClr val="BE0712"/>
              </a:buClr>
              <a:buSzPts val="3200"/>
              <a:buFont typeface="Calibri"/>
              <a:buNone/>
              <a:defRPr sz="3200" b="1">
                <a:solidFill>
                  <a:srgbClr val="BE0712"/>
                </a:solidFill>
                <a:latin typeface="Calibri"/>
                <a:ea typeface="Calibri"/>
                <a:cs typeface="Calibri"/>
                <a:sym typeface="Calibri"/>
              </a:defRPr>
            </a:lvl1pPr>
            <a:lvl2pPr lvl="1" algn="l" rtl="0">
              <a:spcBef>
                <a:spcPts val="0"/>
              </a:spcBef>
              <a:spcAft>
                <a:spcPts val="0"/>
              </a:spcAft>
              <a:buSzPts val="4800"/>
              <a:buFont typeface="Arial"/>
              <a:buNone/>
              <a:defRPr sz="4800" b="1">
                <a:solidFill>
                  <a:schemeClr val="dk1"/>
                </a:solidFill>
                <a:latin typeface="Arial"/>
                <a:ea typeface="Arial"/>
                <a:cs typeface="Arial"/>
                <a:sym typeface="Arial"/>
              </a:defRPr>
            </a:lvl2pPr>
            <a:lvl3pPr lvl="2" algn="l" rtl="0">
              <a:spcBef>
                <a:spcPts val="0"/>
              </a:spcBef>
              <a:spcAft>
                <a:spcPts val="0"/>
              </a:spcAft>
              <a:buSzPts val="4800"/>
              <a:buFont typeface="Arial"/>
              <a:buNone/>
              <a:defRPr sz="4800" b="1">
                <a:solidFill>
                  <a:schemeClr val="dk1"/>
                </a:solidFill>
                <a:latin typeface="Arial"/>
                <a:ea typeface="Arial"/>
                <a:cs typeface="Arial"/>
                <a:sym typeface="Arial"/>
              </a:defRPr>
            </a:lvl3pPr>
            <a:lvl4pPr lvl="3" algn="l" rtl="0">
              <a:spcBef>
                <a:spcPts val="0"/>
              </a:spcBef>
              <a:spcAft>
                <a:spcPts val="0"/>
              </a:spcAft>
              <a:buSzPts val="4800"/>
              <a:buFont typeface="Arial"/>
              <a:buNone/>
              <a:defRPr sz="4800" b="1">
                <a:solidFill>
                  <a:schemeClr val="dk1"/>
                </a:solidFill>
                <a:latin typeface="Arial"/>
                <a:ea typeface="Arial"/>
                <a:cs typeface="Arial"/>
                <a:sym typeface="Arial"/>
              </a:defRPr>
            </a:lvl4pPr>
            <a:lvl5pPr lvl="4" algn="l" rtl="0">
              <a:spcBef>
                <a:spcPts val="0"/>
              </a:spcBef>
              <a:spcAft>
                <a:spcPts val="0"/>
              </a:spcAft>
              <a:buSzPts val="4800"/>
              <a:buFont typeface="Arial"/>
              <a:buNone/>
              <a:defRPr sz="4800" b="1">
                <a:solidFill>
                  <a:schemeClr val="dk1"/>
                </a:solidFill>
                <a:latin typeface="Arial"/>
                <a:ea typeface="Arial"/>
                <a:cs typeface="Arial"/>
                <a:sym typeface="Arial"/>
              </a:defRPr>
            </a:lvl5pPr>
            <a:lvl6pPr lvl="5" algn="l" rtl="0">
              <a:spcBef>
                <a:spcPts val="0"/>
              </a:spcBef>
              <a:spcAft>
                <a:spcPts val="0"/>
              </a:spcAft>
              <a:buSzPts val="4800"/>
              <a:buFont typeface="Arial"/>
              <a:buNone/>
              <a:defRPr sz="4800" b="1">
                <a:solidFill>
                  <a:schemeClr val="dk1"/>
                </a:solidFill>
                <a:latin typeface="Arial"/>
                <a:ea typeface="Arial"/>
                <a:cs typeface="Arial"/>
                <a:sym typeface="Arial"/>
              </a:defRPr>
            </a:lvl6pPr>
            <a:lvl7pPr lvl="6" algn="l" rtl="0">
              <a:spcBef>
                <a:spcPts val="0"/>
              </a:spcBef>
              <a:spcAft>
                <a:spcPts val="0"/>
              </a:spcAft>
              <a:buSzPts val="4800"/>
              <a:buFont typeface="Arial"/>
              <a:buNone/>
              <a:defRPr sz="4800" b="1">
                <a:solidFill>
                  <a:schemeClr val="dk1"/>
                </a:solidFill>
                <a:latin typeface="Arial"/>
                <a:ea typeface="Arial"/>
                <a:cs typeface="Arial"/>
                <a:sym typeface="Arial"/>
              </a:defRPr>
            </a:lvl7pPr>
            <a:lvl8pPr lvl="7" algn="l" rtl="0">
              <a:spcBef>
                <a:spcPts val="0"/>
              </a:spcBef>
              <a:spcAft>
                <a:spcPts val="0"/>
              </a:spcAft>
              <a:buSzPts val="4800"/>
              <a:buFont typeface="Arial"/>
              <a:buNone/>
              <a:defRPr sz="4800" b="1">
                <a:solidFill>
                  <a:schemeClr val="dk1"/>
                </a:solidFill>
                <a:latin typeface="Arial"/>
                <a:ea typeface="Arial"/>
                <a:cs typeface="Arial"/>
                <a:sym typeface="Arial"/>
              </a:defRPr>
            </a:lvl8pPr>
            <a:lvl9pPr lvl="8" algn="l" rtl="0">
              <a:spcBef>
                <a:spcPts val="0"/>
              </a:spcBef>
              <a:spcAft>
                <a:spcPts val="0"/>
              </a:spcAft>
              <a:buSzPts val="4800"/>
              <a:buFont typeface="Arial"/>
              <a:buNone/>
              <a:defRPr sz="4800" b="1">
                <a:solidFill>
                  <a:schemeClr val="dk1"/>
                </a:solidFill>
                <a:latin typeface="Arial"/>
                <a:ea typeface="Arial"/>
                <a:cs typeface="Arial"/>
                <a:sym typeface="Arial"/>
              </a:defRPr>
            </a:lvl9pPr>
          </a:lstStyle>
          <a:p>
            <a:endParaRPr/>
          </a:p>
        </p:txBody>
      </p:sp>
      <p:cxnSp>
        <p:nvCxnSpPr>
          <p:cNvPr id="169" name="Google Shape;169;p26"/>
          <p:cNvCxnSpPr/>
          <p:nvPr/>
        </p:nvCxnSpPr>
        <p:spPr>
          <a:xfrm>
            <a:off x="324000" y="783733"/>
            <a:ext cx="11258400" cy="0"/>
          </a:xfrm>
          <a:prstGeom prst="straightConnector1">
            <a:avLst/>
          </a:prstGeom>
          <a:noFill/>
          <a:ln w="19050" cap="flat" cmpd="sng">
            <a:solidFill>
              <a:srgbClr val="1072BD"/>
            </a:solidFill>
            <a:prstDash val="dot"/>
            <a:round/>
            <a:headEnd type="none" w="med" len="med"/>
            <a:tailEnd type="none" w="med" len="med"/>
          </a:ln>
        </p:spPr>
      </p:cxnSp>
      <p:sp>
        <p:nvSpPr>
          <p:cNvPr id="170" name="Google Shape;170;p26"/>
          <p:cNvSpPr txBox="1">
            <a:spLocks noGrp="1"/>
          </p:cNvSpPr>
          <p:nvPr>
            <p:ph type="body" idx="1"/>
          </p:nvPr>
        </p:nvSpPr>
        <p:spPr>
          <a:xfrm>
            <a:off x="324000" y="742000"/>
            <a:ext cx="11258400" cy="5538300"/>
          </a:xfrm>
          <a:prstGeom prst="rect">
            <a:avLst/>
          </a:prstGeom>
          <a:noFill/>
          <a:ln>
            <a:noFill/>
          </a:ln>
        </p:spPr>
        <p:txBody>
          <a:bodyPr spcFirstLastPara="1" wrap="square" lIns="121900" tIns="121900" rIns="121900" bIns="121900" anchor="t" anchorCtr="0">
            <a:noAutofit/>
          </a:bodyPr>
          <a:lstStyle>
            <a:lvl1pPr marL="457200" lvl="0" indent="-400050" rtl="0">
              <a:spcBef>
                <a:spcPts val="800"/>
              </a:spcBef>
              <a:spcAft>
                <a:spcPts val="0"/>
              </a:spcAft>
              <a:buSzPts val="2700"/>
              <a:buFont typeface="Calibri"/>
              <a:buChar char="●"/>
              <a:defRPr sz="2700">
                <a:latin typeface="Calibri"/>
                <a:ea typeface="Calibri"/>
                <a:cs typeface="Calibri"/>
                <a:sym typeface="Calibri"/>
              </a:defRPr>
            </a:lvl1pPr>
            <a:lvl2pPr marL="914400" lvl="1" indent="-400050" rtl="0">
              <a:spcBef>
                <a:spcPts val="0"/>
              </a:spcBef>
              <a:spcAft>
                <a:spcPts val="0"/>
              </a:spcAft>
              <a:buSzPts val="2700"/>
              <a:buFont typeface="Calibri"/>
              <a:buChar char="○"/>
              <a:defRPr sz="2700">
                <a:latin typeface="Calibri"/>
                <a:ea typeface="Calibri"/>
                <a:cs typeface="Calibri"/>
                <a:sym typeface="Calibri"/>
              </a:defRPr>
            </a:lvl2pPr>
            <a:lvl3pPr marL="1371600" lvl="2" indent="-381000" rtl="0">
              <a:spcBef>
                <a:spcPts val="0"/>
              </a:spcBef>
              <a:spcAft>
                <a:spcPts val="0"/>
              </a:spcAft>
              <a:buSzPts val="2400"/>
              <a:buFont typeface="Calibri"/>
              <a:buChar char="■"/>
              <a:defRPr sz="2400">
                <a:latin typeface="Calibri"/>
                <a:ea typeface="Calibri"/>
                <a:cs typeface="Calibri"/>
                <a:sym typeface="Calibri"/>
              </a:defRPr>
            </a:lvl3pPr>
            <a:lvl4pPr marL="1828800" lvl="3" indent="-381000" rtl="0">
              <a:spcBef>
                <a:spcPts val="0"/>
              </a:spcBef>
              <a:spcAft>
                <a:spcPts val="0"/>
              </a:spcAft>
              <a:buSzPts val="2400"/>
              <a:buFont typeface="Calibri"/>
              <a:buChar char="●"/>
              <a:defRPr>
                <a:latin typeface="Calibri"/>
                <a:ea typeface="Calibri"/>
                <a:cs typeface="Calibri"/>
                <a:sym typeface="Calibri"/>
              </a:defRPr>
            </a:lvl4pPr>
            <a:lvl5pPr marL="2286000" lvl="4" indent="-381000" rtl="0">
              <a:spcBef>
                <a:spcPts val="0"/>
              </a:spcBef>
              <a:spcAft>
                <a:spcPts val="0"/>
              </a:spcAft>
              <a:buSzPts val="2400"/>
              <a:buFont typeface="Calibri"/>
              <a:buChar char="○"/>
              <a:defRPr sz="2400">
                <a:latin typeface="Calibri"/>
                <a:ea typeface="Calibri"/>
                <a:cs typeface="Calibri"/>
                <a:sym typeface="Calibri"/>
              </a:defRPr>
            </a:lvl5pPr>
            <a:lvl6pPr marL="2743200" lvl="5" indent="-381000" rtl="0">
              <a:spcBef>
                <a:spcPts val="0"/>
              </a:spcBef>
              <a:spcAft>
                <a:spcPts val="0"/>
              </a:spcAft>
              <a:buSzPts val="2400"/>
              <a:buFont typeface="Calibri"/>
              <a:buChar char="■"/>
              <a:defRPr sz="2400">
                <a:latin typeface="Calibri"/>
                <a:ea typeface="Calibri"/>
                <a:cs typeface="Calibri"/>
                <a:sym typeface="Calibri"/>
              </a:defRPr>
            </a:lvl6pPr>
            <a:lvl7pPr marL="3200400" lvl="6" indent="-381000" rtl="0">
              <a:spcBef>
                <a:spcPts val="0"/>
              </a:spcBef>
              <a:spcAft>
                <a:spcPts val="0"/>
              </a:spcAft>
              <a:buSzPts val="2400"/>
              <a:buFont typeface="Calibri"/>
              <a:buChar char="●"/>
              <a:defRPr sz="2400">
                <a:latin typeface="Calibri"/>
                <a:ea typeface="Calibri"/>
                <a:cs typeface="Calibri"/>
                <a:sym typeface="Calibri"/>
              </a:defRPr>
            </a:lvl7pPr>
            <a:lvl8pPr marL="3657600" lvl="7" indent="-381000" rtl="0">
              <a:spcBef>
                <a:spcPts val="0"/>
              </a:spcBef>
              <a:spcAft>
                <a:spcPts val="0"/>
              </a:spcAft>
              <a:buSzPts val="2400"/>
              <a:buFont typeface="Calibri"/>
              <a:buChar char="○"/>
              <a:defRPr sz="2400">
                <a:latin typeface="Calibri"/>
                <a:ea typeface="Calibri"/>
                <a:cs typeface="Calibri"/>
                <a:sym typeface="Calibri"/>
              </a:defRPr>
            </a:lvl8pPr>
            <a:lvl9pPr marL="4114800" lvl="8" indent="-381000" rtl="0">
              <a:spcBef>
                <a:spcPts val="0"/>
              </a:spcBef>
              <a:spcAft>
                <a:spcPts val="0"/>
              </a:spcAft>
              <a:buSzPts val="2400"/>
              <a:buFont typeface="Calibri"/>
              <a:buChar char="■"/>
              <a:defRPr sz="2400">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609600" y="274638"/>
            <a:ext cx="10972800" cy="1143300"/>
          </a:xfrm>
          <a:prstGeom prst="rect">
            <a:avLst/>
          </a:prstGeom>
          <a:noFill/>
          <a:ln>
            <a:noFill/>
          </a:ln>
        </p:spPr>
        <p:txBody>
          <a:bodyPr spcFirstLastPara="1" wrap="square" lIns="121900" tIns="121900" rIns="121900" bIns="121900" anchor="b" anchorCtr="0">
            <a:noAutofit/>
          </a:bodyPr>
          <a:lstStyle>
            <a:lvl1pPr lvl="0" algn="l" rtl="0">
              <a:spcBef>
                <a:spcPts val="0"/>
              </a:spcBef>
              <a:spcAft>
                <a:spcPts val="0"/>
              </a:spcAft>
              <a:buSzPts val="4800"/>
              <a:buFont typeface="Arial"/>
              <a:buNone/>
              <a:defRPr sz="4800" b="1">
                <a:solidFill>
                  <a:schemeClr val="dk1"/>
                </a:solidFill>
                <a:latin typeface="Arial"/>
                <a:ea typeface="Arial"/>
                <a:cs typeface="Arial"/>
                <a:sym typeface="Arial"/>
              </a:defRPr>
            </a:lvl1pPr>
            <a:lvl2pPr lvl="1" algn="l" rtl="0">
              <a:spcBef>
                <a:spcPts val="0"/>
              </a:spcBef>
              <a:spcAft>
                <a:spcPts val="0"/>
              </a:spcAft>
              <a:buSzPts val="4800"/>
              <a:buFont typeface="Arial"/>
              <a:buNone/>
              <a:defRPr sz="4800" b="1">
                <a:solidFill>
                  <a:schemeClr val="dk1"/>
                </a:solidFill>
                <a:latin typeface="Arial"/>
                <a:ea typeface="Arial"/>
                <a:cs typeface="Arial"/>
                <a:sym typeface="Arial"/>
              </a:defRPr>
            </a:lvl2pPr>
            <a:lvl3pPr lvl="2" algn="l" rtl="0">
              <a:spcBef>
                <a:spcPts val="0"/>
              </a:spcBef>
              <a:spcAft>
                <a:spcPts val="0"/>
              </a:spcAft>
              <a:buSzPts val="4800"/>
              <a:buFont typeface="Arial"/>
              <a:buNone/>
              <a:defRPr sz="4800" b="1">
                <a:solidFill>
                  <a:schemeClr val="dk1"/>
                </a:solidFill>
                <a:latin typeface="Arial"/>
                <a:ea typeface="Arial"/>
                <a:cs typeface="Arial"/>
                <a:sym typeface="Arial"/>
              </a:defRPr>
            </a:lvl3pPr>
            <a:lvl4pPr lvl="3" algn="l" rtl="0">
              <a:spcBef>
                <a:spcPts val="0"/>
              </a:spcBef>
              <a:spcAft>
                <a:spcPts val="0"/>
              </a:spcAft>
              <a:buSzPts val="4800"/>
              <a:buFont typeface="Arial"/>
              <a:buNone/>
              <a:defRPr sz="4800" b="1">
                <a:solidFill>
                  <a:schemeClr val="dk1"/>
                </a:solidFill>
                <a:latin typeface="Arial"/>
                <a:ea typeface="Arial"/>
                <a:cs typeface="Arial"/>
                <a:sym typeface="Arial"/>
              </a:defRPr>
            </a:lvl4pPr>
            <a:lvl5pPr lvl="4" algn="l" rtl="0">
              <a:spcBef>
                <a:spcPts val="0"/>
              </a:spcBef>
              <a:spcAft>
                <a:spcPts val="0"/>
              </a:spcAft>
              <a:buSzPts val="4800"/>
              <a:buFont typeface="Arial"/>
              <a:buNone/>
              <a:defRPr sz="4800" b="1">
                <a:solidFill>
                  <a:schemeClr val="dk1"/>
                </a:solidFill>
                <a:latin typeface="Arial"/>
                <a:ea typeface="Arial"/>
                <a:cs typeface="Arial"/>
                <a:sym typeface="Arial"/>
              </a:defRPr>
            </a:lvl5pPr>
            <a:lvl6pPr lvl="5" algn="l" rtl="0">
              <a:spcBef>
                <a:spcPts val="0"/>
              </a:spcBef>
              <a:spcAft>
                <a:spcPts val="0"/>
              </a:spcAft>
              <a:buSzPts val="4800"/>
              <a:buFont typeface="Arial"/>
              <a:buNone/>
              <a:defRPr sz="4800" b="1">
                <a:solidFill>
                  <a:schemeClr val="dk1"/>
                </a:solidFill>
                <a:latin typeface="Arial"/>
                <a:ea typeface="Arial"/>
                <a:cs typeface="Arial"/>
                <a:sym typeface="Arial"/>
              </a:defRPr>
            </a:lvl6pPr>
            <a:lvl7pPr lvl="6" algn="l" rtl="0">
              <a:spcBef>
                <a:spcPts val="0"/>
              </a:spcBef>
              <a:spcAft>
                <a:spcPts val="0"/>
              </a:spcAft>
              <a:buSzPts val="4800"/>
              <a:buFont typeface="Arial"/>
              <a:buNone/>
              <a:defRPr sz="4800" b="1">
                <a:solidFill>
                  <a:schemeClr val="dk1"/>
                </a:solidFill>
                <a:latin typeface="Arial"/>
                <a:ea typeface="Arial"/>
                <a:cs typeface="Arial"/>
                <a:sym typeface="Arial"/>
              </a:defRPr>
            </a:lvl7pPr>
            <a:lvl8pPr lvl="7" algn="l" rtl="0">
              <a:spcBef>
                <a:spcPts val="0"/>
              </a:spcBef>
              <a:spcAft>
                <a:spcPts val="0"/>
              </a:spcAft>
              <a:buSzPts val="4800"/>
              <a:buFont typeface="Arial"/>
              <a:buNone/>
              <a:defRPr sz="4800" b="1">
                <a:solidFill>
                  <a:schemeClr val="dk1"/>
                </a:solidFill>
                <a:latin typeface="Arial"/>
                <a:ea typeface="Arial"/>
                <a:cs typeface="Arial"/>
                <a:sym typeface="Arial"/>
              </a:defRPr>
            </a:lvl8pPr>
            <a:lvl9pPr lvl="8" algn="l" rtl="0">
              <a:spcBef>
                <a:spcPts val="0"/>
              </a:spcBef>
              <a:spcAft>
                <a:spcPts val="0"/>
              </a:spcAft>
              <a:buSzPts val="4800"/>
              <a:buFont typeface="Arial"/>
              <a:buNone/>
              <a:defRPr sz="4800" b="1">
                <a:solidFill>
                  <a:schemeClr val="dk1"/>
                </a:solidFill>
                <a:latin typeface="Arial"/>
                <a:ea typeface="Arial"/>
                <a:cs typeface="Arial"/>
                <a:sym typeface="Arial"/>
              </a:defRPr>
            </a:lvl9pPr>
          </a:lstStyle>
          <a:p>
            <a:endParaRPr/>
          </a:p>
        </p:txBody>
      </p:sp>
      <p:sp>
        <p:nvSpPr>
          <p:cNvPr id="173" name="Google Shape;173;p27"/>
          <p:cNvSpPr txBox="1">
            <a:spLocks noGrp="1"/>
          </p:cNvSpPr>
          <p:nvPr>
            <p:ph type="body" idx="1"/>
          </p:nvPr>
        </p:nvSpPr>
        <p:spPr>
          <a:xfrm>
            <a:off x="609600" y="1600200"/>
            <a:ext cx="5325900" cy="4967700"/>
          </a:xfrm>
          <a:prstGeom prst="rect">
            <a:avLst/>
          </a:prstGeom>
          <a:noFill/>
          <a:ln>
            <a:noFill/>
          </a:ln>
        </p:spPr>
        <p:txBody>
          <a:bodyPr spcFirstLastPara="1" wrap="square" lIns="121900" tIns="121900" rIns="121900" bIns="121900" anchor="t" anchorCtr="0">
            <a:noAutofit/>
          </a:bodyPr>
          <a:lstStyle>
            <a:lvl1pPr marL="457200" lvl="0" indent="-482600" rtl="0">
              <a:spcBef>
                <a:spcPts val="800"/>
              </a:spcBef>
              <a:spcAft>
                <a:spcPts val="0"/>
              </a:spcAft>
              <a:buSzPts val="4000"/>
              <a:buChar char="●"/>
              <a:defRPr/>
            </a:lvl1pPr>
            <a:lvl2pPr marL="914400" lvl="1" indent="-431800" rtl="0">
              <a:spcBef>
                <a:spcPts val="0"/>
              </a:spcBef>
              <a:spcAft>
                <a:spcPts val="0"/>
              </a:spcAft>
              <a:buSzPts val="3200"/>
              <a:buChar char="○"/>
              <a:defRPr/>
            </a:lvl2pPr>
            <a:lvl3pPr marL="1371600" lvl="2" indent="-431800" rtl="0">
              <a:spcBef>
                <a:spcPts val="0"/>
              </a:spcBef>
              <a:spcAft>
                <a:spcPts val="0"/>
              </a:spcAft>
              <a:buSzPts val="32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sz="2400"/>
            </a:lvl5pPr>
            <a:lvl6pPr marL="2743200" lvl="5" indent="-381000" rtl="0">
              <a:spcBef>
                <a:spcPts val="0"/>
              </a:spcBef>
              <a:spcAft>
                <a:spcPts val="0"/>
              </a:spcAft>
              <a:buSzPts val="2400"/>
              <a:buChar char="■"/>
              <a:defRPr sz="2400"/>
            </a:lvl6pPr>
            <a:lvl7pPr marL="3200400" lvl="6" indent="-381000" rtl="0">
              <a:spcBef>
                <a:spcPts val="0"/>
              </a:spcBef>
              <a:spcAft>
                <a:spcPts val="0"/>
              </a:spcAft>
              <a:buSzPts val="2400"/>
              <a:buChar char="●"/>
              <a:defRPr sz="2400"/>
            </a:lvl7pPr>
            <a:lvl8pPr marL="3657600" lvl="7" indent="-381000" rtl="0">
              <a:spcBef>
                <a:spcPts val="0"/>
              </a:spcBef>
              <a:spcAft>
                <a:spcPts val="0"/>
              </a:spcAft>
              <a:buSzPts val="2400"/>
              <a:buChar char="○"/>
              <a:defRPr sz="2400"/>
            </a:lvl8pPr>
            <a:lvl9pPr marL="4114800" lvl="8" indent="-381000" rtl="0">
              <a:spcBef>
                <a:spcPts val="0"/>
              </a:spcBef>
              <a:spcAft>
                <a:spcPts val="0"/>
              </a:spcAft>
              <a:buSzPts val="2400"/>
              <a:buChar char="■"/>
              <a:defRPr sz="2400"/>
            </a:lvl9pPr>
          </a:lstStyle>
          <a:p>
            <a:endParaRPr/>
          </a:p>
        </p:txBody>
      </p:sp>
      <p:sp>
        <p:nvSpPr>
          <p:cNvPr id="174" name="Google Shape;174;p27"/>
          <p:cNvSpPr txBox="1">
            <a:spLocks noGrp="1"/>
          </p:cNvSpPr>
          <p:nvPr>
            <p:ph type="body" idx="2"/>
          </p:nvPr>
        </p:nvSpPr>
        <p:spPr>
          <a:xfrm>
            <a:off x="6256365" y="1600200"/>
            <a:ext cx="5325900" cy="4967700"/>
          </a:xfrm>
          <a:prstGeom prst="rect">
            <a:avLst/>
          </a:prstGeom>
          <a:noFill/>
          <a:ln>
            <a:noFill/>
          </a:ln>
        </p:spPr>
        <p:txBody>
          <a:bodyPr spcFirstLastPara="1" wrap="square" lIns="121900" tIns="121900" rIns="121900" bIns="121900" anchor="t" anchorCtr="0">
            <a:noAutofit/>
          </a:bodyPr>
          <a:lstStyle>
            <a:lvl1pPr marL="457200" lvl="0" indent="-482600" rtl="0">
              <a:spcBef>
                <a:spcPts val="800"/>
              </a:spcBef>
              <a:spcAft>
                <a:spcPts val="0"/>
              </a:spcAft>
              <a:buSzPts val="4000"/>
              <a:buChar char="●"/>
              <a:defRPr/>
            </a:lvl1pPr>
            <a:lvl2pPr marL="914400" lvl="1" indent="-431800" rtl="0">
              <a:spcBef>
                <a:spcPts val="0"/>
              </a:spcBef>
              <a:spcAft>
                <a:spcPts val="0"/>
              </a:spcAft>
              <a:buSzPts val="3200"/>
              <a:buChar char="○"/>
              <a:defRPr/>
            </a:lvl2pPr>
            <a:lvl3pPr marL="1371600" lvl="2" indent="-431800" rtl="0">
              <a:spcBef>
                <a:spcPts val="0"/>
              </a:spcBef>
              <a:spcAft>
                <a:spcPts val="0"/>
              </a:spcAft>
              <a:buSzPts val="32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sz="2400"/>
            </a:lvl5pPr>
            <a:lvl6pPr marL="2743200" lvl="5" indent="-381000" rtl="0">
              <a:spcBef>
                <a:spcPts val="0"/>
              </a:spcBef>
              <a:spcAft>
                <a:spcPts val="0"/>
              </a:spcAft>
              <a:buSzPts val="2400"/>
              <a:buChar char="■"/>
              <a:defRPr sz="2400"/>
            </a:lvl6pPr>
            <a:lvl7pPr marL="3200400" lvl="6" indent="-381000" rtl="0">
              <a:spcBef>
                <a:spcPts val="0"/>
              </a:spcBef>
              <a:spcAft>
                <a:spcPts val="0"/>
              </a:spcAft>
              <a:buSzPts val="2400"/>
              <a:buChar char="●"/>
              <a:defRPr sz="2400"/>
            </a:lvl7pPr>
            <a:lvl8pPr marL="3657600" lvl="7" indent="-381000" rtl="0">
              <a:spcBef>
                <a:spcPts val="0"/>
              </a:spcBef>
              <a:spcAft>
                <a:spcPts val="0"/>
              </a:spcAft>
              <a:buSzPts val="2400"/>
              <a:buChar char="○"/>
              <a:defRPr sz="2400"/>
            </a:lvl8pPr>
            <a:lvl9pPr marL="4114800" lvl="8" indent="-381000" rtl="0">
              <a:spcBef>
                <a:spcPts val="0"/>
              </a:spcBef>
              <a:spcAft>
                <a:spcPts val="0"/>
              </a:spcAft>
              <a:buSzPts val="2400"/>
              <a:buChar char="■"/>
              <a:defRPr sz="2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D9EAD3"/>
        </a:solidFill>
        <a:effectLst/>
      </p:bgPr>
    </p:bg>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1238600" y="3113800"/>
            <a:ext cx="9714900" cy="630300"/>
          </a:xfrm>
          <a:prstGeom prst="rect">
            <a:avLst/>
          </a:prstGeom>
          <a:noFill/>
          <a:ln>
            <a:noFill/>
          </a:ln>
        </p:spPr>
        <p:txBody>
          <a:bodyPr spcFirstLastPara="1" wrap="square" lIns="121900" tIns="121900" rIns="121900" bIns="121900" anchor="b" anchorCtr="0">
            <a:noAutofit/>
          </a:bodyPr>
          <a:lstStyle>
            <a:lvl1pPr lvl="0" algn="ctr" rtl="0">
              <a:spcBef>
                <a:spcPts val="0"/>
              </a:spcBef>
              <a:spcAft>
                <a:spcPts val="0"/>
              </a:spcAft>
              <a:buClr>
                <a:srgbClr val="BE0712"/>
              </a:buClr>
              <a:buSzPts val="5300"/>
              <a:buFont typeface="Calibri"/>
              <a:buNone/>
              <a:defRPr sz="5300" b="1">
                <a:solidFill>
                  <a:srgbClr val="BE0712"/>
                </a:solidFill>
                <a:latin typeface="Calibri"/>
                <a:ea typeface="Calibri"/>
                <a:cs typeface="Calibri"/>
                <a:sym typeface="Calibri"/>
              </a:defRPr>
            </a:lvl1pPr>
            <a:lvl2pPr lvl="1" algn="l" rtl="0">
              <a:spcBef>
                <a:spcPts val="0"/>
              </a:spcBef>
              <a:spcAft>
                <a:spcPts val="0"/>
              </a:spcAft>
              <a:buSzPts val="5300"/>
              <a:buFont typeface="Arial"/>
              <a:buNone/>
              <a:defRPr sz="5300" b="1">
                <a:solidFill>
                  <a:schemeClr val="dk1"/>
                </a:solidFill>
                <a:latin typeface="Arial"/>
                <a:ea typeface="Arial"/>
                <a:cs typeface="Arial"/>
                <a:sym typeface="Arial"/>
              </a:defRPr>
            </a:lvl2pPr>
            <a:lvl3pPr lvl="2" algn="l" rtl="0">
              <a:spcBef>
                <a:spcPts val="0"/>
              </a:spcBef>
              <a:spcAft>
                <a:spcPts val="0"/>
              </a:spcAft>
              <a:buSzPts val="5300"/>
              <a:buFont typeface="Arial"/>
              <a:buNone/>
              <a:defRPr sz="5300" b="1">
                <a:solidFill>
                  <a:schemeClr val="dk1"/>
                </a:solidFill>
                <a:latin typeface="Arial"/>
                <a:ea typeface="Arial"/>
                <a:cs typeface="Arial"/>
                <a:sym typeface="Arial"/>
              </a:defRPr>
            </a:lvl3pPr>
            <a:lvl4pPr lvl="3" algn="l" rtl="0">
              <a:spcBef>
                <a:spcPts val="0"/>
              </a:spcBef>
              <a:spcAft>
                <a:spcPts val="0"/>
              </a:spcAft>
              <a:buSzPts val="5300"/>
              <a:buFont typeface="Arial"/>
              <a:buNone/>
              <a:defRPr sz="5300" b="1">
                <a:solidFill>
                  <a:schemeClr val="dk1"/>
                </a:solidFill>
                <a:latin typeface="Arial"/>
                <a:ea typeface="Arial"/>
                <a:cs typeface="Arial"/>
                <a:sym typeface="Arial"/>
              </a:defRPr>
            </a:lvl4pPr>
            <a:lvl5pPr lvl="4" algn="l" rtl="0">
              <a:spcBef>
                <a:spcPts val="0"/>
              </a:spcBef>
              <a:spcAft>
                <a:spcPts val="0"/>
              </a:spcAft>
              <a:buSzPts val="5300"/>
              <a:buFont typeface="Arial"/>
              <a:buNone/>
              <a:defRPr sz="5300" b="1">
                <a:solidFill>
                  <a:schemeClr val="dk1"/>
                </a:solidFill>
                <a:latin typeface="Arial"/>
                <a:ea typeface="Arial"/>
                <a:cs typeface="Arial"/>
                <a:sym typeface="Arial"/>
              </a:defRPr>
            </a:lvl5pPr>
            <a:lvl6pPr lvl="5" algn="l" rtl="0">
              <a:spcBef>
                <a:spcPts val="0"/>
              </a:spcBef>
              <a:spcAft>
                <a:spcPts val="0"/>
              </a:spcAft>
              <a:buSzPts val="5300"/>
              <a:buFont typeface="Arial"/>
              <a:buNone/>
              <a:defRPr sz="5300" b="1">
                <a:solidFill>
                  <a:schemeClr val="dk1"/>
                </a:solidFill>
                <a:latin typeface="Arial"/>
                <a:ea typeface="Arial"/>
                <a:cs typeface="Arial"/>
                <a:sym typeface="Arial"/>
              </a:defRPr>
            </a:lvl6pPr>
            <a:lvl7pPr lvl="6" algn="l" rtl="0">
              <a:spcBef>
                <a:spcPts val="0"/>
              </a:spcBef>
              <a:spcAft>
                <a:spcPts val="0"/>
              </a:spcAft>
              <a:buSzPts val="5300"/>
              <a:buFont typeface="Arial"/>
              <a:buNone/>
              <a:defRPr sz="5300" b="1">
                <a:solidFill>
                  <a:schemeClr val="dk1"/>
                </a:solidFill>
                <a:latin typeface="Arial"/>
                <a:ea typeface="Arial"/>
                <a:cs typeface="Arial"/>
                <a:sym typeface="Arial"/>
              </a:defRPr>
            </a:lvl7pPr>
            <a:lvl8pPr lvl="7" algn="l" rtl="0">
              <a:spcBef>
                <a:spcPts val="0"/>
              </a:spcBef>
              <a:spcAft>
                <a:spcPts val="0"/>
              </a:spcAft>
              <a:buSzPts val="5300"/>
              <a:buFont typeface="Arial"/>
              <a:buNone/>
              <a:defRPr sz="5300" b="1">
                <a:solidFill>
                  <a:schemeClr val="dk1"/>
                </a:solidFill>
                <a:latin typeface="Arial"/>
                <a:ea typeface="Arial"/>
                <a:cs typeface="Arial"/>
                <a:sym typeface="Arial"/>
              </a:defRPr>
            </a:lvl8pPr>
            <a:lvl9pPr lvl="8" algn="l" rtl="0">
              <a:spcBef>
                <a:spcPts val="0"/>
              </a:spcBef>
              <a:spcAft>
                <a:spcPts val="0"/>
              </a:spcAft>
              <a:buSzPts val="5300"/>
              <a:buFont typeface="Arial"/>
              <a:buNone/>
              <a:defRPr sz="53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7"/>
        <p:cNvGrpSpPr/>
        <p:nvPr/>
      </p:nvGrpSpPr>
      <p:grpSpPr>
        <a:xfrm>
          <a:off x="0" y="0"/>
          <a:ext cx="0" cy="0"/>
          <a:chOff x="0" y="0"/>
          <a:chExt cx="0" cy="0"/>
        </a:xfrm>
      </p:grpSpPr>
      <p:sp>
        <p:nvSpPr>
          <p:cNvPr id="178" name="Google Shape;178;p29"/>
          <p:cNvSpPr txBox="1">
            <a:spLocks noGrp="1"/>
          </p:cNvSpPr>
          <p:nvPr>
            <p:ph type="body" idx="1"/>
          </p:nvPr>
        </p:nvSpPr>
        <p:spPr>
          <a:xfrm>
            <a:off x="609600" y="5875079"/>
            <a:ext cx="10972800" cy="692700"/>
          </a:xfrm>
          <a:prstGeom prst="rect">
            <a:avLst/>
          </a:prstGeom>
          <a:noFill/>
          <a:ln>
            <a:noFill/>
          </a:ln>
        </p:spPr>
        <p:txBody>
          <a:bodyPr spcFirstLastPara="1" wrap="square" lIns="121900" tIns="121900" rIns="121900" bIns="121900" anchor="t" anchorCtr="0">
            <a:noAutofit/>
          </a:bodyPr>
          <a:lstStyle>
            <a:lvl1pPr marL="457200" lvl="0" indent="-381000" algn="ctr" rtl="0">
              <a:lnSpc>
                <a:spcPct val="100000"/>
              </a:lnSpc>
              <a:spcBef>
                <a:spcPts val="500"/>
              </a:spcBef>
              <a:spcAft>
                <a:spcPts val="0"/>
              </a:spcAft>
              <a:buClr>
                <a:schemeClr val="dk1"/>
              </a:buClr>
              <a:buSzPts val="2400"/>
              <a:buFont typeface="Arial"/>
              <a:buChar char="●"/>
              <a:defRPr sz="2400">
                <a:solidFill>
                  <a:schemeClr val="dk1"/>
                </a:solidFill>
              </a:defRPr>
            </a:lvl1pPr>
            <a:lvl2pPr marL="914400" lvl="1" indent="-381000" algn="ctr" rtl="0">
              <a:lnSpc>
                <a:spcPct val="100000"/>
              </a:lnSpc>
              <a:spcBef>
                <a:spcPts val="0"/>
              </a:spcBef>
              <a:spcAft>
                <a:spcPts val="0"/>
              </a:spcAft>
              <a:buClr>
                <a:schemeClr val="dk1"/>
              </a:buClr>
              <a:buSzPts val="2400"/>
              <a:buFont typeface="Arial"/>
              <a:buChar char="○"/>
              <a:defRPr sz="2400">
                <a:solidFill>
                  <a:schemeClr val="dk1"/>
                </a:solidFill>
              </a:defRPr>
            </a:lvl2pPr>
            <a:lvl3pPr marL="1371600" lvl="2" indent="-381000" algn="ctr" rtl="0">
              <a:lnSpc>
                <a:spcPct val="100000"/>
              </a:lnSpc>
              <a:spcBef>
                <a:spcPts val="0"/>
              </a:spcBef>
              <a:spcAft>
                <a:spcPts val="0"/>
              </a:spcAft>
              <a:buClr>
                <a:schemeClr val="dk1"/>
              </a:buClr>
              <a:buSzPts val="2400"/>
              <a:buFont typeface="Arial"/>
              <a:buChar char="■"/>
              <a:defRPr sz="2400">
                <a:solidFill>
                  <a:schemeClr val="dk1"/>
                </a:solidFill>
              </a:defRPr>
            </a:lvl3pPr>
            <a:lvl4pPr marL="1828800" lvl="3" indent="-381000" algn="ctr" rtl="0">
              <a:lnSpc>
                <a:spcPct val="100000"/>
              </a:lnSpc>
              <a:spcBef>
                <a:spcPts val="0"/>
              </a:spcBef>
              <a:spcAft>
                <a:spcPts val="0"/>
              </a:spcAft>
              <a:buClr>
                <a:schemeClr val="dk1"/>
              </a:buClr>
              <a:buSzPts val="2400"/>
              <a:buFont typeface="Arial"/>
              <a:buChar char="●"/>
              <a:defRPr sz="2400">
                <a:solidFill>
                  <a:schemeClr val="dk1"/>
                </a:solidFill>
              </a:defRPr>
            </a:lvl4pPr>
            <a:lvl5pPr marL="2286000" lvl="4" indent="-381000" algn="ctr" rtl="0">
              <a:lnSpc>
                <a:spcPct val="100000"/>
              </a:lnSpc>
              <a:spcBef>
                <a:spcPts val="0"/>
              </a:spcBef>
              <a:spcAft>
                <a:spcPts val="0"/>
              </a:spcAft>
              <a:buClr>
                <a:schemeClr val="dk1"/>
              </a:buClr>
              <a:buSzPts val="2400"/>
              <a:buFont typeface="Arial"/>
              <a:buChar char="○"/>
              <a:defRPr sz="2400">
                <a:solidFill>
                  <a:schemeClr val="dk1"/>
                </a:solidFill>
              </a:defRPr>
            </a:lvl5pPr>
            <a:lvl6pPr marL="2743200" lvl="5" indent="-381000" algn="ctr" rtl="0">
              <a:lnSpc>
                <a:spcPct val="100000"/>
              </a:lnSpc>
              <a:spcBef>
                <a:spcPts val="0"/>
              </a:spcBef>
              <a:spcAft>
                <a:spcPts val="0"/>
              </a:spcAft>
              <a:buClr>
                <a:schemeClr val="dk1"/>
              </a:buClr>
              <a:buSzPts val="2400"/>
              <a:buFont typeface="Arial"/>
              <a:buChar char="■"/>
              <a:defRPr sz="2400">
                <a:solidFill>
                  <a:schemeClr val="dk1"/>
                </a:solidFill>
              </a:defRPr>
            </a:lvl6pPr>
            <a:lvl7pPr marL="3200400" lvl="6" indent="-381000" algn="ctr" rtl="0">
              <a:lnSpc>
                <a:spcPct val="100000"/>
              </a:lnSpc>
              <a:spcBef>
                <a:spcPts val="0"/>
              </a:spcBef>
              <a:spcAft>
                <a:spcPts val="0"/>
              </a:spcAft>
              <a:buClr>
                <a:schemeClr val="dk1"/>
              </a:buClr>
              <a:buSzPts val="2400"/>
              <a:buFont typeface="Arial"/>
              <a:buChar char="●"/>
              <a:defRPr sz="2400">
                <a:solidFill>
                  <a:schemeClr val="dk1"/>
                </a:solidFill>
              </a:defRPr>
            </a:lvl7pPr>
            <a:lvl8pPr marL="3657600" lvl="7" indent="-381000" algn="ctr" rtl="0">
              <a:lnSpc>
                <a:spcPct val="100000"/>
              </a:lnSpc>
              <a:spcBef>
                <a:spcPts val="0"/>
              </a:spcBef>
              <a:spcAft>
                <a:spcPts val="0"/>
              </a:spcAft>
              <a:buClr>
                <a:schemeClr val="dk1"/>
              </a:buClr>
              <a:buSzPts val="2400"/>
              <a:buFont typeface="Arial"/>
              <a:buChar char="○"/>
              <a:defRPr sz="2400">
                <a:solidFill>
                  <a:schemeClr val="dk1"/>
                </a:solidFill>
              </a:defRPr>
            </a:lvl8pPr>
            <a:lvl9pPr marL="4114800" lvl="8" indent="-381000" algn="ctr" rtl="0">
              <a:lnSpc>
                <a:spcPct val="100000"/>
              </a:lnSpc>
              <a:spcBef>
                <a:spcPts val="0"/>
              </a:spcBef>
              <a:spcAft>
                <a:spcPts val="0"/>
              </a:spcAft>
              <a:buClr>
                <a:schemeClr val="dk1"/>
              </a:buClr>
              <a:buSzPts val="2400"/>
              <a:buFont typeface="Arial"/>
              <a:buChar char="■"/>
              <a:defRPr sz="2400">
                <a:solidFill>
                  <a:schemeClr val="dk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9"/>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80"/>
        <p:cNvGrpSpPr/>
        <p:nvPr/>
      </p:nvGrpSpPr>
      <p:grpSpPr>
        <a:xfrm>
          <a:off x="0" y="0"/>
          <a:ext cx="0" cy="0"/>
          <a:chOff x="0" y="0"/>
          <a:chExt cx="0" cy="0"/>
        </a:xfrm>
      </p:grpSpPr>
      <p:sp>
        <p:nvSpPr>
          <p:cNvPr id="181" name="Google Shape;181;p31"/>
          <p:cNvSpPr txBox="1">
            <a:spLocks noGrp="1"/>
          </p:cNvSpPr>
          <p:nvPr>
            <p:ph type="ctrTitle"/>
          </p:nvPr>
        </p:nvSpPr>
        <p:spPr>
          <a:xfrm>
            <a:off x="202767" y="2283567"/>
            <a:ext cx="10328700" cy="1046400"/>
          </a:xfrm>
          <a:prstGeom prst="rect">
            <a:avLst/>
          </a:prstGeom>
          <a:noFill/>
          <a:ln>
            <a:noFill/>
          </a:ln>
        </p:spPr>
        <p:txBody>
          <a:bodyPr spcFirstLastPara="1" wrap="square" lIns="121900" tIns="121900" rIns="121900" bIns="121900" anchor="b" anchorCtr="0">
            <a:noAutofit/>
          </a:bodyPr>
          <a:lstStyle>
            <a:lvl1pPr lvl="0" rtl="0">
              <a:spcBef>
                <a:spcPts val="0"/>
              </a:spcBef>
              <a:spcAft>
                <a:spcPts val="0"/>
              </a:spcAft>
              <a:buClr>
                <a:schemeClr val="accent1"/>
              </a:buClr>
              <a:buSzPts val="4800"/>
              <a:buFont typeface="Proxima Nova"/>
              <a:buNone/>
              <a:defRPr i="0" strike="noStrike" cap="none">
                <a:solidFill>
                  <a:schemeClr val="accent1"/>
                </a:solidFill>
                <a:latin typeface="Proxima Nova"/>
                <a:ea typeface="Proxima Nova"/>
                <a:cs typeface="Proxima Nova"/>
                <a:sym typeface="Proxima Nova"/>
              </a:defRPr>
            </a:lvl1pPr>
            <a:lvl2pPr lvl="1" rtl="0">
              <a:spcBef>
                <a:spcPts val="0"/>
              </a:spcBef>
              <a:spcAft>
                <a:spcPts val="0"/>
              </a:spcAft>
              <a:buClr>
                <a:srgbClr val="1C4587"/>
              </a:buClr>
              <a:buSzPts val="4300"/>
              <a:buFont typeface="Proxima Nova"/>
              <a:buNone/>
              <a:defRPr sz="4300" i="0" strike="noStrike" cap="none">
                <a:solidFill>
                  <a:srgbClr val="1C4587"/>
                </a:solidFill>
                <a:latin typeface="Proxima Nova"/>
                <a:ea typeface="Proxima Nova"/>
                <a:cs typeface="Proxima Nova"/>
                <a:sym typeface="Proxima Nova"/>
              </a:defRPr>
            </a:lvl2pPr>
            <a:lvl3pPr lvl="2" rtl="0">
              <a:spcBef>
                <a:spcPts val="0"/>
              </a:spcBef>
              <a:spcAft>
                <a:spcPts val="0"/>
              </a:spcAft>
              <a:buClr>
                <a:srgbClr val="1C4587"/>
              </a:buClr>
              <a:buSzPts val="4300"/>
              <a:buFont typeface="Proxima Nova"/>
              <a:buNone/>
              <a:defRPr sz="4300" i="0" strike="noStrike" cap="none">
                <a:solidFill>
                  <a:srgbClr val="1C4587"/>
                </a:solidFill>
                <a:latin typeface="Proxima Nova"/>
                <a:ea typeface="Proxima Nova"/>
                <a:cs typeface="Proxima Nova"/>
                <a:sym typeface="Proxima Nova"/>
              </a:defRPr>
            </a:lvl3pPr>
            <a:lvl4pPr lvl="3" rtl="0">
              <a:spcBef>
                <a:spcPts val="0"/>
              </a:spcBef>
              <a:spcAft>
                <a:spcPts val="0"/>
              </a:spcAft>
              <a:buClr>
                <a:srgbClr val="1C4587"/>
              </a:buClr>
              <a:buSzPts val="4300"/>
              <a:buFont typeface="Proxima Nova"/>
              <a:buNone/>
              <a:defRPr sz="4300" i="0" strike="noStrike" cap="none">
                <a:solidFill>
                  <a:srgbClr val="1C4587"/>
                </a:solidFill>
                <a:latin typeface="Proxima Nova"/>
                <a:ea typeface="Proxima Nova"/>
                <a:cs typeface="Proxima Nova"/>
                <a:sym typeface="Proxima Nova"/>
              </a:defRPr>
            </a:lvl4pPr>
            <a:lvl5pPr lvl="4" rtl="0">
              <a:spcBef>
                <a:spcPts val="0"/>
              </a:spcBef>
              <a:spcAft>
                <a:spcPts val="0"/>
              </a:spcAft>
              <a:buClr>
                <a:srgbClr val="1C4587"/>
              </a:buClr>
              <a:buSzPts val="4300"/>
              <a:buFont typeface="Proxima Nova"/>
              <a:buNone/>
              <a:defRPr sz="4300" i="0" strike="noStrike" cap="none">
                <a:solidFill>
                  <a:srgbClr val="1C4587"/>
                </a:solidFill>
                <a:latin typeface="Proxima Nova"/>
                <a:ea typeface="Proxima Nova"/>
                <a:cs typeface="Proxima Nova"/>
                <a:sym typeface="Proxima Nova"/>
              </a:defRPr>
            </a:lvl5pPr>
            <a:lvl6pPr lvl="5" rtl="0">
              <a:spcBef>
                <a:spcPts val="0"/>
              </a:spcBef>
              <a:spcAft>
                <a:spcPts val="0"/>
              </a:spcAft>
              <a:buClr>
                <a:srgbClr val="1C4587"/>
              </a:buClr>
              <a:buSzPts val="4300"/>
              <a:buFont typeface="Proxima Nova"/>
              <a:buNone/>
              <a:defRPr sz="4300" i="0" strike="noStrike" cap="none">
                <a:solidFill>
                  <a:srgbClr val="1C4587"/>
                </a:solidFill>
                <a:latin typeface="Proxima Nova"/>
                <a:ea typeface="Proxima Nova"/>
                <a:cs typeface="Proxima Nova"/>
                <a:sym typeface="Proxima Nova"/>
              </a:defRPr>
            </a:lvl6pPr>
            <a:lvl7pPr lvl="6" rtl="0">
              <a:spcBef>
                <a:spcPts val="0"/>
              </a:spcBef>
              <a:spcAft>
                <a:spcPts val="0"/>
              </a:spcAft>
              <a:buClr>
                <a:srgbClr val="1C4587"/>
              </a:buClr>
              <a:buSzPts val="4300"/>
              <a:buFont typeface="Proxima Nova"/>
              <a:buNone/>
              <a:defRPr sz="4300" i="0" strike="noStrike" cap="none">
                <a:solidFill>
                  <a:srgbClr val="1C4587"/>
                </a:solidFill>
                <a:latin typeface="Proxima Nova"/>
                <a:ea typeface="Proxima Nova"/>
                <a:cs typeface="Proxima Nova"/>
                <a:sym typeface="Proxima Nova"/>
              </a:defRPr>
            </a:lvl7pPr>
            <a:lvl8pPr lvl="7" rtl="0">
              <a:spcBef>
                <a:spcPts val="0"/>
              </a:spcBef>
              <a:spcAft>
                <a:spcPts val="0"/>
              </a:spcAft>
              <a:buClr>
                <a:srgbClr val="1C4587"/>
              </a:buClr>
              <a:buSzPts val="4300"/>
              <a:buFont typeface="Proxima Nova"/>
              <a:buNone/>
              <a:defRPr sz="4300" i="0" strike="noStrike" cap="none">
                <a:solidFill>
                  <a:srgbClr val="1C4587"/>
                </a:solidFill>
                <a:latin typeface="Proxima Nova"/>
                <a:ea typeface="Proxima Nova"/>
                <a:cs typeface="Proxima Nova"/>
                <a:sym typeface="Proxima Nova"/>
              </a:defRPr>
            </a:lvl8pPr>
            <a:lvl9pPr lvl="8" rtl="0">
              <a:spcBef>
                <a:spcPts val="0"/>
              </a:spcBef>
              <a:spcAft>
                <a:spcPts val="0"/>
              </a:spcAft>
              <a:buClr>
                <a:srgbClr val="1C4587"/>
              </a:buClr>
              <a:buSzPts val="4300"/>
              <a:buFont typeface="Proxima Nova"/>
              <a:buNone/>
              <a:defRPr sz="4300" i="0" strike="noStrike" cap="none">
                <a:solidFill>
                  <a:srgbClr val="1C4587"/>
                </a:solidFill>
                <a:latin typeface="Proxima Nova"/>
                <a:ea typeface="Proxima Nova"/>
                <a:cs typeface="Proxima Nova"/>
                <a:sym typeface="Proxima Nova"/>
              </a:defRPr>
            </a:lvl9pPr>
          </a:lstStyle>
          <a:p>
            <a:endParaRPr/>
          </a:p>
        </p:txBody>
      </p:sp>
      <p:sp>
        <p:nvSpPr>
          <p:cNvPr id="182" name="Google Shape;182;p31"/>
          <p:cNvSpPr txBox="1">
            <a:spLocks noGrp="1"/>
          </p:cNvSpPr>
          <p:nvPr>
            <p:ph type="subTitle" idx="1"/>
          </p:nvPr>
        </p:nvSpPr>
        <p:spPr>
          <a:xfrm>
            <a:off x="202767" y="3862567"/>
            <a:ext cx="9616500" cy="1046400"/>
          </a:xfrm>
          <a:prstGeom prst="rect">
            <a:avLst/>
          </a:prstGeom>
          <a:noFill/>
          <a:ln>
            <a:noFill/>
          </a:ln>
        </p:spPr>
        <p:txBody>
          <a:bodyPr spcFirstLastPara="1" wrap="square" lIns="121900" tIns="121900" rIns="121900" bIns="121900" anchor="t" anchorCtr="0">
            <a:noAutofit/>
          </a:bodyPr>
          <a:lstStyle>
            <a:lvl1pPr lvl="0" rtl="0">
              <a:lnSpc>
                <a:spcPct val="100000"/>
              </a:lnSpc>
              <a:spcBef>
                <a:spcPts val="0"/>
              </a:spcBef>
              <a:spcAft>
                <a:spcPts val="0"/>
              </a:spcAft>
              <a:buSzPts val="3200"/>
              <a:buNone/>
              <a:defRPr sz="3200" b="1" i="0" u="none" strike="noStrike" cap="none"/>
            </a:lvl1pPr>
            <a:lvl2pPr lvl="1" rtl="0">
              <a:lnSpc>
                <a:spcPct val="100000"/>
              </a:lnSpc>
              <a:spcBef>
                <a:spcPts val="0"/>
              </a:spcBef>
              <a:spcAft>
                <a:spcPts val="0"/>
              </a:spcAft>
              <a:buSzPts val="4000"/>
              <a:buNone/>
              <a:defRPr sz="4000" b="1" i="0" u="none" strike="noStrike" cap="none"/>
            </a:lvl2pPr>
            <a:lvl3pPr lvl="2" rtl="0">
              <a:lnSpc>
                <a:spcPct val="100000"/>
              </a:lnSpc>
              <a:spcBef>
                <a:spcPts val="0"/>
              </a:spcBef>
              <a:spcAft>
                <a:spcPts val="0"/>
              </a:spcAft>
              <a:buSzPts val="4000"/>
              <a:buNone/>
              <a:defRPr sz="4000" b="1" i="0" u="none" strike="noStrike" cap="none"/>
            </a:lvl3pPr>
            <a:lvl4pPr lvl="3" rtl="0">
              <a:lnSpc>
                <a:spcPct val="100000"/>
              </a:lnSpc>
              <a:spcBef>
                <a:spcPts val="0"/>
              </a:spcBef>
              <a:spcAft>
                <a:spcPts val="0"/>
              </a:spcAft>
              <a:buSzPts val="4000"/>
              <a:buNone/>
              <a:defRPr sz="4000" b="1" i="0" u="none" strike="noStrike" cap="none"/>
            </a:lvl4pPr>
            <a:lvl5pPr lvl="4" rtl="0">
              <a:lnSpc>
                <a:spcPct val="100000"/>
              </a:lnSpc>
              <a:spcBef>
                <a:spcPts val="0"/>
              </a:spcBef>
              <a:spcAft>
                <a:spcPts val="0"/>
              </a:spcAft>
              <a:buSzPts val="4000"/>
              <a:buNone/>
              <a:defRPr sz="4000" b="1" i="0" u="none" strike="noStrike" cap="none"/>
            </a:lvl5pPr>
            <a:lvl6pPr lvl="5" rtl="0">
              <a:lnSpc>
                <a:spcPct val="100000"/>
              </a:lnSpc>
              <a:spcBef>
                <a:spcPts val="0"/>
              </a:spcBef>
              <a:spcAft>
                <a:spcPts val="0"/>
              </a:spcAft>
              <a:buSzPts val="4000"/>
              <a:buNone/>
              <a:defRPr sz="4000" b="1" i="0" u="none" strike="noStrike" cap="none"/>
            </a:lvl6pPr>
            <a:lvl7pPr lvl="6" rtl="0">
              <a:lnSpc>
                <a:spcPct val="100000"/>
              </a:lnSpc>
              <a:spcBef>
                <a:spcPts val="0"/>
              </a:spcBef>
              <a:spcAft>
                <a:spcPts val="0"/>
              </a:spcAft>
              <a:buSzPts val="4000"/>
              <a:buNone/>
              <a:defRPr sz="4000" b="1" i="0" u="none" strike="noStrike" cap="none"/>
            </a:lvl7pPr>
            <a:lvl8pPr lvl="7" rtl="0">
              <a:lnSpc>
                <a:spcPct val="100000"/>
              </a:lnSpc>
              <a:spcBef>
                <a:spcPts val="0"/>
              </a:spcBef>
              <a:spcAft>
                <a:spcPts val="0"/>
              </a:spcAft>
              <a:buSzPts val="4000"/>
              <a:buNone/>
              <a:defRPr sz="4000" b="1" i="0" u="none" strike="noStrike" cap="none"/>
            </a:lvl8pPr>
            <a:lvl9pPr lvl="8" rtl="0">
              <a:lnSpc>
                <a:spcPct val="100000"/>
              </a:lnSpc>
              <a:spcBef>
                <a:spcPts val="0"/>
              </a:spcBef>
              <a:spcAft>
                <a:spcPts val="0"/>
              </a:spcAft>
              <a:buSzPts val="4000"/>
              <a:buNone/>
              <a:defRPr sz="4000" b="1" i="0" u="none" strike="noStrike" cap="none"/>
            </a:lvl9pPr>
          </a:lstStyle>
          <a:p>
            <a:endParaRPr/>
          </a:p>
        </p:txBody>
      </p:sp>
      <p:cxnSp>
        <p:nvCxnSpPr>
          <p:cNvPr id="183" name="Google Shape;183;p31"/>
          <p:cNvCxnSpPr/>
          <p:nvPr/>
        </p:nvCxnSpPr>
        <p:spPr>
          <a:xfrm>
            <a:off x="387600" y="3558933"/>
            <a:ext cx="11258400" cy="0"/>
          </a:xfrm>
          <a:prstGeom prst="straightConnector1">
            <a:avLst/>
          </a:prstGeom>
          <a:noFill/>
          <a:ln w="9525" cap="flat" cmpd="sng">
            <a:solidFill>
              <a:schemeClr val="dk1"/>
            </a:solidFill>
            <a:prstDash val="solid"/>
            <a:round/>
            <a:headEnd type="none" w="med" len="med"/>
            <a:tailEnd type="none" w="med" len="med"/>
          </a:ln>
        </p:spPr>
      </p:cxnSp>
      <p:sp>
        <p:nvSpPr>
          <p:cNvPr id="184" name="Google Shape;184;p31"/>
          <p:cNvSpPr txBox="1">
            <a:spLocks noGrp="1"/>
          </p:cNvSpPr>
          <p:nvPr>
            <p:ph type="subTitle" idx="2"/>
          </p:nvPr>
        </p:nvSpPr>
        <p:spPr>
          <a:xfrm>
            <a:off x="202767" y="6043067"/>
            <a:ext cx="9616500" cy="614100"/>
          </a:xfrm>
          <a:prstGeom prst="rect">
            <a:avLst/>
          </a:prstGeom>
          <a:noFill/>
          <a:ln>
            <a:noFill/>
          </a:ln>
        </p:spPr>
        <p:txBody>
          <a:bodyPr spcFirstLastPara="1" wrap="square" lIns="121900" tIns="121900" rIns="121900" bIns="121900" anchor="t" anchorCtr="0">
            <a:noAutofit/>
          </a:bodyPr>
          <a:lstStyle>
            <a:lvl1pPr lvl="0" rtl="0">
              <a:lnSpc>
                <a:spcPct val="100000"/>
              </a:lnSpc>
              <a:spcBef>
                <a:spcPts val="0"/>
              </a:spcBef>
              <a:spcAft>
                <a:spcPts val="0"/>
              </a:spcAft>
              <a:buSzPts val="2400"/>
              <a:buNone/>
              <a:defRPr sz="2400" i="0" u="none" strike="noStrike" cap="none"/>
            </a:lvl1pPr>
            <a:lvl2pPr lvl="1" rtl="0">
              <a:lnSpc>
                <a:spcPct val="100000"/>
              </a:lnSpc>
              <a:spcBef>
                <a:spcPts val="0"/>
              </a:spcBef>
              <a:spcAft>
                <a:spcPts val="0"/>
              </a:spcAft>
              <a:buSzPts val="4000"/>
              <a:buNone/>
              <a:defRPr sz="4000" b="1" i="0" u="none" strike="noStrike" cap="none"/>
            </a:lvl2pPr>
            <a:lvl3pPr lvl="2" rtl="0">
              <a:lnSpc>
                <a:spcPct val="100000"/>
              </a:lnSpc>
              <a:spcBef>
                <a:spcPts val="0"/>
              </a:spcBef>
              <a:spcAft>
                <a:spcPts val="0"/>
              </a:spcAft>
              <a:buSzPts val="4000"/>
              <a:buNone/>
              <a:defRPr sz="4000" b="1" i="0" u="none" strike="noStrike" cap="none"/>
            </a:lvl3pPr>
            <a:lvl4pPr lvl="3" rtl="0">
              <a:lnSpc>
                <a:spcPct val="100000"/>
              </a:lnSpc>
              <a:spcBef>
                <a:spcPts val="0"/>
              </a:spcBef>
              <a:spcAft>
                <a:spcPts val="0"/>
              </a:spcAft>
              <a:buSzPts val="4000"/>
              <a:buNone/>
              <a:defRPr sz="4000" b="1" i="0" u="none" strike="noStrike" cap="none"/>
            </a:lvl4pPr>
            <a:lvl5pPr lvl="4" rtl="0">
              <a:lnSpc>
                <a:spcPct val="100000"/>
              </a:lnSpc>
              <a:spcBef>
                <a:spcPts val="0"/>
              </a:spcBef>
              <a:spcAft>
                <a:spcPts val="0"/>
              </a:spcAft>
              <a:buSzPts val="4000"/>
              <a:buNone/>
              <a:defRPr sz="4000" b="1" i="0" u="none" strike="noStrike" cap="none"/>
            </a:lvl5pPr>
            <a:lvl6pPr lvl="5" rtl="0">
              <a:lnSpc>
                <a:spcPct val="100000"/>
              </a:lnSpc>
              <a:spcBef>
                <a:spcPts val="0"/>
              </a:spcBef>
              <a:spcAft>
                <a:spcPts val="0"/>
              </a:spcAft>
              <a:buSzPts val="4000"/>
              <a:buNone/>
              <a:defRPr sz="4000" b="1" i="0" u="none" strike="noStrike" cap="none"/>
            </a:lvl6pPr>
            <a:lvl7pPr lvl="6" rtl="0">
              <a:lnSpc>
                <a:spcPct val="100000"/>
              </a:lnSpc>
              <a:spcBef>
                <a:spcPts val="0"/>
              </a:spcBef>
              <a:spcAft>
                <a:spcPts val="0"/>
              </a:spcAft>
              <a:buSzPts val="4000"/>
              <a:buNone/>
              <a:defRPr sz="4000" b="1" i="0" u="none" strike="noStrike" cap="none"/>
            </a:lvl7pPr>
            <a:lvl8pPr lvl="7" rtl="0">
              <a:lnSpc>
                <a:spcPct val="100000"/>
              </a:lnSpc>
              <a:spcBef>
                <a:spcPts val="0"/>
              </a:spcBef>
              <a:spcAft>
                <a:spcPts val="0"/>
              </a:spcAft>
              <a:buSzPts val="4000"/>
              <a:buNone/>
              <a:defRPr sz="4000" b="1" i="0" u="none" strike="noStrike" cap="none"/>
            </a:lvl8pPr>
            <a:lvl9pPr lvl="8" rtl="0">
              <a:lnSpc>
                <a:spcPct val="100000"/>
              </a:lnSpc>
              <a:spcBef>
                <a:spcPts val="0"/>
              </a:spcBef>
              <a:spcAft>
                <a:spcPts val="0"/>
              </a:spcAft>
              <a:buSzPts val="4000"/>
              <a:buNone/>
              <a:defRPr sz="4000" b="1" i="0" u="none" strike="noStrike" cap="none"/>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552450" y="320675"/>
            <a:ext cx="1080135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22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2200"/>
              </a:spcBef>
              <a:spcAft>
                <a:spcPts val="0"/>
              </a:spcAft>
              <a:buClr>
                <a:schemeClr val="dk1"/>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4"/>
        <p:cNvGrpSpPr/>
        <p:nvPr/>
      </p:nvGrpSpPr>
      <p:grpSpPr>
        <a:xfrm>
          <a:off x="0" y="0"/>
          <a:ext cx="0" cy="0"/>
          <a:chOff x="0" y="0"/>
          <a:chExt cx="0" cy="0"/>
        </a:xfrm>
      </p:grpSpPr>
      <p:sp>
        <p:nvSpPr>
          <p:cNvPr id="35" name="Google Shape;35;p5"/>
          <p:cNvSpPr txBox="1">
            <a:spLocks noGrp="1"/>
          </p:cNvSpPr>
          <p:nvPr>
            <p:ph type="ctrTitle"/>
          </p:nvPr>
        </p:nvSpPr>
        <p:spPr>
          <a:xfrm>
            <a:off x="3607652" y="1323913"/>
            <a:ext cx="7060347" cy="220794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subTitle" idx="1"/>
          </p:nvPr>
        </p:nvSpPr>
        <p:spPr>
          <a:xfrm>
            <a:off x="895943" y="4116222"/>
            <a:ext cx="9153099" cy="1655763"/>
          </a:xfrm>
          <a:prstGeom prst="rect">
            <a:avLst/>
          </a:prstGeom>
          <a:noFill/>
          <a:ln>
            <a:noFill/>
          </a:ln>
        </p:spPr>
        <p:txBody>
          <a:bodyPr spcFirstLastPara="1" wrap="square" lIns="91425" tIns="45700" rIns="91425" bIns="45700" anchor="t" anchorCtr="0">
            <a:noAutofit/>
          </a:bodyPr>
          <a:lstStyle>
            <a:lvl1pPr lvl="0" algn="l">
              <a:lnSpc>
                <a:spcPct val="90000"/>
              </a:lnSpc>
              <a:spcBef>
                <a:spcPts val="22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 name="Google Shape;37;p5"/>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grpSp>
        <p:nvGrpSpPr>
          <p:cNvPr id="40" name="Google Shape;40;p5"/>
          <p:cNvGrpSpPr/>
          <p:nvPr/>
        </p:nvGrpSpPr>
        <p:grpSpPr>
          <a:xfrm>
            <a:off x="838200" y="1323914"/>
            <a:ext cx="2266666" cy="2186048"/>
            <a:chOff x="2398281" y="1322640"/>
            <a:chExt cx="4896161" cy="4722019"/>
          </a:xfrm>
        </p:grpSpPr>
        <p:cxnSp>
          <p:nvCxnSpPr>
            <p:cNvPr id="41" name="Google Shape;41;p5"/>
            <p:cNvCxnSpPr/>
            <p:nvPr/>
          </p:nvCxnSpPr>
          <p:spPr>
            <a:xfrm>
              <a:off x="4095395" y="2226135"/>
              <a:ext cx="1371600" cy="0"/>
            </a:xfrm>
            <a:prstGeom prst="straightConnector1">
              <a:avLst/>
            </a:prstGeom>
            <a:noFill/>
            <a:ln w="57150" cap="flat" cmpd="sng">
              <a:solidFill>
                <a:schemeClr val="dk1"/>
              </a:solidFill>
              <a:prstDash val="solid"/>
              <a:miter lim="800000"/>
              <a:headEnd type="none" w="sm" len="sm"/>
              <a:tailEnd type="triangle" w="med" len="med"/>
            </a:ln>
          </p:spPr>
        </p:cxnSp>
        <p:cxnSp>
          <p:nvCxnSpPr>
            <p:cNvPr id="42" name="Google Shape;42;p5"/>
            <p:cNvCxnSpPr/>
            <p:nvPr/>
          </p:nvCxnSpPr>
          <p:spPr>
            <a:xfrm>
              <a:off x="6451680" y="3096066"/>
              <a:ext cx="0" cy="1371600"/>
            </a:xfrm>
            <a:prstGeom prst="straightConnector1">
              <a:avLst/>
            </a:prstGeom>
            <a:noFill/>
            <a:ln w="57150" cap="flat" cmpd="sng">
              <a:solidFill>
                <a:schemeClr val="dk1"/>
              </a:solidFill>
              <a:prstDash val="solid"/>
              <a:miter lim="800000"/>
              <a:headEnd type="none" w="sm" len="sm"/>
              <a:tailEnd type="triangle" w="med" len="med"/>
            </a:ln>
          </p:spPr>
        </p:cxnSp>
        <p:cxnSp>
          <p:nvCxnSpPr>
            <p:cNvPr id="43" name="Google Shape;43;p5"/>
            <p:cNvCxnSpPr/>
            <p:nvPr/>
          </p:nvCxnSpPr>
          <p:spPr>
            <a:xfrm rot="10800000">
              <a:off x="4095395" y="5336382"/>
              <a:ext cx="1371600" cy="0"/>
            </a:xfrm>
            <a:prstGeom prst="straightConnector1">
              <a:avLst/>
            </a:prstGeom>
            <a:noFill/>
            <a:ln w="57150" cap="flat" cmpd="sng">
              <a:solidFill>
                <a:schemeClr val="dk1"/>
              </a:solidFill>
              <a:prstDash val="solid"/>
              <a:miter lim="800000"/>
              <a:headEnd type="none" w="sm" len="sm"/>
              <a:tailEnd type="triangle" w="med" len="med"/>
            </a:ln>
          </p:spPr>
        </p:cxnSp>
        <p:cxnSp>
          <p:nvCxnSpPr>
            <p:cNvPr id="44" name="Google Shape;44;p5"/>
            <p:cNvCxnSpPr/>
            <p:nvPr/>
          </p:nvCxnSpPr>
          <p:spPr>
            <a:xfrm rot="10800000">
              <a:off x="3015076" y="3096066"/>
              <a:ext cx="0" cy="1371600"/>
            </a:xfrm>
            <a:prstGeom prst="straightConnector1">
              <a:avLst/>
            </a:prstGeom>
            <a:noFill/>
            <a:ln w="57150" cap="flat" cmpd="sng">
              <a:solidFill>
                <a:schemeClr val="dk1"/>
              </a:solidFill>
              <a:prstDash val="solid"/>
              <a:miter lim="800000"/>
              <a:headEnd type="none" w="sm" len="sm"/>
              <a:tailEnd type="triangle" w="med" len="med"/>
            </a:ln>
          </p:spPr>
        </p:cxnSp>
        <p:sp>
          <p:nvSpPr>
            <p:cNvPr id="45" name="Google Shape;45;p5"/>
            <p:cNvSpPr txBox="1"/>
            <p:nvPr/>
          </p:nvSpPr>
          <p:spPr>
            <a:xfrm>
              <a:off x="2523010" y="1322640"/>
              <a:ext cx="1015169" cy="19598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a:solidFill>
                    <a:schemeClr val="dk1"/>
                  </a:solidFill>
                  <a:latin typeface="Times"/>
                  <a:ea typeface="Times"/>
                  <a:cs typeface="Times"/>
                  <a:sym typeface="Times"/>
                </a:rPr>
                <a:t>?</a:t>
              </a:r>
              <a:endParaRPr/>
            </a:p>
          </p:txBody>
        </p:sp>
        <p:sp>
          <p:nvSpPr>
            <p:cNvPr id="46" name="Google Shape;46;p5"/>
            <p:cNvSpPr/>
            <p:nvPr/>
          </p:nvSpPr>
          <p:spPr>
            <a:xfrm>
              <a:off x="5855018" y="1774180"/>
              <a:ext cx="1193324" cy="1013344"/>
            </a:xfrm>
            <a:prstGeom prst="rect">
              <a:avLst/>
            </a:prstGeom>
            <a:solidFill>
              <a:srgbClr val="FFFFFF"/>
            </a:solidFill>
            <a:ln>
              <a:noFill/>
            </a:ln>
          </p:spPr>
        </p:sp>
        <p:sp>
          <p:nvSpPr>
            <p:cNvPr id="47" name="Google Shape;47;p5"/>
            <p:cNvSpPr/>
            <p:nvPr/>
          </p:nvSpPr>
          <p:spPr>
            <a:xfrm>
              <a:off x="5608918" y="4881179"/>
              <a:ext cx="1685524" cy="1163480"/>
            </a:xfrm>
            <a:prstGeom prst="rect">
              <a:avLst/>
            </a:prstGeom>
            <a:solidFill>
              <a:srgbClr val="FFFFFF"/>
            </a:solidFill>
            <a:ln>
              <a:noFill/>
            </a:ln>
          </p:spPr>
        </p:sp>
        <p:sp>
          <p:nvSpPr>
            <p:cNvPr id="48" name="Google Shape;48;p5"/>
            <p:cNvSpPr/>
            <p:nvPr/>
          </p:nvSpPr>
          <p:spPr>
            <a:xfrm>
              <a:off x="2398281" y="4628688"/>
              <a:ext cx="1233590" cy="1219164"/>
            </a:xfrm>
            <a:prstGeom prst="rect">
              <a:avLst/>
            </a:prstGeom>
            <a:solidFill>
              <a:srgbClr val="FFFFFF"/>
            </a:solidFill>
            <a:ln>
              <a:noFill/>
            </a:ln>
          </p:spPr>
        </p:sp>
      </p:grpSp>
      <p:cxnSp>
        <p:nvCxnSpPr>
          <p:cNvPr id="49" name="Google Shape;49;p5"/>
          <p:cNvCxnSpPr/>
          <p:nvPr/>
        </p:nvCxnSpPr>
        <p:spPr>
          <a:xfrm>
            <a:off x="3284500" y="1323914"/>
            <a:ext cx="0" cy="2207942"/>
          </a:xfrm>
          <a:prstGeom prst="straightConnector1">
            <a:avLst/>
          </a:prstGeom>
          <a:noFill/>
          <a:ln w="19050" cap="flat" cmpd="sng">
            <a:solidFill>
              <a:schemeClr val="dk1"/>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6_Title and Content">
  <p:cSld name="6_Title and Conten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552450" y="320675"/>
            <a:ext cx="1080135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838200" y="1825625"/>
            <a:ext cx="10515600" cy="4351339"/>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2200"/>
              </a:spcBef>
              <a:spcAft>
                <a:spcPts val="0"/>
              </a:spcAft>
              <a:buClr>
                <a:schemeClr val="accent2"/>
              </a:buClr>
              <a:buSzPts val="2800"/>
              <a:buFont typeface="Arial"/>
              <a:buChar char="•"/>
              <a:defRPr/>
            </a:lvl1pPr>
            <a:lvl2pPr marL="914400" lvl="1" indent="-381000" algn="l">
              <a:lnSpc>
                <a:spcPct val="90000"/>
              </a:lnSpc>
              <a:spcBef>
                <a:spcPts val="500"/>
              </a:spcBef>
              <a:spcAft>
                <a:spcPts val="0"/>
              </a:spcAft>
              <a:buClr>
                <a:schemeClr val="accent2"/>
              </a:buClr>
              <a:buSzPts val="2400"/>
              <a:buFont typeface="Arial"/>
              <a:buChar char="•"/>
              <a:defRPr/>
            </a:lvl2pPr>
            <a:lvl3pPr marL="1371600" lvl="2" indent="-355600" algn="l">
              <a:lnSpc>
                <a:spcPct val="90000"/>
              </a:lnSpc>
              <a:spcBef>
                <a:spcPts val="500"/>
              </a:spcBef>
              <a:spcAft>
                <a:spcPts val="0"/>
              </a:spcAft>
              <a:buClr>
                <a:schemeClr val="accent2"/>
              </a:buClr>
              <a:buSzPts val="2000"/>
              <a:buFont typeface="Arial"/>
              <a:buChar char="•"/>
              <a:defRPr/>
            </a:lvl3pPr>
            <a:lvl4pPr marL="1828800" lvl="3" indent="-342900" algn="l">
              <a:lnSpc>
                <a:spcPct val="90000"/>
              </a:lnSpc>
              <a:spcBef>
                <a:spcPts val="500"/>
              </a:spcBef>
              <a:spcAft>
                <a:spcPts val="0"/>
              </a:spcAft>
              <a:buClr>
                <a:schemeClr val="accent2"/>
              </a:buClr>
              <a:buSzPts val="1800"/>
              <a:buFont typeface="Arial"/>
              <a:buChar char="•"/>
              <a:defRPr/>
            </a:lvl4pPr>
            <a:lvl5pPr marL="2286000" lvl="4" indent="-342900" algn="l">
              <a:lnSpc>
                <a:spcPct val="90000"/>
              </a:lnSpc>
              <a:spcBef>
                <a:spcPts val="500"/>
              </a:spcBef>
              <a:spcAft>
                <a:spcPts val="0"/>
              </a:spcAft>
              <a:buClr>
                <a:schemeClr val="accent2"/>
              </a:buClr>
              <a:buSzPts val="1800"/>
              <a:buFont typeface="Arial"/>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Title and Content">
  <p:cSld name="5_Title and Content">
    <p:bg>
      <p:bgPr>
        <a:solidFill>
          <a:srgbClr val="DDEAF6"/>
        </a:solidFill>
        <a:effectLst/>
      </p:bgPr>
    </p:bg>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552450" y="541060"/>
            <a:ext cx="10801350" cy="13055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7"/>
          <p:cNvSpPr txBox="1">
            <a:spLocks noGrp="1"/>
          </p:cNvSpPr>
          <p:nvPr>
            <p:ph type="body" idx="1"/>
          </p:nvPr>
        </p:nvSpPr>
        <p:spPr>
          <a:xfrm>
            <a:off x="838200" y="2026025"/>
            <a:ext cx="10515600" cy="4150940"/>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2200"/>
              </a:spcBef>
              <a:spcAft>
                <a:spcPts val="0"/>
              </a:spcAft>
              <a:buClr>
                <a:schemeClr val="dk1"/>
              </a:buClr>
              <a:buSzPts val="2800"/>
              <a:buFont typeface="Noto Sans Symbols"/>
              <a:buChar char="⮚"/>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
        <p:nvSpPr>
          <p:cNvPr id="62" name="Google Shape;62;p7"/>
          <p:cNvSpPr txBox="1"/>
          <p:nvPr/>
        </p:nvSpPr>
        <p:spPr>
          <a:xfrm>
            <a:off x="175999" y="171728"/>
            <a:ext cx="132440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Todo Slide</a:t>
            </a:r>
            <a:endParaRPr/>
          </a:p>
        </p:txBody>
      </p:sp>
      <p:sp>
        <p:nvSpPr>
          <p:cNvPr id="63" name="Google Shape;63;p7"/>
          <p:cNvSpPr txBox="1"/>
          <p:nvPr/>
        </p:nvSpPr>
        <p:spPr>
          <a:xfrm rot="2080315">
            <a:off x="8030560" y="740354"/>
            <a:ext cx="5319706" cy="461665"/>
          </a:xfrm>
          <a:prstGeom prst="rect">
            <a:avLst/>
          </a:prstGeom>
          <a:solidFill>
            <a:srgbClr val="FFC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chemeClr val="dk1"/>
                </a:solidFill>
                <a:latin typeface="Century Gothic"/>
                <a:ea typeface="Century Gothic"/>
                <a:cs typeface="Century Gothic"/>
                <a:sym typeface="Century Gothic"/>
              </a:rPr>
              <a:t>Under Construction</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552450" y="320675"/>
            <a:ext cx="1080135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838200" y="1825625"/>
            <a:ext cx="10515600" cy="435133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2200"/>
              </a:spcBef>
              <a:spcAft>
                <a:spcPts val="0"/>
              </a:spcAft>
              <a:buClr>
                <a:schemeClr val="dk1"/>
              </a:buClr>
              <a:buSzPts val="2800"/>
              <a:buFont typeface="Noto Sans Symbols"/>
              <a:buNone/>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552450" y="320675"/>
            <a:ext cx="1080135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838200" y="1825625"/>
            <a:ext cx="10515600" cy="435133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2200"/>
              </a:spcBef>
              <a:spcAft>
                <a:spcPts val="0"/>
              </a:spcAft>
              <a:buClr>
                <a:schemeClr val="dk1"/>
              </a:buClr>
              <a:buSzPts val="2800"/>
              <a:buFont typeface="Noto Sans Symbols"/>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9"/>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rgbClr val="3F3F3F"/>
        </a:solidFill>
        <a:effectLst/>
      </p:bgPr>
    </p:bg>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552450" y="320675"/>
            <a:ext cx="1080135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400"/>
              <a:buFont typeface="Century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0"/>
          <p:cNvSpPr txBox="1">
            <a:spLocks noGrp="1"/>
          </p:cNvSpPr>
          <p:nvPr>
            <p:ph type="body" idx="1"/>
          </p:nvPr>
        </p:nvSpPr>
        <p:spPr>
          <a:xfrm>
            <a:off x="838200" y="1825625"/>
            <a:ext cx="10515600" cy="4351339"/>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2200"/>
              </a:spcBef>
              <a:spcAft>
                <a:spcPts val="0"/>
              </a:spcAft>
              <a:buClr>
                <a:schemeClr val="lt1"/>
              </a:buClr>
              <a:buSzPts val="2800"/>
              <a:buFont typeface="Noto Sans Symbols"/>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0"/>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Helvetica Neue"/>
                <a:ea typeface="Helvetica Neue"/>
                <a:cs typeface="Helvetica Neue"/>
                <a:sym typeface="Helvetica Neue"/>
              </a:defRPr>
            </a:lvl1pPr>
            <a:lvl2pPr marL="0" lvl="1" indent="0" algn="r">
              <a:spcBef>
                <a:spcPts val="0"/>
              </a:spcBef>
              <a:buNone/>
              <a:defRPr sz="1200">
                <a:solidFill>
                  <a:schemeClr val="lt1"/>
                </a:solidFill>
                <a:latin typeface="Helvetica Neue"/>
                <a:ea typeface="Helvetica Neue"/>
                <a:cs typeface="Helvetica Neue"/>
                <a:sym typeface="Helvetica Neue"/>
              </a:defRPr>
            </a:lvl2pPr>
            <a:lvl3pPr marL="0" lvl="2" indent="0" algn="r">
              <a:spcBef>
                <a:spcPts val="0"/>
              </a:spcBef>
              <a:buNone/>
              <a:defRPr sz="1200">
                <a:solidFill>
                  <a:schemeClr val="lt1"/>
                </a:solidFill>
                <a:latin typeface="Helvetica Neue"/>
                <a:ea typeface="Helvetica Neue"/>
                <a:cs typeface="Helvetica Neue"/>
                <a:sym typeface="Helvetica Neue"/>
              </a:defRPr>
            </a:lvl3pPr>
            <a:lvl4pPr marL="0" lvl="3" indent="0" algn="r">
              <a:spcBef>
                <a:spcPts val="0"/>
              </a:spcBef>
              <a:buNone/>
              <a:defRPr sz="1200">
                <a:solidFill>
                  <a:schemeClr val="lt1"/>
                </a:solidFill>
                <a:latin typeface="Helvetica Neue"/>
                <a:ea typeface="Helvetica Neue"/>
                <a:cs typeface="Helvetica Neue"/>
                <a:sym typeface="Helvetica Neue"/>
              </a:defRPr>
            </a:lvl4pPr>
            <a:lvl5pPr marL="0" lvl="4" indent="0" algn="r">
              <a:spcBef>
                <a:spcPts val="0"/>
              </a:spcBef>
              <a:buNone/>
              <a:defRPr sz="1200">
                <a:solidFill>
                  <a:schemeClr val="lt1"/>
                </a:solidFill>
                <a:latin typeface="Helvetica Neue"/>
                <a:ea typeface="Helvetica Neue"/>
                <a:cs typeface="Helvetica Neue"/>
                <a:sym typeface="Helvetica Neue"/>
              </a:defRPr>
            </a:lvl5pPr>
            <a:lvl6pPr marL="0" lvl="5" indent="0" algn="r">
              <a:spcBef>
                <a:spcPts val="0"/>
              </a:spcBef>
              <a:buNone/>
              <a:defRPr sz="1200">
                <a:solidFill>
                  <a:schemeClr val="lt1"/>
                </a:solidFill>
                <a:latin typeface="Helvetica Neue"/>
                <a:ea typeface="Helvetica Neue"/>
                <a:cs typeface="Helvetica Neue"/>
                <a:sym typeface="Helvetica Neue"/>
              </a:defRPr>
            </a:lvl6pPr>
            <a:lvl7pPr marL="0" lvl="6" indent="0" algn="r">
              <a:spcBef>
                <a:spcPts val="0"/>
              </a:spcBef>
              <a:buNone/>
              <a:defRPr sz="1200">
                <a:solidFill>
                  <a:schemeClr val="lt1"/>
                </a:solidFill>
                <a:latin typeface="Helvetica Neue"/>
                <a:ea typeface="Helvetica Neue"/>
                <a:cs typeface="Helvetica Neue"/>
                <a:sym typeface="Helvetica Neue"/>
              </a:defRPr>
            </a:lvl7pPr>
            <a:lvl8pPr marL="0" lvl="7" indent="0" algn="r">
              <a:spcBef>
                <a:spcPts val="0"/>
              </a:spcBef>
              <a:buNone/>
              <a:defRPr sz="1200">
                <a:solidFill>
                  <a:schemeClr val="lt1"/>
                </a:solidFill>
                <a:latin typeface="Helvetica Neue"/>
                <a:ea typeface="Helvetica Neue"/>
                <a:cs typeface="Helvetica Neue"/>
                <a:sym typeface="Helvetica Neue"/>
              </a:defRPr>
            </a:lvl8pPr>
            <a:lvl9pPr marL="0" lvl="8" indent="0" algn="r">
              <a:spcBef>
                <a:spcPts val="0"/>
              </a:spcBef>
              <a:buNone/>
              <a:defRPr sz="1200">
                <a:solidFill>
                  <a:schemeClr val="lt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52450" y="320675"/>
            <a:ext cx="1080135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2200"/>
              </a:spcBef>
              <a:spcAft>
                <a:spcPts val="0"/>
              </a:spcAft>
              <a:buClr>
                <a:schemeClr val="dk1"/>
              </a:buClr>
              <a:buSzPts val="2800"/>
              <a:buFont typeface="Noto Sans Symbols"/>
              <a:buNone/>
              <a:defRPr sz="2800" b="0" i="0" u="none" strike="noStrike" cap="none">
                <a:solidFill>
                  <a:schemeClr val="dk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Noto Sans Symbols"/>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1"/>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Helvetica Neue"/>
                <a:ea typeface="Helvetica Neue"/>
                <a:cs typeface="Helvetica Neue"/>
                <a:sym typeface="Helvetica Neue"/>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Helvetica Neue"/>
                <a:ea typeface="Helvetica Neue"/>
                <a:cs typeface="Helvetica Neue"/>
                <a:sym typeface="Helvetica Neue"/>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Helvetica Neue"/>
                <a:ea typeface="Helvetica Neue"/>
                <a:cs typeface="Helvetica Neue"/>
                <a:sym typeface="Helvetica Neue"/>
              </a:defRPr>
            </a:lvl1pPr>
            <a:lvl2pPr marL="0" marR="0" lvl="1" indent="0" algn="r" rtl="0">
              <a:spcBef>
                <a:spcPts val="0"/>
              </a:spcBef>
              <a:buNone/>
              <a:defRPr sz="1200" b="0" i="0" u="none" strike="noStrike" cap="none">
                <a:solidFill>
                  <a:srgbClr val="888888"/>
                </a:solidFill>
                <a:latin typeface="Helvetica Neue"/>
                <a:ea typeface="Helvetica Neue"/>
                <a:cs typeface="Helvetica Neue"/>
                <a:sym typeface="Helvetica Neue"/>
              </a:defRPr>
            </a:lvl2pPr>
            <a:lvl3pPr marL="0" marR="0" lvl="2" indent="0" algn="r" rtl="0">
              <a:spcBef>
                <a:spcPts val="0"/>
              </a:spcBef>
              <a:buNone/>
              <a:defRPr sz="1200" b="0" i="0" u="none" strike="noStrike" cap="none">
                <a:solidFill>
                  <a:srgbClr val="888888"/>
                </a:solidFill>
                <a:latin typeface="Helvetica Neue"/>
                <a:ea typeface="Helvetica Neue"/>
                <a:cs typeface="Helvetica Neue"/>
                <a:sym typeface="Helvetica Neue"/>
              </a:defRPr>
            </a:lvl3pPr>
            <a:lvl4pPr marL="0" marR="0" lvl="3" indent="0" algn="r" rtl="0">
              <a:spcBef>
                <a:spcPts val="0"/>
              </a:spcBef>
              <a:buNone/>
              <a:defRPr sz="1200" b="0" i="0" u="none" strike="noStrike" cap="none">
                <a:solidFill>
                  <a:srgbClr val="888888"/>
                </a:solidFill>
                <a:latin typeface="Helvetica Neue"/>
                <a:ea typeface="Helvetica Neue"/>
                <a:cs typeface="Helvetica Neue"/>
                <a:sym typeface="Helvetica Neue"/>
              </a:defRPr>
            </a:lvl4pPr>
            <a:lvl5pPr marL="0" marR="0" lvl="4" indent="0" algn="r" rtl="0">
              <a:spcBef>
                <a:spcPts val="0"/>
              </a:spcBef>
              <a:buNone/>
              <a:defRPr sz="1200" b="0" i="0" u="none" strike="noStrike" cap="none">
                <a:solidFill>
                  <a:srgbClr val="888888"/>
                </a:solidFill>
                <a:latin typeface="Helvetica Neue"/>
                <a:ea typeface="Helvetica Neue"/>
                <a:cs typeface="Helvetica Neue"/>
                <a:sym typeface="Helvetica Neue"/>
              </a:defRPr>
            </a:lvl5pPr>
            <a:lvl6pPr marL="0" marR="0" lvl="5" indent="0" algn="r" rtl="0">
              <a:spcBef>
                <a:spcPts val="0"/>
              </a:spcBef>
              <a:buNone/>
              <a:defRPr sz="1200" b="0" i="0" u="none" strike="noStrike" cap="none">
                <a:solidFill>
                  <a:srgbClr val="888888"/>
                </a:solidFill>
                <a:latin typeface="Helvetica Neue"/>
                <a:ea typeface="Helvetica Neue"/>
                <a:cs typeface="Helvetica Neue"/>
                <a:sym typeface="Helvetica Neue"/>
              </a:defRPr>
            </a:lvl6pPr>
            <a:lvl7pPr marL="0" marR="0" lvl="6" indent="0" algn="r" rtl="0">
              <a:spcBef>
                <a:spcPts val="0"/>
              </a:spcBef>
              <a:buNone/>
              <a:defRPr sz="1200" b="0" i="0" u="none" strike="noStrike" cap="none">
                <a:solidFill>
                  <a:srgbClr val="888888"/>
                </a:solidFill>
                <a:latin typeface="Helvetica Neue"/>
                <a:ea typeface="Helvetica Neue"/>
                <a:cs typeface="Helvetica Neue"/>
                <a:sym typeface="Helvetica Neue"/>
              </a:defRPr>
            </a:lvl7pPr>
            <a:lvl8pPr marL="0" marR="0" lvl="7" indent="0" algn="r" rtl="0">
              <a:spcBef>
                <a:spcPts val="0"/>
              </a:spcBef>
              <a:buNone/>
              <a:defRPr sz="1200" b="0" i="0" u="none" strike="noStrike" cap="none">
                <a:solidFill>
                  <a:srgbClr val="888888"/>
                </a:solidFill>
                <a:latin typeface="Helvetica Neue"/>
                <a:ea typeface="Helvetica Neue"/>
                <a:cs typeface="Helvetica Neue"/>
                <a:sym typeface="Helvetica Neue"/>
              </a:defRPr>
            </a:lvl8pPr>
            <a:lvl9pPr marL="0" marR="0" lvl="8" indent="0" algn="r" rtl="0">
              <a:spcBef>
                <a:spcPts val="0"/>
              </a:spcBef>
              <a:buNone/>
              <a:defRPr sz="1200" b="0"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609600" y="274638"/>
            <a:ext cx="10972800" cy="1143300"/>
          </a:xfrm>
          <a:prstGeom prst="rect">
            <a:avLst/>
          </a:prstGeom>
          <a:noFill/>
          <a:ln>
            <a:noFill/>
          </a:ln>
        </p:spPr>
        <p:txBody>
          <a:bodyPr spcFirstLastPara="1" wrap="square" lIns="121900" tIns="121900" rIns="121900" bIns="121900" anchor="b" anchorCtr="0">
            <a:noAutofit/>
          </a:bodyPr>
          <a:lstStyle>
            <a:lvl1pPr lvl="0" algn="l"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62" name="Google Shape;162;p24"/>
          <p:cNvSpPr txBox="1">
            <a:spLocks noGrp="1"/>
          </p:cNvSpPr>
          <p:nvPr>
            <p:ph type="body" idx="1"/>
          </p:nvPr>
        </p:nvSpPr>
        <p:spPr>
          <a:xfrm>
            <a:off x="609600" y="1600200"/>
            <a:ext cx="10972800" cy="4967700"/>
          </a:xfrm>
          <a:prstGeom prst="rect">
            <a:avLst/>
          </a:prstGeom>
          <a:noFill/>
          <a:ln>
            <a:noFill/>
          </a:ln>
        </p:spPr>
        <p:txBody>
          <a:bodyPr spcFirstLastPara="1" wrap="square" lIns="121900" tIns="121900" rIns="121900" bIns="121900" anchor="t" anchorCtr="0">
            <a:noAutofit/>
          </a:bodyPr>
          <a:lstStyle>
            <a:lvl1pPr marL="457200" lvl="0"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1pPr>
            <a:lvl2pPr marL="914400" lvl="1" indent="-431800" algn="l" rtl="0">
              <a:spcBef>
                <a:spcPts val="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2pPr>
            <a:lvl3pPr marL="1371600" lvl="2" indent="-431800" algn="l" rtl="0">
              <a:spcBef>
                <a:spcPts val="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lvl="3"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lvl="4"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lvl="5"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lvl="6"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lvl="7"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lvl="8"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sldNum" idx="12"/>
          </p:nvPr>
        </p:nvSpPr>
        <p:spPr>
          <a:xfrm>
            <a:off x="128250" y="6356351"/>
            <a:ext cx="2743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a:t>
            </a:fld>
            <a:endParaRPr/>
          </a:p>
        </p:txBody>
      </p:sp>
      <p:sp>
        <p:nvSpPr>
          <p:cNvPr id="191" name="Google Shape;191;p32"/>
          <p:cNvSpPr txBox="1"/>
          <p:nvPr/>
        </p:nvSpPr>
        <p:spPr>
          <a:xfrm>
            <a:off x="504149" y="1097225"/>
            <a:ext cx="10923000" cy="2475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5200">
                <a:latin typeface="Roboto Light"/>
                <a:ea typeface="Roboto Light"/>
                <a:cs typeface="Roboto Light"/>
                <a:sym typeface="Roboto Light"/>
              </a:rPr>
              <a:t>Cross-Validation and Regularization</a:t>
            </a:r>
            <a:endParaRPr sz="5200">
              <a:solidFill>
                <a:srgbClr val="000000"/>
              </a:solidFill>
              <a:latin typeface="Roboto Light"/>
              <a:ea typeface="Roboto Light"/>
              <a:cs typeface="Roboto Light"/>
              <a:sym typeface="Roboto Light"/>
            </a:endParaRPr>
          </a:p>
        </p:txBody>
      </p:sp>
      <p:sp>
        <p:nvSpPr>
          <p:cNvPr id="192" name="Google Shape;192;p32"/>
          <p:cNvSpPr txBox="1"/>
          <p:nvPr/>
        </p:nvSpPr>
        <p:spPr>
          <a:xfrm>
            <a:off x="504150" y="3573275"/>
            <a:ext cx="10537200" cy="5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solidFill>
                  <a:srgbClr val="666666"/>
                </a:solidFill>
                <a:latin typeface="Roboto Light"/>
                <a:ea typeface="Roboto Light"/>
                <a:cs typeface="Roboto Light"/>
                <a:sym typeface="Roboto Light"/>
              </a:rPr>
              <a:t>Different methods for ensuring the generalizability of our models to unseen data.</a:t>
            </a:r>
            <a:endParaRPr sz="2200">
              <a:solidFill>
                <a:srgbClr val="666666"/>
              </a:solidFill>
              <a:latin typeface="Roboto Light"/>
              <a:ea typeface="Roboto Light"/>
              <a:cs typeface="Roboto Light"/>
              <a:sym typeface="Roboto Light"/>
            </a:endParaRPr>
          </a:p>
        </p:txBody>
      </p:sp>
      <p:sp>
        <p:nvSpPr>
          <p:cNvPr id="193" name="Google Shape;193;p32"/>
          <p:cNvSpPr txBox="1"/>
          <p:nvPr/>
        </p:nvSpPr>
        <p:spPr>
          <a:xfrm>
            <a:off x="544125" y="2394775"/>
            <a:ext cx="1676700" cy="34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a:solidFill>
                  <a:srgbClr val="6D9EEB"/>
                </a:solidFill>
                <a:latin typeface="Roboto Medium"/>
                <a:ea typeface="Roboto Medium"/>
                <a:cs typeface="Roboto Medium"/>
                <a:sym typeface="Roboto Medium"/>
              </a:rPr>
              <a:t>LECTURE 16</a:t>
            </a:r>
            <a:endParaRPr sz="1700">
              <a:solidFill>
                <a:srgbClr val="6D9EEB"/>
              </a:solidFill>
              <a:latin typeface="Roboto Medium"/>
              <a:ea typeface="Roboto Medium"/>
              <a:cs typeface="Roboto Medium"/>
              <a:sym typeface="Roboto Medium"/>
            </a:endParaRPr>
          </a:p>
        </p:txBody>
      </p:sp>
      <p:sp>
        <p:nvSpPr>
          <p:cNvPr id="194" name="Google Shape;194;p32"/>
          <p:cNvSpPr txBox="1"/>
          <p:nvPr/>
        </p:nvSpPr>
        <p:spPr>
          <a:xfrm>
            <a:off x="504150" y="4848538"/>
            <a:ext cx="9996300" cy="7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dirty="0">
                <a:latin typeface="Roboto Light"/>
                <a:ea typeface="Roboto Light"/>
                <a:cs typeface="Roboto Light"/>
                <a:sym typeface="Roboto Light"/>
              </a:rPr>
              <a:t>Sean Kang</a:t>
            </a:r>
            <a:endParaRPr sz="2400" dirty="0">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0FD5-80E7-E586-A52B-CA2BAB70AA2E}"/>
              </a:ext>
            </a:extLst>
          </p:cNvPr>
          <p:cNvSpPr>
            <a:spLocks noGrp="1"/>
          </p:cNvSpPr>
          <p:nvPr>
            <p:ph type="title"/>
          </p:nvPr>
        </p:nvSpPr>
        <p:spPr/>
        <p:txBody>
          <a:bodyPr/>
          <a:lstStyle/>
          <a:p>
            <a:r>
              <a:rPr lang="en-US" dirty="0"/>
              <a:t>More about Regularization</a:t>
            </a:r>
          </a:p>
        </p:txBody>
      </p:sp>
      <p:sp>
        <p:nvSpPr>
          <p:cNvPr id="3" name="Text Placeholder 2">
            <a:extLst>
              <a:ext uri="{FF2B5EF4-FFF2-40B4-BE49-F238E27FC236}">
                <a16:creationId xmlns:a16="http://schemas.microsoft.com/office/drawing/2014/main" id="{96D173A4-533A-5711-C1C4-3E1DB5CDF85D}"/>
              </a:ext>
            </a:extLst>
          </p:cNvPr>
          <p:cNvSpPr>
            <a:spLocks noGrp="1"/>
          </p:cNvSpPr>
          <p:nvPr>
            <p:ph type="body" idx="1"/>
          </p:nvPr>
        </p:nvSpPr>
        <p:spPr/>
        <p:txBody>
          <a:bodyPr/>
          <a:lstStyle/>
          <a:p>
            <a:pPr marL="50800" indent="0">
              <a:buNone/>
            </a:pPr>
            <a:r>
              <a:rPr lang="en-US" dirty="0"/>
              <a:t>It reduces (to almost zero) the coefficients of the irrelevant variables</a:t>
            </a:r>
          </a:p>
          <a:p>
            <a:pPr marL="50800" indent="0">
              <a:buNone/>
            </a:pPr>
            <a:r>
              <a:rPr lang="en-US" dirty="0"/>
              <a:t>Side effect – it increases the bias </a:t>
            </a:r>
          </a:p>
          <a:p>
            <a:pPr marL="50800" indent="0">
              <a:buNone/>
            </a:pPr>
            <a:r>
              <a:rPr lang="en-US" dirty="0"/>
              <a:t>How to know the level of regularization to use?</a:t>
            </a:r>
          </a:p>
          <a:p>
            <a:pPr marL="533400" lvl="1" indent="0">
              <a:buNone/>
            </a:pPr>
            <a:r>
              <a:rPr lang="en-US" dirty="0"/>
              <a:t>Use k-fold cross validation to find the optimal level</a:t>
            </a:r>
          </a:p>
        </p:txBody>
      </p:sp>
      <p:sp>
        <p:nvSpPr>
          <p:cNvPr id="4" name="Slide Number Placeholder 3">
            <a:extLst>
              <a:ext uri="{FF2B5EF4-FFF2-40B4-BE49-F238E27FC236}">
                <a16:creationId xmlns:a16="http://schemas.microsoft.com/office/drawing/2014/main" id="{A94FB865-8119-92E2-0B46-C752A6D122C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00414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65"/>
          <p:cNvSpPr txBox="1">
            <a:spLocks noGrp="1"/>
          </p:cNvSpPr>
          <p:nvPr>
            <p:ph type="title"/>
          </p:nvPr>
        </p:nvSpPr>
        <p:spPr>
          <a:xfrm>
            <a:off x="552450" y="320675"/>
            <a:ext cx="108015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Ridge Regression</a:t>
            </a:r>
            <a:endParaRPr/>
          </a:p>
        </p:txBody>
      </p:sp>
      <p:sp>
        <p:nvSpPr>
          <p:cNvPr id="909" name="Google Shape;909;p6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2200"/>
              </a:spcBef>
              <a:spcAft>
                <a:spcPts val="0"/>
              </a:spcAft>
              <a:buNone/>
            </a:pPr>
            <a:r>
              <a:rPr lang="en-US" dirty="0"/>
              <a:t>“Ridge Regression” is a term for the following specific combination of model, loss, and regularization:</a:t>
            </a:r>
            <a:endParaRPr dirty="0"/>
          </a:p>
          <a:p>
            <a:pPr marL="457200" lvl="0" indent="-406400" algn="l" rtl="0">
              <a:spcBef>
                <a:spcPts val="2200"/>
              </a:spcBef>
              <a:spcAft>
                <a:spcPts val="0"/>
              </a:spcAft>
              <a:buSzPts val="2800"/>
              <a:buChar char="●"/>
            </a:pPr>
            <a:r>
              <a:rPr lang="en-US" dirty="0"/>
              <a:t>Model: </a:t>
            </a:r>
            <a:endParaRPr dirty="0"/>
          </a:p>
          <a:p>
            <a:pPr marL="457200" lvl="0" indent="-406400" algn="l" rtl="0">
              <a:spcBef>
                <a:spcPts val="0"/>
              </a:spcBef>
              <a:spcAft>
                <a:spcPts val="0"/>
              </a:spcAft>
              <a:buSzPts val="2800"/>
              <a:buChar char="●"/>
            </a:pPr>
            <a:r>
              <a:rPr lang="en-US" dirty="0"/>
              <a:t>Loss: Squared loss</a:t>
            </a:r>
            <a:endParaRPr dirty="0"/>
          </a:p>
          <a:p>
            <a:pPr marL="457200" lvl="0" indent="-406400" algn="l" rtl="0">
              <a:spcBef>
                <a:spcPts val="0"/>
              </a:spcBef>
              <a:spcAft>
                <a:spcPts val="0"/>
              </a:spcAft>
              <a:buSzPts val="2800"/>
              <a:buChar char="●"/>
            </a:pPr>
            <a:r>
              <a:rPr lang="en-US" dirty="0"/>
              <a:t>Regularization: L2 regularization</a:t>
            </a:r>
            <a:endParaRPr dirty="0"/>
          </a:p>
          <a:p>
            <a:pPr marL="0" lvl="0" indent="0" algn="l" rtl="0">
              <a:spcBef>
                <a:spcPts val="2200"/>
              </a:spcBef>
              <a:spcAft>
                <a:spcPts val="0"/>
              </a:spcAft>
              <a:buNone/>
            </a:pPr>
            <a:r>
              <a:rPr lang="en-US" dirty="0"/>
              <a:t>The </a:t>
            </a:r>
            <a:r>
              <a:rPr lang="en-US" b="1" dirty="0"/>
              <a:t>objective function </a:t>
            </a:r>
            <a:r>
              <a:rPr lang="en-US" dirty="0"/>
              <a:t>we minimize for Ridge Regression is average squared loss, plus an added penalty:</a:t>
            </a:r>
            <a:endParaRPr dirty="0"/>
          </a:p>
        </p:txBody>
      </p:sp>
      <p:sp>
        <p:nvSpPr>
          <p:cNvPr id="910" name="Google Shape;910;p65"/>
          <p:cNvSpPr txBox="1">
            <a:spLocks noGrp="1"/>
          </p:cNvSpPr>
          <p:nvPr>
            <p:ph type="sldNum" idx="12"/>
          </p:nvPr>
        </p:nvSpPr>
        <p:spPr>
          <a:xfrm>
            <a:off x="83950" y="6356351"/>
            <a:ext cx="2743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11</a:t>
            </a:fld>
            <a:endParaRPr/>
          </a:p>
        </p:txBody>
      </p:sp>
      <p:pic>
        <p:nvPicPr>
          <p:cNvPr id="911" name="Google Shape;911;p65"/>
          <p:cNvPicPr preferRelativeResize="0"/>
          <p:nvPr/>
        </p:nvPicPr>
        <p:blipFill>
          <a:blip r:embed="rId3">
            <a:alphaModFix/>
          </a:blip>
          <a:stretch>
            <a:fillRect/>
          </a:stretch>
        </p:blipFill>
        <p:spPr>
          <a:xfrm>
            <a:off x="2649050" y="3118400"/>
            <a:ext cx="1351625" cy="526000"/>
          </a:xfrm>
          <a:prstGeom prst="rect">
            <a:avLst/>
          </a:prstGeom>
          <a:noFill/>
          <a:ln>
            <a:noFill/>
          </a:ln>
        </p:spPr>
      </p:pic>
      <p:pic>
        <p:nvPicPr>
          <p:cNvPr id="912" name="Google Shape;912;p65"/>
          <p:cNvPicPr preferRelativeResize="0"/>
          <p:nvPr/>
        </p:nvPicPr>
        <p:blipFill>
          <a:blip r:embed="rId4">
            <a:alphaModFix/>
          </a:blip>
          <a:stretch>
            <a:fillRect/>
          </a:stretch>
        </p:blipFill>
        <p:spPr>
          <a:xfrm>
            <a:off x="3234475" y="5602501"/>
            <a:ext cx="5723050" cy="1004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DF9A-3B20-0F16-FE97-AF3EBE24FC17}"/>
              </a:ext>
            </a:extLst>
          </p:cNvPr>
          <p:cNvSpPr>
            <a:spLocks noGrp="1"/>
          </p:cNvSpPr>
          <p:nvPr>
            <p:ph type="title"/>
          </p:nvPr>
        </p:nvSpPr>
        <p:spPr/>
        <p:txBody>
          <a:bodyPr/>
          <a:lstStyle/>
          <a:p>
            <a:r>
              <a:rPr lang="en-US" dirty="0"/>
              <a:t>Ridge Regression</a:t>
            </a:r>
          </a:p>
        </p:txBody>
      </p:sp>
      <p:sp>
        <p:nvSpPr>
          <p:cNvPr id="3" name="Text Placeholder 2">
            <a:extLst>
              <a:ext uri="{FF2B5EF4-FFF2-40B4-BE49-F238E27FC236}">
                <a16:creationId xmlns:a16="http://schemas.microsoft.com/office/drawing/2014/main" id="{8C0E0BD7-4E93-C32B-AC05-5C11452F59A5}"/>
              </a:ext>
            </a:extLst>
          </p:cNvPr>
          <p:cNvSpPr>
            <a:spLocks noGrp="1"/>
          </p:cNvSpPr>
          <p:nvPr>
            <p:ph type="body" idx="1"/>
          </p:nvPr>
        </p:nvSpPr>
        <p:spPr/>
        <p:txBody>
          <a:bodyPr/>
          <a:lstStyle/>
          <a:p>
            <a:pPr marL="50800" indent="0">
              <a:buNone/>
            </a:pPr>
            <a:r>
              <a:rPr lang="en-US" dirty="0"/>
              <a:t>Also called L2 Regression</a:t>
            </a:r>
          </a:p>
          <a:p>
            <a:pPr marL="50800" indent="0">
              <a:buNone/>
            </a:pPr>
            <a:r>
              <a:rPr lang="en-US" dirty="0"/>
              <a:t>Adds the square of the coefficients</a:t>
            </a:r>
          </a:p>
        </p:txBody>
      </p:sp>
      <p:sp>
        <p:nvSpPr>
          <p:cNvPr id="4" name="Slide Number Placeholder 3">
            <a:extLst>
              <a:ext uri="{FF2B5EF4-FFF2-40B4-BE49-F238E27FC236}">
                <a16:creationId xmlns:a16="http://schemas.microsoft.com/office/drawing/2014/main" id="{B0963D1F-BC25-6561-78F1-5C97EF43A9C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48903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68"/>
          <p:cNvSpPr txBox="1">
            <a:spLocks noGrp="1"/>
          </p:cNvSpPr>
          <p:nvPr>
            <p:ph type="title"/>
          </p:nvPr>
        </p:nvSpPr>
        <p:spPr>
          <a:xfrm>
            <a:off x="552450" y="320675"/>
            <a:ext cx="108015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LASSO Regression</a:t>
            </a:r>
            <a:endParaRPr/>
          </a:p>
        </p:txBody>
      </p:sp>
      <p:sp>
        <p:nvSpPr>
          <p:cNvPr id="940" name="Google Shape;940;p6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2200"/>
              </a:spcBef>
              <a:spcAft>
                <a:spcPts val="0"/>
              </a:spcAft>
              <a:buNone/>
            </a:pPr>
            <a:r>
              <a:rPr lang="en-US"/>
              <a:t>“LASSO Regression” is a term for the following specific combination of model, loss, and regularization:</a:t>
            </a:r>
            <a:endParaRPr/>
          </a:p>
          <a:p>
            <a:pPr marL="457200" lvl="0" indent="-406400" algn="l" rtl="0">
              <a:spcBef>
                <a:spcPts val="2200"/>
              </a:spcBef>
              <a:spcAft>
                <a:spcPts val="0"/>
              </a:spcAft>
              <a:buSzPts val="2800"/>
              <a:buChar char="●"/>
            </a:pPr>
            <a:r>
              <a:rPr lang="en-US"/>
              <a:t>Model: </a:t>
            </a:r>
            <a:endParaRPr/>
          </a:p>
          <a:p>
            <a:pPr marL="457200" lvl="0" indent="-406400" algn="l" rtl="0">
              <a:spcBef>
                <a:spcPts val="0"/>
              </a:spcBef>
              <a:spcAft>
                <a:spcPts val="0"/>
              </a:spcAft>
              <a:buSzPts val="2800"/>
              <a:buChar char="●"/>
            </a:pPr>
            <a:r>
              <a:rPr lang="en-US"/>
              <a:t>Loss: Squared loss</a:t>
            </a:r>
            <a:endParaRPr/>
          </a:p>
          <a:p>
            <a:pPr marL="457200" lvl="0" indent="-406400" algn="l" rtl="0">
              <a:spcBef>
                <a:spcPts val="0"/>
              </a:spcBef>
              <a:spcAft>
                <a:spcPts val="0"/>
              </a:spcAft>
              <a:buSzPts val="2800"/>
              <a:buChar char="●"/>
            </a:pPr>
            <a:r>
              <a:rPr lang="en-US"/>
              <a:t>Regularization: L1 regularization</a:t>
            </a:r>
            <a:endParaRPr/>
          </a:p>
          <a:p>
            <a:pPr marL="0" lvl="0" indent="0" algn="l" rtl="0">
              <a:spcBef>
                <a:spcPts val="2200"/>
              </a:spcBef>
              <a:spcAft>
                <a:spcPts val="0"/>
              </a:spcAft>
              <a:buNone/>
            </a:pPr>
            <a:r>
              <a:rPr lang="en-US"/>
              <a:t>The </a:t>
            </a:r>
            <a:r>
              <a:rPr lang="en-US" b="1"/>
              <a:t>objective function </a:t>
            </a:r>
            <a:r>
              <a:rPr lang="en-US"/>
              <a:t>we minimize for LASSO Regression is average squared loss, plus an added penalty:</a:t>
            </a:r>
            <a:endParaRPr/>
          </a:p>
        </p:txBody>
      </p:sp>
      <p:sp>
        <p:nvSpPr>
          <p:cNvPr id="941" name="Google Shape;941;p68"/>
          <p:cNvSpPr txBox="1">
            <a:spLocks noGrp="1"/>
          </p:cNvSpPr>
          <p:nvPr>
            <p:ph type="sldNum" idx="12"/>
          </p:nvPr>
        </p:nvSpPr>
        <p:spPr>
          <a:xfrm>
            <a:off x="83950" y="6356351"/>
            <a:ext cx="2743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pic>
        <p:nvPicPr>
          <p:cNvPr id="942" name="Google Shape;942;p68"/>
          <p:cNvPicPr preferRelativeResize="0"/>
          <p:nvPr/>
        </p:nvPicPr>
        <p:blipFill>
          <a:blip r:embed="rId3">
            <a:alphaModFix/>
          </a:blip>
          <a:stretch>
            <a:fillRect/>
          </a:stretch>
        </p:blipFill>
        <p:spPr>
          <a:xfrm>
            <a:off x="2649050" y="3118400"/>
            <a:ext cx="1351625" cy="526000"/>
          </a:xfrm>
          <a:prstGeom prst="rect">
            <a:avLst/>
          </a:prstGeom>
          <a:noFill/>
          <a:ln>
            <a:noFill/>
          </a:ln>
        </p:spPr>
      </p:pic>
      <p:pic>
        <p:nvPicPr>
          <p:cNvPr id="943" name="Google Shape;943;p68"/>
          <p:cNvPicPr preferRelativeResize="0"/>
          <p:nvPr/>
        </p:nvPicPr>
        <p:blipFill>
          <a:blip r:embed="rId4">
            <a:alphaModFix/>
          </a:blip>
          <a:stretch>
            <a:fillRect/>
          </a:stretch>
        </p:blipFill>
        <p:spPr>
          <a:xfrm>
            <a:off x="3598351" y="5614650"/>
            <a:ext cx="4995300" cy="820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4DF57-BE59-B7E4-C208-BB7470CF34D6}"/>
              </a:ext>
            </a:extLst>
          </p:cNvPr>
          <p:cNvSpPr>
            <a:spLocks noGrp="1"/>
          </p:cNvSpPr>
          <p:nvPr>
            <p:ph type="title"/>
          </p:nvPr>
        </p:nvSpPr>
        <p:spPr/>
        <p:txBody>
          <a:bodyPr/>
          <a:lstStyle/>
          <a:p>
            <a:r>
              <a:rPr lang="en-US" dirty="0"/>
              <a:t>LASSO Regression</a:t>
            </a:r>
          </a:p>
        </p:txBody>
      </p:sp>
      <p:sp>
        <p:nvSpPr>
          <p:cNvPr id="3" name="Text Placeholder 2">
            <a:extLst>
              <a:ext uri="{FF2B5EF4-FFF2-40B4-BE49-F238E27FC236}">
                <a16:creationId xmlns:a16="http://schemas.microsoft.com/office/drawing/2014/main" id="{40DCC0A3-0693-A05B-97AB-5589A30D2984}"/>
              </a:ext>
            </a:extLst>
          </p:cNvPr>
          <p:cNvSpPr>
            <a:spLocks noGrp="1"/>
          </p:cNvSpPr>
          <p:nvPr>
            <p:ph type="body" idx="1"/>
          </p:nvPr>
        </p:nvSpPr>
        <p:spPr/>
        <p:txBody>
          <a:bodyPr/>
          <a:lstStyle/>
          <a:p>
            <a:pPr marL="50800" indent="0">
              <a:buNone/>
            </a:pPr>
            <a:r>
              <a:rPr lang="en-US" dirty="0"/>
              <a:t>LASSO – Least Absolute Shrinkage Selector Operator</a:t>
            </a:r>
          </a:p>
          <a:p>
            <a:pPr marL="50800" indent="0">
              <a:buNone/>
            </a:pPr>
            <a:r>
              <a:rPr lang="en-US" dirty="0"/>
              <a:t>Adds the Sum of the absolute value of the coefficients</a:t>
            </a:r>
          </a:p>
          <a:p>
            <a:endParaRPr lang="en-US" dirty="0"/>
          </a:p>
        </p:txBody>
      </p:sp>
      <p:sp>
        <p:nvSpPr>
          <p:cNvPr id="4" name="Slide Number Placeholder 3">
            <a:extLst>
              <a:ext uri="{FF2B5EF4-FFF2-40B4-BE49-F238E27FC236}">
                <a16:creationId xmlns:a16="http://schemas.microsoft.com/office/drawing/2014/main" id="{AB161DB9-B6C4-6DC1-81AE-7129B576F4F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901246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70"/>
          <p:cNvSpPr txBox="1">
            <a:spLocks noGrp="1"/>
          </p:cNvSpPr>
          <p:nvPr>
            <p:ph type="title"/>
          </p:nvPr>
        </p:nvSpPr>
        <p:spPr>
          <a:xfrm>
            <a:off x="552450" y="320675"/>
            <a:ext cx="108015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Summary of Regression Methods</a:t>
            </a:r>
            <a:endParaRPr/>
          </a:p>
        </p:txBody>
      </p:sp>
      <p:sp>
        <p:nvSpPr>
          <p:cNvPr id="960" name="Google Shape;960;p70"/>
          <p:cNvSpPr txBox="1">
            <a:spLocks noGrp="1"/>
          </p:cNvSpPr>
          <p:nvPr>
            <p:ph type="sldNum" idx="12"/>
          </p:nvPr>
        </p:nvSpPr>
        <p:spPr>
          <a:xfrm>
            <a:off x="83950" y="6356351"/>
            <a:ext cx="2743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15</a:t>
            </a:fld>
            <a:endParaRPr/>
          </a:p>
        </p:txBody>
      </p:sp>
      <p:graphicFrame>
        <p:nvGraphicFramePr>
          <p:cNvPr id="961" name="Google Shape;961;p70"/>
          <p:cNvGraphicFramePr/>
          <p:nvPr>
            <p:extLst>
              <p:ext uri="{D42A27DB-BD31-4B8C-83A1-F6EECF244321}">
                <p14:modId xmlns:p14="http://schemas.microsoft.com/office/powerpoint/2010/main" val="459553342"/>
              </p:ext>
            </p:extLst>
          </p:nvPr>
        </p:nvGraphicFramePr>
        <p:xfrm>
          <a:off x="719988" y="2141575"/>
          <a:ext cx="11208050" cy="3866375"/>
        </p:xfrm>
        <a:graphic>
          <a:graphicData uri="http://schemas.openxmlformats.org/drawingml/2006/table">
            <a:tbl>
              <a:tblPr>
                <a:noFill/>
                <a:tableStyleId>{0A37EDE1-DE5C-4019-806B-C17FB239A5A0}</a:tableStyleId>
              </a:tblPr>
              <a:tblGrid>
                <a:gridCol w="1374450">
                  <a:extLst>
                    <a:ext uri="{9D8B030D-6E8A-4147-A177-3AD203B41FA5}">
                      <a16:colId xmlns:a16="http://schemas.microsoft.com/office/drawing/2014/main" val="20000"/>
                    </a:ext>
                  </a:extLst>
                </a:gridCol>
                <a:gridCol w="1502825">
                  <a:extLst>
                    <a:ext uri="{9D8B030D-6E8A-4147-A177-3AD203B41FA5}">
                      <a16:colId xmlns:a16="http://schemas.microsoft.com/office/drawing/2014/main" val="20001"/>
                    </a:ext>
                  </a:extLst>
                </a:gridCol>
                <a:gridCol w="1449400">
                  <a:extLst>
                    <a:ext uri="{9D8B030D-6E8A-4147-A177-3AD203B41FA5}">
                      <a16:colId xmlns:a16="http://schemas.microsoft.com/office/drawing/2014/main" val="20002"/>
                    </a:ext>
                  </a:extLst>
                </a:gridCol>
                <a:gridCol w="971100">
                  <a:extLst>
                    <a:ext uri="{9D8B030D-6E8A-4147-A177-3AD203B41FA5}">
                      <a16:colId xmlns:a16="http://schemas.microsoft.com/office/drawing/2014/main" val="20003"/>
                    </a:ext>
                  </a:extLst>
                </a:gridCol>
                <a:gridCol w="2592825">
                  <a:extLst>
                    <a:ext uri="{9D8B030D-6E8A-4147-A177-3AD203B41FA5}">
                      <a16:colId xmlns:a16="http://schemas.microsoft.com/office/drawing/2014/main" val="20004"/>
                    </a:ext>
                  </a:extLst>
                </a:gridCol>
                <a:gridCol w="3317450">
                  <a:extLst>
                    <a:ext uri="{9D8B030D-6E8A-4147-A177-3AD203B41FA5}">
                      <a16:colId xmlns:a16="http://schemas.microsoft.com/office/drawing/2014/main" val="20005"/>
                    </a:ext>
                  </a:extLst>
                </a:gridCol>
              </a:tblGrid>
              <a:tr h="849125">
                <a:tc>
                  <a:txBody>
                    <a:bodyPr/>
                    <a:lstStyle/>
                    <a:p>
                      <a:pPr marL="0" lvl="0" indent="0" algn="l" rtl="0">
                        <a:spcBef>
                          <a:spcPts val="0"/>
                        </a:spcBef>
                        <a:spcAft>
                          <a:spcPts val="0"/>
                        </a:spcAft>
                        <a:buNone/>
                      </a:pPr>
                      <a:r>
                        <a:rPr lang="en-US"/>
                        <a:t>Name</a:t>
                      </a:r>
                      <a:endParaRPr/>
                    </a:p>
                  </a:txBody>
                  <a:tcPr marL="91425" marR="91425" marT="91425" marB="91425"/>
                </a:tc>
                <a:tc>
                  <a:txBody>
                    <a:bodyPr/>
                    <a:lstStyle/>
                    <a:p>
                      <a:pPr marL="0" lvl="0" indent="0" algn="l" rtl="0">
                        <a:spcBef>
                          <a:spcPts val="0"/>
                        </a:spcBef>
                        <a:spcAft>
                          <a:spcPts val="0"/>
                        </a:spcAft>
                        <a:buNone/>
                      </a:pPr>
                      <a:r>
                        <a:rPr lang="en-US"/>
                        <a:t>Model</a:t>
                      </a:r>
                      <a:endParaRPr/>
                    </a:p>
                  </a:txBody>
                  <a:tcPr marL="91425" marR="91425" marT="91425" marB="91425"/>
                </a:tc>
                <a:tc>
                  <a:txBody>
                    <a:bodyPr/>
                    <a:lstStyle/>
                    <a:p>
                      <a:pPr marL="0" lvl="0" indent="0" algn="l" rtl="0">
                        <a:spcBef>
                          <a:spcPts val="0"/>
                        </a:spcBef>
                        <a:spcAft>
                          <a:spcPts val="0"/>
                        </a:spcAft>
                        <a:buNone/>
                      </a:pPr>
                      <a:r>
                        <a:rPr lang="en-US"/>
                        <a:t>Loss</a:t>
                      </a:r>
                      <a:endParaRPr/>
                    </a:p>
                  </a:txBody>
                  <a:tcPr marL="91425" marR="91425" marT="91425" marB="91425"/>
                </a:tc>
                <a:tc>
                  <a:txBody>
                    <a:bodyPr/>
                    <a:lstStyle/>
                    <a:p>
                      <a:pPr marL="0" lvl="0" indent="0" algn="l" rtl="0">
                        <a:spcBef>
                          <a:spcPts val="0"/>
                        </a:spcBef>
                        <a:spcAft>
                          <a:spcPts val="0"/>
                        </a:spcAft>
                        <a:buNone/>
                      </a:pPr>
                      <a:r>
                        <a:rPr lang="en-US"/>
                        <a:t>Reg.</a:t>
                      </a:r>
                      <a:endParaRPr/>
                    </a:p>
                  </a:txBody>
                  <a:tcPr marL="91425" marR="91425" marT="91425" marB="91425"/>
                </a:tc>
                <a:tc>
                  <a:txBody>
                    <a:bodyPr/>
                    <a:lstStyle/>
                    <a:p>
                      <a:pPr marL="0" lvl="0" indent="0" algn="l" rtl="0">
                        <a:spcBef>
                          <a:spcPts val="0"/>
                        </a:spcBef>
                        <a:spcAft>
                          <a:spcPts val="0"/>
                        </a:spcAft>
                        <a:buNone/>
                      </a:pPr>
                      <a:r>
                        <a:rPr lang="en-US"/>
                        <a:t>Objective</a:t>
                      </a:r>
                      <a:endParaRPr/>
                    </a:p>
                  </a:txBody>
                  <a:tcPr marL="91425" marR="91425" marT="91425" marB="91425"/>
                </a:tc>
                <a:tc>
                  <a:txBody>
                    <a:bodyPr/>
                    <a:lstStyle/>
                    <a:p>
                      <a:pPr marL="0" lvl="0" indent="0" algn="l" rtl="0">
                        <a:spcBef>
                          <a:spcPts val="0"/>
                        </a:spcBef>
                        <a:spcAft>
                          <a:spcPts val="0"/>
                        </a:spcAft>
                        <a:buNone/>
                      </a:pPr>
                      <a:r>
                        <a:rPr lang="en-US"/>
                        <a:t>Solution</a:t>
                      </a:r>
                      <a:endParaRPr/>
                    </a:p>
                  </a:txBody>
                  <a:tcPr marL="91425" marR="91425" marT="91425" marB="91425"/>
                </a:tc>
                <a:extLst>
                  <a:ext uri="{0D108BD9-81ED-4DB2-BD59-A6C34878D82A}">
                    <a16:rowId xmlns:a16="http://schemas.microsoft.com/office/drawing/2014/main" val="10000"/>
                  </a:ext>
                </a:extLst>
              </a:tr>
              <a:tr h="857350">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r h="1302550">
                <a:tc>
                  <a:txBody>
                    <a:bodyPr/>
                    <a:lstStyle/>
                    <a:p>
                      <a:pPr marL="0" lvl="0" indent="0" algn="l" rtl="0">
                        <a:spcBef>
                          <a:spcPts val="0"/>
                        </a:spcBef>
                        <a:spcAft>
                          <a:spcPts val="0"/>
                        </a:spcAft>
                        <a:buNone/>
                      </a:pPr>
                      <a:r>
                        <a:rPr lang="en-US"/>
                        <a:t>Ridge Regression</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a:t>Squared loss</a:t>
                      </a:r>
                      <a:endParaRPr/>
                    </a:p>
                  </a:txBody>
                  <a:tcPr marL="91425" marR="91425" marT="91425" marB="91425"/>
                </a:tc>
                <a:tc>
                  <a:txBody>
                    <a:bodyPr/>
                    <a:lstStyle/>
                    <a:p>
                      <a:pPr marL="0" lvl="0" indent="0" algn="l" rtl="0">
                        <a:spcBef>
                          <a:spcPts val="0"/>
                        </a:spcBef>
                        <a:spcAft>
                          <a:spcPts val="0"/>
                        </a:spcAft>
                        <a:buNone/>
                      </a:pPr>
                      <a:r>
                        <a:rPr lang="en-US"/>
                        <a:t>L2</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2"/>
                  </a:ext>
                </a:extLst>
              </a:tr>
              <a:tr h="857350">
                <a:tc>
                  <a:txBody>
                    <a:bodyPr/>
                    <a:lstStyle/>
                    <a:p>
                      <a:pPr marL="0" lvl="0" indent="0" algn="l" rtl="0">
                        <a:spcBef>
                          <a:spcPts val="0"/>
                        </a:spcBef>
                        <a:spcAft>
                          <a:spcPts val="0"/>
                        </a:spcAft>
                        <a:buNone/>
                      </a:pPr>
                      <a:r>
                        <a:rPr lang="en-US"/>
                        <a:t>LASSO</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a:t>Squared loss</a:t>
                      </a:r>
                      <a:endParaRPr/>
                    </a:p>
                  </a:txBody>
                  <a:tcPr marL="91425" marR="91425" marT="91425" marB="91425"/>
                </a:tc>
                <a:tc>
                  <a:txBody>
                    <a:bodyPr/>
                    <a:lstStyle/>
                    <a:p>
                      <a:pPr marL="0" lvl="0" indent="0" algn="l" rtl="0">
                        <a:spcBef>
                          <a:spcPts val="0"/>
                        </a:spcBef>
                        <a:spcAft>
                          <a:spcPts val="0"/>
                        </a:spcAft>
                        <a:buNone/>
                      </a:pPr>
                      <a:r>
                        <a:rPr lang="en-US"/>
                        <a:t>L1</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dirty="0"/>
                        <a:t>No closed form</a:t>
                      </a:r>
                      <a:endParaRPr dirty="0"/>
                    </a:p>
                  </a:txBody>
                  <a:tcPr marL="91425" marR="91425" marT="91425" marB="91425"/>
                </a:tc>
                <a:extLst>
                  <a:ext uri="{0D108BD9-81ED-4DB2-BD59-A6C34878D82A}">
                    <a16:rowId xmlns:a16="http://schemas.microsoft.com/office/drawing/2014/main" val="10003"/>
                  </a:ext>
                </a:extLst>
              </a:tr>
            </a:tbl>
          </a:graphicData>
        </a:graphic>
      </p:graphicFrame>
      <p:pic>
        <p:nvPicPr>
          <p:cNvPr id="963" name="Google Shape;963;p70"/>
          <p:cNvPicPr preferRelativeResize="0"/>
          <p:nvPr/>
        </p:nvPicPr>
        <p:blipFill>
          <a:blip r:embed="rId3">
            <a:alphaModFix/>
          </a:blip>
          <a:stretch>
            <a:fillRect/>
          </a:stretch>
        </p:blipFill>
        <p:spPr>
          <a:xfrm>
            <a:off x="2227025" y="4285834"/>
            <a:ext cx="1268425" cy="493625"/>
          </a:xfrm>
          <a:prstGeom prst="rect">
            <a:avLst/>
          </a:prstGeom>
          <a:noFill/>
          <a:ln>
            <a:noFill/>
          </a:ln>
        </p:spPr>
      </p:pic>
      <p:pic>
        <p:nvPicPr>
          <p:cNvPr id="964" name="Google Shape;964;p70"/>
          <p:cNvPicPr preferRelativeResize="0"/>
          <p:nvPr/>
        </p:nvPicPr>
        <p:blipFill>
          <a:blip r:embed="rId3">
            <a:alphaModFix/>
          </a:blip>
          <a:stretch>
            <a:fillRect/>
          </a:stretch>
        </p:blipFill>
        <p:spPr>
          <a:xfrm>
            <a:off x="2227025" y="5335134"/>
            <a:ext cx="1268425" cy="493625"/>
          </a:xfrm>
          <a:prstGeom prst="rect">
            <a:avLst/>
          </a:prstGeom>
          <a:noFill/>
          <a:ln>
            <a:noFill/>
          </a:ln>
        </p:spPr>
      </p:pic>
      <p:pic>
        <p:nvPicPr>
          <p:cNvPr id="965" name="Google Shape;965;p70"/>
          <p:cNvPicPr preferRelativeResize="0"/>
          <p:nvPr/>
        </p:nvPicPr>
        <p:blipFill rotWithShape="1">
          <a:blip r:embed="rId4">
            <a:alphaModFix/>
          </a:blip>
          <a:srcRect l="41745"/>
          <a:stretch/>
        </p:blipFill>
        <p:spPr>
          <a:xfrm>
            <a:off x="6285775" y="4191349"/>
            <a:ext cx="2072050" cy="624165"/>
          </a:xfrm>
          <a:prstGeom prst="rect">
            <a:avLst/>
          </a:prstGeom>
          <a:noFill/>
          <a:ln>
            <a:noFill/>
          </a:ln>
        </p:spPr>
      </p:pic>
      <p:pic>
        <p:nvPicPr>
          <p:cNvPr id="966" name="Google Shape;966;p70"/>
          <p:cNvPicPr preferRelativeResize="0"/>
          <p:nvPr/>
        </p:nvPicPr>
        <p:blipFill rotWithShape="1">
          <a:blip r:embed="rId5">
            <a:alphaModFix/>
          </a:blip>
          <a:srcRect l="41745"/>
          <a:stretch/>
        </p:blipFill>
        <p:spPr>
          <a:xfrm>
            <a:off x="6285775" y="5326725"/>
            <a:ext cx="2072046" cy="584200"/>
          </a:xfrm>
          <a:prstGeom prst="rect">
            <a:avLst/>
          </a:prstGeom>
          <a:noFill/>
          <a:ln>
            <a:noFill/>
          </a:ln>
        </p:spPr>
      </p:pic>
      <p:pic>
        <p:nvPicPr>
          <p:cNvPr id="968" name="Google Shape;968;p70"/>
          <p:cNvPicPr preferRelativeResize="0"/>
          <p:nvPr/>
        </p:nvPicPr>
        <p:blipFill>
          <a:blip r:embed="rId6">
            <a:alphaModFix/>
          </a:blip>
          <a:stretch>
            <a:fillRect/>
          </a:stretch>
        </p:blipFill>
        <p:spPr>
          <a:xfrm>
            <a:off x="8705075" y="4350075"/>
            <a:ext cx="3096776" cy="365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71"/>
          <p:cNvSpPr txBox="1">
            <a:spLocks noGrp="1"/>
          </p:cNvSpPr>
          <p:nvPr>
            <p:ph type="title"/>
          </p:nvPr>
        </p:nvSpPr>
        <p:spPr>
          <a:xfrm>
            <a:off x="552450" y="320675"/>
            <a:ext cx="108015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Fitting vs. Evaluating</a:t>
            </a:r>
            <a:endParaRPr/>
          </a:p>
        </p:txBody>
      </p:sp>
      <p:sp>
        <p:nvSpPr>
          <p:cNvPr id="976" name="Google Shape;976;p7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2200"/>
              </a:spcBef>
              <a:spcAft>
                <a:spcPts val="0"/>
              </a:spcAft>
              <a:buNone/>
            </a:pPr>
            <a:r>
              <a:rPr lang="en-US" dirty="0"/>
              <a:t>While we may use a regularized objective function to determine our model’s parameters, we still look at </a:t>
            </a:r>
            <a:r>
              <a:rPr lang="en-US" b="1" dirty="0"/>
              <a:t>(root) mean squared error </a:t>
            </a:r>
            <a:r>
              <a:rPr lang="en-US" dirty="0"/>
              <a:t>to evaluate our model’s performance.</a:t>
            </a:r>
          </a:p>
          <a:p>
            <a:pPr marL="0" lvl="0" indent="0" algn="l" rtl="0">
              <a:spcBef>
                <a:spcPts val="2200"/>
              </a:spcBef>
              <a:spcAft>
                <a:spcPts val="0"/>
              </a:spcAft>
              <a:buNone/>
            </a:pPr>
            <a:r>
              <a:rPr lang="en-US" dirty="0"/>
              <a:t>Which is better?  LASSO or Ridge?</a:t>
            </a:r>
          </a:p>
          <a:p>
            <a:pPr marL="0" lvl="0" indent="0" algn="l" rtl="0">
              <a:spcBef>
                <a:spcPts val="2200"/>
              </a:spcBef>
              <a:spcAft>
                <a:spcPts val="0"/>
              </a:spcAft>
              <a:buNone/>
            </a:pPr>
            <a:r>
              <a:rPr lang="en-US" dirty="0"/>
              <a:t>They are both similar but LASSO can produce coefficients that are exactly zero which provides better feature selection, in most situations.  LASSO works well when there are smaller number of significant parameters, </a:t>
            </a:r>
            <a:r>
              <a:rPr lang="en-US"/>
              <a:t>and others are not.</a:t>
            </a:r>
            <a:endParaRPr/>
          </a:p>
        </p:txBody>
      </p:sp>
      <p:sp>
        <p:nvSpPr>
          <p:cNvPr id="977" name="Google Shape;977;p71"/>
          <p:cNvSpPr txBox="1">
            <a:spLocks noGrp="1"/>
          </p:cNvSpPr>
          <p:nvPr>
            <p:ph type="sldNum" idx="12"/>
          </p:nvPr>
        </p:nvSpPr>
        <p:spPr>
          <a:xfrm>
            <a:off x="83950" y="6356351"/>
            <a:ext cx="2743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1238600" y="3113800"/>
            <a:ext cx="9714900" cy="6303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US"/>
              <a:t>Cross Validation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552450" y="320675"/>
            <a:ext cx="108015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Gothic"/>
              <a:buNone/>
            </a:pPr>
            <a:r>
              <a:rPr lang="en-US" b="1"/>
              <a:t>Training</a:t>
            </a:r>
            <a:r>
              <a:rPr lang="en-US"/>
              <a:t> vs </a:t>
            </a:r>
            <a:r>
              <a:rPr lang="en-US" b="1"/>
              <a:t>Test</a:t>
            </a:r>
            <a:r>
              <a:rPr lang="en-US"/>
              <a:t> Error</a:t>
            </a:r>
            <a:endParaRPr/>
          </a:p>
        </p:txBody>
      </p:sp>
      <p:cxnSp>
        <p:nvCxnSpPr>
          <p:cNvPr id="244" name="Google Shape;244;p39"/>
          <p:cNvCxnSpPr/>
          <p:nvPr/>
        </p:nvCxnSpPr>
        <p:spPr>
          <a:xfrm rot="10800000">
            <a:off x="2885948" y="1886946"/>
            <a:ext cx="0" cy="4046700"/>
          </a:xfrm>
          <a:prstGeom prst="straightConnector1">
            <a:avLst/>
          </a:prstGeom>
          <a:noFill/>
          <a:ln w="38100" cap="flat" cmpd="sng">
            <a:solidFill>
              <a:schemeClr val="dk1"/>
            </a:solidFill>
            <a:prstDash val="solid"/>
            <a:miter lim="800000"/>
            <a:headEnd type="none" w="sm" len="sm"/>
            <a:tailEnd type="triangle" w="med" len="med"/>
          </a:ln>
        </p:spPr>
      </p:cxnSp>
      <p:cxnSp>
        <p:nvCxnSpPr>
          <p:cNvPr id="245" name="Google Shape;245;p39"/>
          <p:cNvCxnSpPr/>
          <p:nvPr/>
        </p:nvCxnSpPr>
        <p:spPr>
          <a:xfrm>
            <a:off x="2574663" y="5602905"/>
            <a:ext cx="7493400" cy="0"/>
          </a:xfrm>
          <a:prstGeom prst="straightConnector1">
            <a:avLst/>
          </a:prstGeom>
          <a:noFill/>
          <a:ln w="38100" cap="flat" cmpd="sng">
            <a:solidFill>
              <a:schemeClr val="dk1"/>
            </a:solidFill>
            <a:prstDash val="solid"/>
            <a:miter lim="800000"/>
            <a:headEnd type="none" w="sm" len="sm"/>
            <a:tailEnd type="triangle" w="med" len="med"/>
          </a:ln>
        </p:spPr>
      </p:cxnSp>
      <p:sp>
        <p:nvSpPr>
          <p:cNvPr id="246" name="Google Shape;246;p39"/>
          <p:cNvSpPr txBox="1"/>
          <p:nvPr/>
        </p:nvSpPr>
        <p:spPr>
          <a:xfrm>
            <a:off x="4292084" y="5602905"/>
            <a:ext cx="5162100"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a:solidFill>
                  <a:schemeClr val="dk1"/>
                </a:solidFill>
                <a:latin typeface="Century Gothic"/>
                <a:ea typeface="Century Gothic"/>
                <a:cs typeface="Century Gothic"/>
                <a:sym typeface="Century Gothic"/>
              </a:rPr>
              <a:t>Model “complexity”</a:t>
            </a:r>
            <a:endParaRPr/>
          </a:p>
        </p:txBody>
      </p:sp>
      <p:sp>
        <p:nvSpPr>
          <p:cNvPr id="247" name="Google Shape;247;p39"/>
          <p:cNvSpPr txBox="1"/>
          <p:nvPr/>
        </p:nvSpPr>
        <p:spPr>
          <a:xfrm rot="-5400000">
            <a:off x="1747020" y="3390862"/>
            <a:ext cx="1258800"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a:solidFill>
                  <a:schemeClr val="dk1"/>
                </a:solidFill>
                <a:latin typeface="Century Gothic"/>
                <a:ea typeface="Century Gothic"/>
                <a:cs typeface="Century Gothic"/>
                <a:sym typeface="Century Gothic"/>
              </a:rPr>
              <a:t>Error</a:t>
            </a:r>
            <a:endParaRPr/>
          </a:p>
        </p:txBody>
      </p:sp>
      <p:grpSp>
        <p:nvGrpSpPr>
          <p:cNvPr id="248" name="Google Shape;248;p39"/>
          <p:cNvGrpSpPr/>
          <p:nvPr/>
        </p:nvGrpSpPr>
        <p:grpSpPr>
          <a:xfrm>
            <a:off x="3197234" y="2246864"/>
            <a:ext cx="6867718" cy="3009405"/>
            <a:chOff x="3197234" y="2246864"/>
            <a:chExt cx="6867718" cy="3009405"/>
          </a:xfrm>
        </p:grpSpPr>
        <p:sp>
          <p:nvSpPr>
            <p:cNvPr id="249" name="Google Shape;249;p39"/>
            <p:cNvSpPr/>
            <p:nvPr/>
          </p:nvSpPr>
          <p:spPr>
            <a:xfrm>
              <a:off x="3197234" y="2246864"/>
              <a:ext cx="6556443" cy="2918298"/>
            </a:xfrm>
            <a:custGeom>
              <a:avLst/>
              <a:gdLst/>
              <a:ahLst/>
              <a:cxnLst/>
              <a:rect l="l" t="t" r="r" b="b"/>
              <a:pathLst>
                <a:path w="6556443" h="2918298" extrusionOk="0">
                  <a:moveTo>
                    <a:pt x="0" y="0"/>
                  </a:moveTo>
                  <a:cubicBezTo>
                    <a:pt x="1854740" y="1984443"/>
                    <a:pt x="1822315" y="2412459"/>
                    <a:pt x="6556443" y="2918298"/>
                  </a:cubicBezTo>
                </a:path>
              </a:pathLst>
            </a:custGeom>
            <a:noFill/>
            <a:ln w="539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50" name="Google Shape;250;p39"/>
            <p:cNvSpPr txBox="1"/>
            <p:nvPr/>
          </p:nvSpPr>
          <p:spPr>
            <a:xfrm rot="411483">
              <a:off x="7042388" y="4433461"/>
              <a:ext cx="2994727" cy="646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chemeClr val="accent5"/>
                  </a:solidFill>
                  <a:latin typeface="Century Gothic"/>
                  <a:ea typeface="Century Gothic"/>
                  <a:cs typeface="Century Gothic"/>
                  <a:sym typeface="Century Gothic"/>
                </a:rPr>
                <a:t>Training Error</a:t>
              </a:r>
              <a:endParaRPr/>
            </a:p>
          </p:txBody>
        </p:sp>
      </p:grpSp>
      <p:grpSp>
        <p:nvGrpSpPr>
          <p:cNvPr id="251" name="Google Shape;251;p39"/>
          <p:cNvGrpSpPr/>
          <p:nvPr/>
        </p:nvGrpSpPr>
        <p:grpSpPr>
          <a:xfrm>
            <a:off x="3508519" y="2155321"/>
            <a:ext cx="6556443" cy="1754972"/>
            <a:chOff x="3508519" y="2155321"/>
            <a:chExt cx="6556443" cy="1754972"/>
          </a:xfrm>
        </p:grpSpPr>
        <p:sp>
          <p:nvSpPr>
            <p:cNvPr id="252" name="Google Shape;252;p39"/>
            <p:cNvSpPr/>
            <p:nvPr/>
          </p:nvSpPr>
          <p:spPr>
            <a:xfrm>
              <a:off x="3508519" y="2155321"/>
              <a:ext cx="6556443" cy="1754972"/>
            </a:xfrm>
            <a:custGeom>
              <a:avLst/>
              <a:gdLst/>
              <a:ahLst/>
              <a:cxnLst/>
              <a:rect l="l" t="t" r="r" b="b"/>
              <a:pathLst>
                <a:path w="6556443" h="1754972" extrusionOk="0">
                  <a:moveTo>
                    <a:pt x="0" y="0"/>
                  </a:moveTo>
                  <a:cubicBezTo>
                    <a:pt x="1854740" y="1984443"/>
                    <a:pt x="3437106" y="2354093"/>
                    <a:pt x="6556443" y="758757"/>
                  </a:cubicBezTo>
                </a:path>
              </a:pathLst>
            </a:custGeom>
            <a:noFill/>
            <a:ln w="5397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53" name="Google Shape;253;p39"/>
            <p:cNvSpPr txBox="1"/>
            <p:nvPr/>
          </p:nvSpPr>
          <p:spPr>
            <a:xfrm rot="-1332142">
              <a:off x="7602882" y="2723004"/>
              <a:ext cx="2324554" cy="7080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a:solidFill>
                    <a:schemeClr val="accent2"/>
                  </a:solidFill>
                  <a:latin typeface="Century Gothic"/>
                  <a:ea typeface="Century Gothic"/>
                  <a:cs typeface="Century Gothic"/>
                  <a:sym typeface="Century Gothic"/>
                </a:rPr>
                <a:t>Test Error</a:t>
              </a:r>
              <a:endParaRPr/>
            </a:p>
          </p:txBody>
        </p:sp>
      </p:grpSp>
      <p:grpSp>
        <p:nvGrpSpPr>
          <p:cNvPr id="254" name="Google Shape;254;p39"/>
          <p:cNvGrpSpPr/>
          <p:nvPr/>
        </p:nvGrpSpPr>
        <p:grpSpPr>
          <a:xfrm>
            <a:off x="5970280" y="1674694"/>
            <a:ext cx="1354800" cy="3869700"/>
            <a:chOff x="5970280" y="1674694"/>
            <a:chExt cx="1354800" cy="3869700"/>
          </a:xfrm>
        </p:grpSpPr>
        <p:cxnSp>
          <p:nvCxnSpPr>
            <p:cNvPr id="255" name="Google Shape;255;p39"/>
            <p:cNvCxnSpPr/>
            <p:nvPr/>
          </p:nvCxnSpPr>
          <p:spPr>
            <a:xfrm>
              <a:off x="6767285" y="1674694"/>
              <a:ext cx="0" cy="3869700"/>
            </a:xfrm>
            <a:prstGeom prst="straightConnector1">
              <a:avLst/>
            </a:prstGeom>
            <a:noFill/>
            <a:ln w="19050" cap="flat" cmpd="sng">
              <a:solidFill>
                <a:schemeClr val="accent4"/>
              </a:solidFill>
              <a:prstDash val="dash"/>
              <a:miter lim="800000"/>
              <a:headEnd type="none" w="sm" len="sm"/>
              <a:tailEnd type="none" w="sm" len="sm"/>
            </a:ln>
          </p:spPr>
        </p:cxnSp>
        <p:sp>
          <p:nvSpPr>
            <p:cNvPr id="256" name="Google Shape;256;p39"/>
            <p:cNvSpPr txBox="1"/>
            <p:nvPr/>
          </p:nvSpPr>
          <p:spPr>
            <a:xfrm>
              <a:off x="5970280" y="2848141"/>
              <a:ext cx="13548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7E1F1D"/>
                  </a:solidFill>
                  <a:latin typeface="Century Gothic"/>
                  <a:ea typeface="Century Gothic"/>
                  <a:cs typeface="Century Gothic"/>
                  <a:sym typeface="Century Gothic"/>
                </a:rPr>
                <a:t>Best Fit</a:t>
              </a:r>
              <a:endParaRPr/>
            </a:p>
          </p:txBody>
        </p:sp>
      </p:grpSp>
      <p:sp>
        <p:nvSpPr>
          <p:cNvPr id="257" name="Google Shape;257;p39"/>
          <p:cNvSpPr txBox="1"/>
          <p:nvPr/>
        </p:nvSpPr>
        <p:spPr>
          <a:xfrm>
            <a:off x="6897926" y="1743084"/>
            <a:ext cx="24498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Century Gothic"/>
                <a:ea typeface="Century Gothic"/>
                <a:cs typeface="Century Gothic"/>
                <a:sym typeface="Century Gothic"/>
              </a:rPr>
              <a:t>Overfitting </a:t>
            </a:r>
            <a:endParaRPr sz="2800">
              <a:solidFill>
                <a:schemeClr val="dk1"/>
              </a:solidFill>
              <a:latin typeface="Century Gothic"/>
              <a:ea typeface="Century Gothic"/>
              <a:cs typeface="Century Gothic"/>
              <a:sym typeface="Century Gothic"/>
            </a:endParaRPr>
          </a:p>
        </p:txBody>
      </p:sp>
      <p:sp>
        <p:nvSpPr>
          <p:cNvPr id="258" name="Google Shape;258;p39"/>
          <p:cNvSpPr txBox="1"/>
          <p:nvPr/>
        </p:nvSpPr>
        <p:spPr>
          <a:xfrm>
            <a:off x="3938281" y="1743084"/>
            <a:ext cx="27384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Century Gothic"/>
                <a:ea typeface="Century Gothic"/>
                <a:cs typeface="Century Gothic"/>
                <a:sym typeface="Century Gothic"/>
              </a:rPr>
              <a:t>Underfitting</a:t>
            </a:r>
            <a:endParaRPr sz="2800">
              <a:solidFill>
                <a:schemeClr val="dk1"/>
              </a:solidFill>
              <a:latin typeface="Century Gothic"/>
              <a:ea typeface="Century Gothic"/>
              <a:cs typeface="Century Gothic"/>
              <a:sym typeface="Century Gothic"/>
            </a:endParaRPr>
          </a:p>
        </p:txBody>
      </p:sp>
      <p:sp>
        <p:nvSpPr>
          <p:cNvPr id="259" name="Google Shape;259;p39"/>
          <p:cNvSpPr txBox="1"/>
          <p:nvPr/>
        </p:nvSpPr>
        <p:spPr>
          <a:xfrm>
            <a:off x="5260520" y="6222971"/>
            <a:ext cx="3052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(e.g., number of features)</a:t>
            </a:r>
            <a:endParaRPr/>
          </a:p>
        </p:txBody>
      </p:sp>
      <p:sp>
        <p:nvSpPr>
          <p:cNvPr id="260" name="Google Shape;260;p39"/>
          <p:cNvSpPr txBox="1"/>
          <p:nvPr/>
        </p:nvSpPr>
        <p:spPr>
          <a:xfrm>
            <a:off x="7117611" y="285188"/>
            <a:ext cx="4557000" cy="1147800"/>
          </a:xfrm>
          <a:prstGeom prst="rect">
            <a:avLst/>
          </a:prstGeom>
          <a:gradFill>
            <a:gsLst>
              <a:gs pos="0">
                <a:srgbClr val="DD7573"/>
              </a:gs>
              <a:gs pos="50000">
                <a:srgbClr val="DE5B58"/>
              </a:gs>
              <a:gs pos="100000">
                <a:srgbClr val="CB4946"/>
              </a:gs>
            </a:gsLst>
            <a:lin ang="5400012" scaled="0"/>
          </a:gradFill>
          <a:ln>
            <a:noFill/>
          </a:ln>
          <a:effectLst>
            <a:outerShdw blurRad="57150" dist="19050" dir="5400000" algn="ctr" rotWithShape="0">
              <a:srgbClr val="000000">
                <a:alpha val="62750"/>
              </a:srgbClr>
            </a:outerShdw>
          </a:effectLst>
        </p:spPr>
        <p:txBody>
          <a:bodyPr spcFirstLastPara="1" wrap="square" lIns="182875" tIns="45700" rIns="182875" bIns="45700" anchor="ctr" anchorCtr="0">
            <a:noAutofit/>
          </a:bodyPr>
          <a:lstStyle/>
          <a:p>
            <a:pPr marL="0" marR="0" lvl="0" indent="0" algn="ctr" rtl="0">
              <a:spcBef>
                <a:spcPts val="0"/>
              </a:spcBef>
              <a:spcAft>
                <a:spcPts val="0"/>
              </a:spcAft>
              <a:buNone/>
            </a:pPr>
            <a:r>
              <a:rPr lang="en-US" sz="2400" b="1">
                <a:solidFill>
                  <a:schemeClr val="lt1"/>
                </a:solidFill>
                <a:latin typeface="Century Gothic"/>
                <a:ea typeface="Century Gothic"/>
                <a:cs typeface="Century Gothic"/>
                <a:sym typeface="Century Gothic"/>
              </a:rPr>
              <a:t>Training error</a:t>
            </a:r>
            <a:r>
              <a:rPr lang="en-US" sz="2400">
                <a:solidFill>
                  <a:schemeClr val="lt1"/>
                </a:solidFill>
                <a:latin typeface="Century Gothic"/>
                <a:ea typeface="Century Gothic"/>
                <a:cs typeface="Century Gothic"/>
                <a:sym typeface="Century Gothic"/>
              </a:rPr>
              <a:t> typically </a:t>
            </a:r>
            <a:br>
              <a:rPr lang="en-US" sz="2400">
                <a:solidFill>
                  <a:schemeClr val="lt1"/>
                </a:solidFill>
                <a:latin typeface="Century Gothic"/>
                <a:ea typeface="Century Gothic"/>
                <a:cs typeface="Century Gothic"/>
                <a:sym typeface="Century Gothic"/>
              </a:rPr>
            </a:br>
            <a:r>
              <a:rPr lang="en-US" sz="2400" i="1" u="sng">
                <a:solidFill>
                  <a:schemeClr val="lt1"/>
                </a:solidFill>
                <a:latin typeface="Century Gothic"/>
                <a:ea typeface="Century Gothic"/>
                <a:cs typeface="Century Gothic"/>
                <a:sym typeface="Century Gothic"/>
              </a:rPr>
              <a:t>under estimates</a:t>
            </a:r>
            <a:r>
              <a:rPr lang="en-US" sz="2400">
                <a:solidFill>
                  <a:schemeClr val="lt1"/>
                </a:solidFill>
                <a:latin typeface="Century Gothic"/>
                <a:ea typeface="Century Gothic"/>
                <a:cs typeface="Century Gothic"/>
                <a:sym typeface="Century Gothic"/>
              </a:rPr>
              <a:t> </a:t>
            </a:r>
            <a:r>
              <a:rPr lang="en-US" sz="2400" b="1">
                <a:solidFill>
                  <a:schemeClr val="lt1"/>
                </a:solidFill>
                <a:latin typeface="Century Gothic"/>
                <a:ea typeface="Century Gothic"/>
                <a:cs typeface="Century Gothic"/>
                <a:sym typeface="Century Gothic"/>
              </a:rPr>
              <a:t>test error</a:t>
            </a:r>
            <a:r>
              <a:rPr lang="en-US" sz="2400">
                <a:solidFill>
                  <a:schemeClr val="lt1"/>
                </a:solidFill>
                <a:latin typeface="Century Gothic"/>
                <a:ea typeface="Century Gothic"/>
                <a:cs typeface="Century Gothic"/>
                <a:sym typeface="Century Gothic"/>
              </a:rPr>
              <a:t>.</a:t>
            </a:r>
            <a:endParaRPr/>
          </a:p>
        </p:txBody>
      </p:sp>
      <p:sp>
        <p:nvSpPr>
          <p:cNvPr id="261" name="Google Shape;261;p39"/>
          <p:cNvSpPr txBox="1">
            <a:spLocks noGrp="1"/>
          </p:cNvSpPr>
          <p:nvPr>
            <p:ph type="sldNum" idx="12"/>
          </p:nvPr>
        </p:nvSpPr>
        <p:spPr>
          <a:xfrm>
            <a:off x="83950" y="6356351"/>
            <a:ext cx="2743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1"/>
                                        </p:tgtEl>
                                        <p:attrNameLst>
                                          <p:attrName>style.visibility</p:attrName>
                                        </p:attrNameLst>
                                      </p:cBhvr>
                                      <p:to>
                                        <p:strVal val="visible"/>
                                      </p:to>
                                    </p:set>
                                    <p:animEffect transition="in" filter="fade">
                                      <p:cBhvr>
                                        <p:cTn id="12" dur="500"/>
                                        <p:tgtEl>
                                          <p:spTgt spid="2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4"/>
                                        </p:tgtEl>
                                        <p:attrNameLst>
                                          <p:attrName>style.visibility</p:attrName>
                                        </p:attrNameLst>
                                      </p:cBhvr>
                                      <p:to>
                                        <p:strVal val="visible"/>
                                      </p:to>
                                    </p:set>
                                    <p:animEffect transition="in" filter="fade">
                                      <p:cBhvr>
                                        <p:cTn id="17" dur="500"/>
                                        <p:tgtEl>
                                          <p:spTgt spid="2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8"/>
                                        </p:tgtEl>
                                        <p:attrNameLst>
                                          <p:attrName>style.visibility</p:attrName>
                                        </p:attrNameLst>
                                      </p:cBhvr>
                                      <p:to>
                                        <p:strVal val="visible"/>
                                      </p:to>
                                    </p:set>
                                    <p:animEffect transition="in" filter="fade">
                                      <p:cBhvr>
                                        <p:cTn id="22" dur="500"/>
                                        <p:tgtEl>
                                          <p:spTgt spid="2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7"/>
                                        </p:tgtEl>
                                        <p:attrNameLst>
                                          <p:attrName>style.visibility</p:attrName>
                                        </p:attrNameLst>
                                      </p:cBhvr>
                                      <p:to>
                                        <p:strVal val="visible"/>
                                      </p:to>
                                    </p:set>
                                    <p:animEffect transition="in" filter="fade">
                                      <p:cBhvr>
                                        <p:cTn id="27" dur="500"/>
                                        <p:tgtEl>
                                          <p:spTgt spid="25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0"/>
                                        </p:tgtEl>
                                        <p:attrNameLst>
                                          <p:attrName>style.visibility</p:attrName>
                                        </p:attrNameLst>
                                      </p:cBhvr>
                                      <p:to>
                                        <p:strVal val="visible"/>
                                      </p:to>
                                    </p:set>
                                    <p:animEffect transition="in" filter="fade">
                                      <p:cBhvr>
                                        <p:cTn id="32" dur="5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0"/>
          <p:cNvSpPr txBox="1">
            <a:spLocks noGrp="1"/>
          </p:cNvSpPr>
          <p:nvPr>
            <p:ph type="title"/>
          </p:nvPr>
        </p:nvSpPr>
        <p:spPr>
          <a:xfrm>
            <a:off x="552450" y="320675"/>
            <a:ext cx="108015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Gothic"/>
              <a:buNone/>
            </a:pPr>
            <a:r>
              <a:rPr lang="en-US" b="1"/>
              <a:t>Generalization:</a:t>
            </a:r>
            <a:r>
              <a:rPr lang="en-US"/>
              <a:t> </a:t>
            </a:r>
            <a:r>
              <a:rPr lang="en-US" i="1"/>
              <a:t>The Train-Test Split</a:t>
            </a:r>
            <a:endParaRPr/>
          </a:p>
        </p:txBody>
      </p:sp>
      <p:sp>
        <p:nvSpPr>
          <p:cNvPr id="267" name="Google Shape;267;p40"/>
          <p:cNvSpPr txBox="1">
            <a:spLocks noGrp="1"/>
          </p:cNvSpPr>
          <p:nvPr>
            <p:ph type="body" idx="1"/>
          </p:nvPr>
        </p:nvSpPr>
        <p:spPr>
          <a:xfrm>
            <a:off x="228600" y="1520825"/>
            <a:ext cx="10515600" cy="4351200"/>
          </a:xfrm>
          <a:prstGeom prst="rect">
            <a:avLst/>
          </a:prstGeom>
          <a:noFill/>
          <a:ln>
            <a:noFill/>
          </a:ln>
        </p:spPr>
        <p:txBody>
          <a:bodyPr spcFirstLastPara="1" wrap="square" lIns="91425" tIns="45700" rIns="91425" bIns="45700" anchor="t" anchorCtr="0">
            <a:noAutofit/>
          </a:bodyPr>
          <a:lstStyle/>
          <a:p>
            <a:pPr marL="457200" lvl="0" indent="-436562" algn="l" rtl="0">
              <a:lnSpc>
                <a:spcPct val="90000"/>
              </a:lnSpc>
              <a:spcBef>
                <a:spcPts val="0"/>
              </a:spcBef>
              <a:spcAft>
                <a:spcPts val="0"/>
              </a:spcAft>
              <a:buClr>
                <a:schemeClr val="dk1"/>
              </a:buClr>
              <a:buSzPts val="2300"/>
              <a:buFont typeface="Noto Sans Symbols"/>
              <a:buChar char="●"/>
            </a:pPr>
            <a:r>
              <a:rPr lang="en-US" sz="2300" b="1"/>
              <a:t>Training Data:</a:t>
            </a:r>
            <a:r>
              <a:rPr lang="en-US" sz="2300"/>
              <a:t> used to fit model</a:t>
            </a:r>
            <a:endParaRPr sz="2700"/>
          </a:p>
          <a:p>
            <a:pPr marL="457200" lvl="0" indent="-436562" algn="l" rtl="0">
              <a:lnSpc>
                <a:spcPct val="90000"/>
              </a:lnSpc>
              <a:spcBef>
                <a:spcPts val="2200"/>
              </a:spcBef>
              <a:spcAft>
                <a:spcPts val="0"/>
              </a:spcAft>
              <a:buClr>
                <a:schemeClr val="dk1"/>
              </a:buClr>
              <a:buSzPts val="2300"/>
              <a:buFont typeface="Noto Sans Symbols"/>
              <a:buChar char="●"/>
            </a:pPr>
            <a:r>
              <a:rPr lang="en-US" sz="2300" b="1"/>
              <a:t>Test Data: </a:t>
            </a:r>
            <a:r>
              <a:rPr lang="en-US" sz="2300"/>
              <a:t>check generalization error</a:t>
            </a:r>
            <a:endParaRPr sz="2700"/>
          </a:p>
          <a:p>
            <a:pPr marL="457200" lvl="0" indent="-436562" algn="l" rtl="0">
              <a:lnSpc>
                <a:spcPct val="90000"/>
              </a:lnSpc>
              <a:spcBef>
                <a:spcPts val="2200"/>
              </a:spcBef>
              <a:spcAft>
                <a:spcPts val="0"/>
              </a:spcAft>
              <a:buClr>
                <a:schemeClr val="dk1"/>
              </a:buClr>
              <a:buSzPts val="2300"/>
              <a:buFont typeface="Noto Sans Symbols"/>
              <a:buChar char="●"/>
            </a:pPr>
            <a:r>
              <a:rPr lang="en-US" sz="2300"/>
              <a:t>How to split? </a:t>
            </a:r>
            <a:endParaRPr sz="2700"/>
          </a:p>
          <a:p>
            <a:pPr marL="914400" lvl="1" indent="-450850" algn="l" rtl="0">
              <a:lnSpc>
                <a:spcPct val="90000"/>
              </a:lnSpc>
              <a:spcBef>
                <a:spcPts val="500"/>
              </a:spcBef>
              <a:spcAft>
                <a:spcPts val="0"/>
              </a:spcAft>
              <a:buClr>
                <a:schemeClr val="dk1"/>
              </a:buClr>
              <a:buSzPts val="1900"/>
              <a:buChar char="○"/>
            </a:pPr>
            <a:r>
              <a:rPr lang="en-US" sz="1900"/>
              <a:t>Randomly, Temporally, Geo…</a:t>
            </a:r>
            <a:endParaRPr sz="1900"/>
          </a:p>
          <a:p>
            <a:pPr marL="914400" lvl="1" indent="-450850" algn="l" rtl="0">
              <a:lnSpc>
                <a:spcPct val="90000"/>
              </a:lnSpc>
              <a:spcBef>
                <a:spcPts val="500"/>
              </a:spcBef>
              <a:spcAft>
                <a:spcPts val="0"/>
              </a:spcAft>
              <a:buClr>
                <a:schemeClr val="dk1"/>
              </a:buClr>
              <a:buSzPts val="1900"/>
              <a:buChar char="○"/>
            </a:pPr>
            <a:r>
              <a:rPr lang="en-US" sz="1900"/>
              <a:t>Depends on application (usually randomly)</a:t>
            </a:r>
            <a:endParaRPr sz="2300"/>
          </a:p>
          <a:p>
            <a:pPr marL="457200" lvl="0" indent="-436562" algn="l" rtl="0">
              <a:lnSpc>
                <a:spcPct val="90000"/>
              </a:lnSpc>
              <a:spcBef>
                <a:spcPts val="2200"/>
              </a:spcBef>
              <a:spcAft>
                <a:spcPts val="0"/>
              </a:spcAft>
              <a:buClr>
                <a:schemeClr val="dk1"/>
              </a:buClr>
              <a:buSzPts val="2300"/>
              <a:buFont typeface="Noto Sans Symbols"/>
              <a:buChar char="●"/>
            </a:pPr>
            <a:r>
              <a:rPr lang="en-US" sz="2300"/>
              <a:t>What size? (90%-10%)</a:t>
            </a:r>
            <a:endParaRPr sz="2700"/>
          </a:p>
          <a:p>
            <a:pPr marL="914400" lvl="1" indent="-450850" algn="l" rtl="0">
              <a:lnSpc>
                <a:spcPct val="90000"/>
              </a:lnSpc>
              <a:spcBef>
                <a:spcPts val="500"/>
              </a:spcBef>
              <a:spcAft>
                <a:spcPts val="0"/>
              </a:spcAft>
              <a:buClr>
                <a:schemeClr val="dk1"/>
              </a:buClr>
              <a:buSzPts val="1900"/>
              <a:buChar char="○"/>
            </a:pPr>
            <a:r>
              <a:rPr lang="en-US" sz="1900"/>
              <a:t>Larger training set – more complex models</a:t>
            </a:r>
            <a:endParaRPr sz="2300"/>
          </a:p>
          <a:p>
            <a:pPr marL="914400" lvl="1" indent="-450850" algn="l" rtl="0">
              <a:lnSpc>
                <a:spcPct val="90000"/>
              </a:lnSpc>
              <a:spcBef>
                <a:spcPts val="500"/>
              </a:spcBef>
              <a:spcAft>
                <a:spcPts val="0"/>
              </a:spcAft>
              <a:buClr>
                <a:schemeClr val="dk1"/>
              </a:buClr>
              <a:buSzPts val="1900"/>
              <a:buChar char="○"/>
            </a:pPr>
            <a:r>
              <a:rPr lang="en-US" sz="1900"/>
              <a:t>Larger test set – better estimate of generalization error </a:t>
            </a:r>
            <a:endParaRPr sz="2300"/>
          </a:p>
          <a:p>
            <a:pPr marL="914400" lvl="1" indent="-450850" algn="l" rtl="0">
              <a:lnSpc>
                <a:spcPct val="90000"/>
              </a:lnSpc>
              <a:spcBef>
                <a:spcPts val="500"/>
              </a:spcBef>
              <a:spcAft>
                <a:spcPts val="0"/>
              </a:spcAft>
              <a:buClr>
                <a:schemeClr val="dk1"/>
              </a:buClr>
              <a:buSzPts val="1900"/>
              <a:buChar char="○"/>
            </a:pPr>
            <a:r>
              <a:rPr lang="en-US" sz="1900"/>
              <a:t>Typically between 75%-25% and 90%-10%</a:t>
            </a:r>
            <a:endParaRPr sz="2300"/>
          </a:p>
        </p:txBody>
      </p:sp>
      <p:grpSp>
        <p:nvGrpSpPr>
          <p:cNvPr id="268" name="Google Shape;268;p40"/>
          <p:cNvGrpSpPr/>
          <p:nvPr/>
        </p:nvGrpSpPr>
        <p:grpSpPr>
          <a:xfrm>
            <a:off x="7797512" y="1355028"/>
            <a:ext cx="3797427" cy="3910500"/>
            <a:chOff x="7797512" y="1659828"/>
            <a:chExt cx="3797427" cy="3910500"/>
          </a:xfrm>
        </p:grpSpPr>
        <p:sp>
          <p:nvSpPr>
            <p:cNvPr id="269" name="Google Shape;269;p40"/>
            <p:cNvSpPr/>
            <p:nvPr/>
          </p:nvSpPr>
          <p:spPr>
            <a:xfrm rot="-5400000">
              <a:off x="6143762" y="3313578"/>
              <a:ext cx="3910500" cy="603000"/>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entury Gothic"/>
                  <a:ea typeface="Century Gothic"/>
                  <a:cs typeface="Century Gothic"/>
                  <a:sym typeface="Century Gothic"/>
                </a:rPr>
                <a:t>Data</a:t>
              </a:r>
              <a:endParaRPr/>
            </a:p>
          </p:txBody>
        </p:sp>
        <p:sp>
          <p:nvSpPr>
            <p:cNvPr id="270" name="Google Shape;270;p40"/>
            <p:cNvSpPr/>
            <p:nvPr/>
          </p:nvSpPr>
          <p:spPr>
            <a:xfrm rot="-5400000">
              <a:off x="9882988" y="2768882"/>
              <a:ext cx="2820900" cy="603000"/>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entury Gothic"/>
                  <a:ea typeface="Century Gothic"/>
                  <a:cs typeface="Century Gothic"/>
                  <a:sym typeface="Century Gothic"/>
                </a:rPr>
                <a:t>Train</a:t>
              </a:r>
              <a:endParaRPr/>
            </a:p>
          </p:txBody>
        </p:sp>
        <p:sp>
          <p:nvSpPr>
            <p:cNvPr id="271" name="Google Shape;271;p40"/>
            <p:cNvSpPr/>
            <p:nvPr/>
          </p:nvSpPr>
          <p:spPr>
            <a:xfrm rot="-5400000">
              <a:off x="10826489" y="4792152"/>
              <a:ext cx="933900" cy="603000"/>
            </a:xfrm>
            <a:prstGeom prst="rect">
              <a:avLst/>
            </a:prstGeom>
            <a:gradFill>
              <a:gsLst>
                <a:gs pos="0">
                  <a:srgbClr val="F08B54"/>
                </a:gs>
                <a:gs pos="50000">
                  <a:srgbClr val="F67A26"/>
                </a:gs>
                <a:gs pos="100000">
                  <a:srgbClr val="E36A18"/>
                </a:gs>
              </a:gsLst>
              <a:lin ang="5400012"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entury Gothic"/>
                  <a:ea typeface="Century Gothic"/>
                  <a:cs typeface="Century Gothic"/>
                  <a:sym typeface="Century Gothic"/>
                </a:rPr>
                <a:t>Test</a:t>
              </a:r>
              <a:endParaRPr/>
            </a:p>
          </p:txBody>
        </p:sp>
        <p:sp>
          <p:nvSpPr>
            <p:cNvPr id="272" name="Google Shape;272;p40"/>
            <p:cNvSpPr/>
            <p:nvPr/>
          </p:nvSpPr>
          <p:spPr>
            <a:xfrm>
              <a:off x="8694747" y="3192960"/>
              <a:ext cx="1923900" cy="642000"/>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73" name="Google Shape;273;p40"/>
            <p:cNvSpPr txBox="1"/>
            <p:nvPr/>
          </p:nvSpPr>
          <p:spPr>
            <a:xfrm>
              <a:off x="8557621" y="1993103"/>
              <a:ext cx="21981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chemeClr val="dk1"/>
                  </a:solidFill>
                  <a:latin typeface="Century Gothic"/>
                  <a:ea typeface="Century Gothic"/>
                  <a:cs typeface="Century Gothic"/>
                  <a:sym typeface="Century Gothic"/>
                </a:rPr>
                <a:t>Train - Test</a:t>
              </a:r>
              <a:endParaRPr/>
            </a:p>
            <a:p>
              <a:pPr marL="0" marR="0" lvl="0" indent="0" algn="ctr" rtl="0">
                <a:spcBef>
                  <a:spcPts val="0"/>
                </a:spcBef>
                <a:spcAft>
                  <a:spcPts val="0"/>
                </a:spcAft>
                <a:buNone/>
              </a:pPr>
              <a:r>
                <a:rPr lang="en-US" sz="3200">
                  <a:solidFill>
                    <a:schemeClr val="dk1"/>
                  </a:solidFill>
                  <a:latin typeface="Century Gothic"/>
                  <a:ea typeface="Century Gothic"/>
                  <a:cs typeface="Century Gothic"/>
                  <a:sym typeface="Century Gothic"/>
                </a:rPr>
                <a:t>Split</a:t>
              </a:r>
              <a:endParaRPr/>
            </a:p>
          </p:txBody>
        </p:sp>
      </p:grpSp>
      <p:sp>
        <p:nvSpPr>
          <p:cNvPr id="274" name="Google Shape;274;p40"/>
          <p:cNvSpPr/>
          <p:nvPr/>
        </p:nvSpPr>
        <p:spPr>
          <a:xfrm>
            <a:off x="180550" y="5465350"/>
            <a:ext cx="9717300" cy="461700"/>
          </a:xfrm>
          <a:prstGeom prst="rect">
            <a:avLst/>
          </a:prstGeom>
          <a:gradFill>
            <a:gsLst>
              <a:gs pos="0">
                <a:srgbClr val="DD7573"/>
              </a:gs>
              <a:gs pos="50000">
                <a:srgbClr val="DE5B58"/>
              </a:gs>
              <a:gs pos="100000">
                <a:srgbClr val="CB4946"/>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a:solidFill>
                  <a:schemeClr val="lt1"/>
                </a:solidFill>
                <a:latin typeface="Century Gothic"/>
                <a:ea typeface="Century Gothic"/>
                <a:cs typeface="Century Gothic"/>
                <a:sym typeface="Century Gothic"/>
              </a:rPr>
              <a:t>You can only use the test dataset once after deciding on the model.</a:t>
            </a:r>
            <a:endParaRPr sz="2200">
              <a:solidFill>
                <a:schemeClr val="lt1"/>
              </a:solidFill>
              <a:latin typeface="Century Gothic"/>
              <a:ea typeface="Century Gothic"/>
              <a:cs typeface="Century Gothic"/>
              <a:sym typeface="Century Gothic"/>
            </a:endParaRPr>
          </a:p>
        </p:txBody>
      </p:sp>
      <p:sp>
        <p:nvSpPr>
          <p:cNvPr id="275" name="Google Shape;275;p40"/>
          <p:cNvSpPr txBox="1">
            <a:spLocks noGrp="1"/>
          </p:cNvSpPr>
          <p:nvPr>
            <p:ph type="sldNum" idx="12"/>
          </p:nvPr>
        </p:nvSpPr>
        <p:spPr>
          <a:xfrm>
            <a:off x="83950" y="6356351"/>
            <a:ext cx="2743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animEffect transition="in" filter="fade">
                                      <p:cBhvr>
                                        <p:cTn id="7" dur="500"/>
                                        <p:tgtEl>
                                          <p:spTgt spid="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1"/>
          <p:cNvSpPr txBox="1">
            <a:spLocks noGrp="1"/>
          </p:cNvSpPr>
          <p:nvPr>
            <p:ph type="title"/>
          </p:nvPr>
        </p:nvSpPr>
        <p:spPr>
          <a:xfrm>
            <a:off x="552450" y="320675"/>
            <a:ext cx="108015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Gothic"/>
              <a:buNone/>
            </a:pPr>
            <a:r>
              <a:rPr lang="en-US" b="1"/>
              <a:t>Generalization:</a:t>
            </a:r>
            <a:r>
              <a:rPr lang="en-US"/>
              <a:t> </a:t>
            </a:r>
            <a:r>
              <a:rPr lang="en-US" i="1"/>
              <a:t>Validation Split</a:t>
            </a:r>
            <a:endParaRPr/>
          </a:p>
        </p:txBody>
      </p:sp>
      <p:grpSp>
        <p:nvGrpSpPr>
          <p:cNvPr id="281" name="Google Shape;281;p41"/>
          <p:cNvGrpSpPr/>
          <p:nvPr/>
        </p:nvGrpSpPr>
        <p:grpSpPr>
          <a:xfrm>
            <a:off x="564789" y="1659828"/>
            <a:ext cx="3797427" cy="3910500"/>
            <a:chOff x="564789" y="1659828"/>
            <a:chExt cx="3797427" cy="3910500"/>
          </a:xfrm>
        </p:grpSpPr>
        <p:sp>
          <p:nvSpPr>
            <p:cNvPr id="282" name="Google Shape;282;p41"/>
            <p:cNvSpPr/>
            <p:nvPr/>
          </p:nvSpPr>
          <p:spPr>
            <a:xfrm rot="-5400000">
              <a:off x="-1088961" y="3313578"/>
              <a:ext cx="3910500" cy="603000"/>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entury Gothic"/>
                  <a:ea typeface="Century Gothic"/>
                  <a:cs typeface="Century Gothic"/>
                  <a:sym typeface="Century Gothic"/>
                </a:rPr>
                <a:t>Data</a:t>
              </a:r>
              <a:endParaRPr/>
            </a:p>
          </p:txBody>
        </p:sp>
        <p:sp>
          <p:nvSpPr>
            <p:cNvPr id="283" name="Google Shape;283;p41"/>
            <p:cNvSpPr/>
            <p:nvPr/>
          </p:nvSpPr>
          <p:spPr>
            <a:xfrm rot="-5400000">
              <a:off x="2650266" y="2768882"/>
              <a:ext cx="2820900" cy="603000"/>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entury Gothic"/>
                  <a:ea typeface="Century Gothic"/>
                  <a:cs typeface="Century Gothic"/>
                  <a:sym typeface="Century Gothic"/>
                </a:rPr>
                <a:t>Train</a:t>
              </a:r>
              <a:endParaRPr/>
            </a:p>
          </p:txBody>
        </p:sp>
        <p:sp>
          <p:nvSpPr>
            <p:cNvPr id="284" name="Google Shape;284;p41"/>
            <p:cNvSpPr/>
            <p:nvPr/>
          </p:nvSpPr>
          <p:spPr>
            <a:xfrm rot="-5400000">
              <a:off x="3593766" y="4792152"/>
              <a:ext cx="933900" cy="603000"/>
            </a:xfrm>
            <a:prstGeom prst="rect">
              <a:avLst/>
            </a:prstGeom>
            <a:gradFill>
              <a:gsLst>
                <a:gs pos="0">
                  <a:srgbClr val="F08B54"/>
                </a:gs>
                <a:gs pos="50000">
                  <a:srgbClr val="F67A26"/>
                </a:gs>
                <a:gs pos="100000">
                  <a:srgbClr val="E36A18"/>
                </a:gs>
              </a:gsLst>
              <a:lin ang="5400012"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entury Gothic"/>
                  <a:ea typeface="Century Gothic"/>
                  <a:cs typeface="Century Gothic"/>
                  <a:sym typeface="Century Gothic"/>
                </a:rPr>
                <a:t>Test</a:t>
              </a:r>
              <a:endParaRPr/>
            </a:p>
          </p:txBody>
        </p:sp>
        <p:sp>
          <p:nvSpPr>
            <p:cNvPr id="285" name="Google Shape;285;p41"/>
            <p:cNvSpPr/>
            <p:nvPr/>
          </p:nvSpPr>
          <p:spPr>
            <a:xfrm>
              <a:off x="1462024" y="3192960"/>
              <a:ext cx="1923900" cy="642000"/>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86" name="Google Shape;286;p41"/>
            <p:cNvSpPr txBox="1"/>
            <p:nvPr/>
          </p:nvSpPr>
          <p:spPr>
            <a:xfrm>
              <a:off x="1324898" y="1993103"/>
              <a:ext cx="21981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chemeClr val="dk1"/>
                  </a:solidFill>
                  <a:latin typeface="Century Gothic"/>
                  <a:ea typeface="Century Gothic"/>
                  <a:cs typeface="Century Gothic"/>
                  <a:sym typeface="Century Gothic"/>
                </a:rPr>
                <a:t>Train - Test</a:t>
              </a:r>
              <a:endParaRPr/>
            </a:p>
            <a:p>
              <a:pPr marL="0" marR="0" lvl="0" indent="0" algn="ctr" rtl="0">
                <a:spcBef>
                  <a:spcPts val="0"/>
                </a:spcBef>
                <a:spcAft>
                  <a:spcPts val="0"/>
                </a:spcAft>
                <a:buNone/>
              </a:pPr>
              <a:r>
                <a:rPr lang="en-US" sz="3200">
                  <a:solidFill>
                    <a:schemeClr val="dk1"/>
                  </a:solidFill>
                  <a:latin typeface="Century Gothic"/>
                  <a:ea typeface="Century Gothic"/>
                  <a:cs typeface="Century Gothic"/>
                  <a:sym typeface="Century Gothic"/>
                </a:rPr>
                <a:t>Split</a:t>
              </a:r>
              <a:endParaRPr/>
            </a:p>
          </p:txBody>
        </p:sp>
      </p:grpSp>
      <p:sp>
        <p:nvSpPr>
          <p:cNvPr id="287" name="Google Shape;287;p41"/>
          <p:cNvSpPr/>
          <p:nvPr/>
        </p:nvSpPr>
        <p:spPr>
          <a:xfrm>
            <a:off x="830489" y="7422415"/>
            <a:ext cx="10544100" cy="461700"/>
          </a:xfrm>
          <a:prstGeom prst="rect">
            <a:avLst/>
          </a:prstGeom>
          <a:gradFill>
            <a:gsLst>
              <a:gs pos="0">
                <a:srgbClr val="DD7573"/>
              </a:gs>
              <a:gs pos="50000">
                <a:srgbClr val="DE5B58"/>
              </a:gs>
              <a:gs pos="100000">
                <a:srgbClr val="CB4946"/>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lt1"/>
                </a:solidFill>
                <a:latin typeface="Century Gothic"/>
                <a:ea typeface="Century Gothic"/>
                <a:cs typeface="Century Gothic"/>
                <a:sym typeface="Century Gothic"/>
              </a:rPr>
              <a:t>You can only use the test dataset once after deciding on the model.</a:t>
            </a:r>
            <a:endParaRPr/>
          </a:p>
        </p:txBody>
      </p:sp>
      <p:sp>
        <p:nvSpPr>
          <p:cNvPr id="288" name="Google Shape;288;p41"/>
          <p:cNvSpPr/>
          <p:nvPr/>
        </p:nvSpPr>
        <p:spPr>
          <a:xfrm>
            <a:off x="4883764" y="3191851"/>
            <a:ext cx="1923900" cy="642000"/>
          </a:xfrm>
          <a:prstGeom prst="rightArrow">
            <a:avLst>
              <a:gd name="adj1" fmla="val 50000"/>
              <a:gd name="adj2" fmla="val 50000"/>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89" name="Google Shape;289;p41"/>
          <p:cNvSpPr txBox="1"/>
          <p:nvPr/>
        </p:nvSpPr>
        <p:spPr>
          <a:xfrm>
            <a:off x="4735734" y="1991994"/>
            <a:ext cx="22188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chemeClr val="dk1"/>
                </a:solidFill>
                <a:latin typeface="Century Gothic"/>
                <a:ea typeface="Century Gothic"/>
                <a:cs typeface="Century Gothic"/>
                <a:sym typeface="Century Gothic"/>
              </a:rPr>
              <a:t>Validation</a:t>
            </a:r>
            <a:endParaRPr/>
          </a:p>
          <a:p>
            <a:pPr marL="0" marR="0" lvl="0" indent="0" algn="ctr" rtl="0">
              <a:spcBef>
                <a:spcPts val="0"/>
              </a:spcBef>
              <a:spcAft>
                <a:spcPts val="0"/>
              </a:spcAft>
              <a:buNone/>
            </a:pPr>
            <a:r>
              <a:rPr lang="en-US" sz="3200">
                <a:solidFill>
                  <a:schemeClr val="dk1"/>
                </a:solidFill>
                <a:latin typeface="Century Gothic"/>
                <a:ea typeface="Century Gothic"/>
                <a:cs typeface="Century Gothic"/>
                <a:sym typeface="Century Gothic"/>
              </a:rPr>
              <a:t>Split</a:t>
            </a:r>
            <a:endParaRPr/>
          </a:p>
        </p:txBody>
      </p:sp>
      <p:grpSp>
        <p:nvGrpSpPr>
          <p:cNvPr id="290" name="Google Shape;290;p41"/>
          <p:cNvGrpSpPr/>
          <p:nvPr/>
        </p:nvGrpSpPr>
        <p:grpSpPr>
          <a:xfrm>
            <a:off x="7101672" y="1658824"/>
            <a:ext cx="603000" cy="2820898"/>
            <a:chOff x="7147609" y="1245263"/>
            <a:chExt cx="603000" cy="2820898"/>
          </a:xfrm>
        </p:grpSpPr>
        <p:sp>
          <p:nvSpPr>
            <p:cNvPr id="291" name="Google Shape;291;p41"/>
            <p:cNvSpPr/>
            <p:nvPr/>
          </p:nvSpPr>
          <p:spPr>
            <a:xfrm rot="-5400000">
              <a:off x="6328309" y="2064563"/>
              <a:ext cx="2241600" cy="603000"/>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entury Gothic"/>
                  <a:ea typeface="Century Gothic"/>
                  <a:cs typeface="Century Gothic"/>
                  <a:sym typeface="Century Gothic"/>
                </a:rPr>
                <a:t>Train</a:t>
              </a:r>
              <a:endParaRPr/>
            </a:p>
          </p:txBody>
        </p:sp>
        <p:sp>
          <p:nvSpPr>
            <p:cNvPr id="292" name="Google Shape;292;p41"/>
            <p:cNvSpPr/>
            <p:nvPr/>
          </p:nvSpPr>
          <p:spPr>
            <a:xfrm rot="-5400000">
              <a:off x="7209709" y="3525261"/>
              <a:ext cx="478800" cy="603000"/>
            </a:xfrm>
            <a:prstGeom prst="rect">
              <a:avLst/>
            </a:prstGeom>
            <a:gradFill>
              <a:gsLst>
                <a:gs pos="0">
                  <a:srgbClr val="DD7573"/>
                </a:gs>
                <a:gs pos="50000">
                  <a:srgbClr val="DE5B58"/>
                </a:gs>
                <a:gs pos="100000">
                  <a:srgbClr val="CB4946"/>
                </a:gs>
              </a:gsLst>
              <a:lin ang="5400012"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entury Gothic"/>
                  <a:ea typeface="Century Gothic"/>
                  <a:cs typeface="Century Gothic"/>
                  <a:sym typeface="Century Gothic"/>
                </a:rPr>
                <a:t>V</a:t>
              </a:r>
              <a:endParaRPr/>
            </a:p>
          </p:txBody>
        </p:sp>
      </p:grpSp>
      <p:grpSp>
        <p:nvGrpSpPr>
          <p:cNvPr id="293" name="Google Shape;293;p41"/>
          <p:cNvGrpSpPr/>
          <p:nvPr/>
        </p:nvGrpSpPr>
        <p:grpSpPr>
          <a:xfrm>
            <a:off x="7478642" y="1658613"/>
            <a:ext cx="3634976" cy="3987713"/>
            <a:chOff x="7478642" y="1658613"/>
            <a:chExt cx="3634976" cy="3987713"/>
          </a:xfrm>
        </p:grpSpPr>
        <p:sp>
          <p:nvSpPr>
            <p:cNvPr id="294" name="Google Shape;294;p41"/>
            <p:cNvSpPr txBox="1"/>
            <p:nvPr/>
          </p:nvSpPr>
          <p:spPr>
            <a:xfrm>
              <a:off x="7478642" y="4569026"/>
              <a:ext cx="3376200" cy="1077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chemeClr val="dk1"/>
                  </a:solidFill>
                  <a:latin typeface="Century Gothic"/>
                  <a:ea typeface="Century Gothic"/>
                  <a:cs typeface="Century Gothic"/>
                  <a:sym typeface="Century Gothic"/>
                </a:rPr>
                <a:t>5-Fold</a:t>
              </a:r>
              <a:endParaRPr/>
            </a:p>
            <a:p>
              <a:pPr marL="0" marR="0" lvl="0" indent="0" algn="ctr" rtl="0">
                <a:spcBef>
                  <a:spcPts val="0"/>
                </a:spcBef>
                <a:spcAft>
                  <a:spcPts val="0"/>
                </a:spcAft>
                <a:buNone/>
              </a:pPr>
              <a:r>
                <a:rPr lang="en-US" sz="3200">
                  <a:solidFill>
                    <a:schemeClr val="dk1"/>
                  </a:solidFill>
                  <a:latin typeface="Century Gothic"/>
                  <a:ea typeface="Century Gothic"/>
                  <a:cs typeface="Century Gothic"/>
                  <a:sym typeface="Century Gothic"/>
                </a:rPr>
                <a:t>Cross Validation</a:t>
              </a:r>
              <a:endParaRPr/>
            </a:p>
          </p:txBody>
        </p:sp>
        <p:grpSp>
          <p:nvGrpSpPr>
            <p:cNvPr id="295" name="Google Shape;295;p41"/>
            <p:cNvGrpSpPr/>
            <p:nvPr/>
          </p:nvGrpSpPr>
          <p:grpSpPr>
            <a:xfrm>
              <a:off x="7953908" y="1658613"/>
              <a:ext cx="603001" cy="2821196"/>
              <a:chOff x="8044846" y="1245052"/>
              <a:chExt cx="603001" cy="2821196"/>
            </a:xfrm>
          </p:grpSpPr>
          <p:sp>
            <p:nvSpPr>
              <p:cNvPr id="296" name="Google Shape;296;p41"/>
              <p:cNvSpPr/>
              <p:nvPr/>
            </p:nvSpPr>
            <p:spPr>
              <a:xfrm rot="-5400000">
                <a:off x="8106947" y="2945964"/>
                <a:ext cx="478800" cy="603000"/>
              </a:xfrm>
              <a:prstGeom prst="rect">
                <a:avLst/>
              </a:prstGeom>
              <a:gradFill>
                <a:gsLst>
                  <a:gs pos="0">
                    <a:srgbClr val="DD7573"/>
                  </a:gs>
                  <a:gs pos="50000">
                    <a:srgbClr val="DE5B58"/>
                  </a:gs>
                  <a:gs pos="100000">
                    <a:srgbClr val="CB4946"/>
                  </a:gs>
                </a:gsLst>
                <a:lin ang="5400012"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entury Gothic"/>
                    <a:ea typeface="Century Gothic"/>
                    <a:cs typeface="Century Gothic"/>
                    <a:sym typeface="Century Gothic"/>
                  </a:rPr>
                  <a:t>V</a:t>
                </a:r>
                <a:endParaRPr sz="3200">
                  <a:solidFill>
                    <a:schemeClr val="lt1"/>
                  </a:solidFill>
                  <a:latin typeface="Century Gothic"/>
                  <a:ea typeface="Century Gothic"/>
                  <a:cs typeface="Century Gothic"/>
                  <a:sym typeface="Century Gothic"/>
                </a:endParaRPr>
              </a:p>
            </p:txBody>
          </p:sp>
          <p:sp>
            <p:nvSpPr>
              <p:cNvPr id="297" name="Google Shape;297;p41"/>
              <p:cNvSpPr/>
              <p:nvPr/>
            </p:nvSpPr>
            <p:spPr>
              <a:xfrm rot="-5400000">
                <a:off x="7515046" y="1774852"/>
                <a:ext cx="1662600" cy="603000"/>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entury Gothic"/>
                    <a:ea typeface="Century Gothic"/>
                    <a:cs typeface="Century Gothic"/>
                    <a:sym typeface="Century Gothic"/>
                  </a:rPr>
                  <a:t>Train</a:t>
                </a:r>
                <a:endParaRPr/>
              </a:p>
            </p:txBody>
          </p:sp>
          <p:sp>
            <p:nvSpPr>
              <p:cNvPr id="298" name="Google Shape;298;p41"/>
              <p:cNvSpPr/>
              <p:nvPr/>
            </p:nvSpPr>
            <p:spPr>
              <a:xfrm rot="-5400000">
                <a:off x="8106796" y="3525198"/>
                <a:ext cx="479100" cy="603000"/>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Century Gothic"/>
                  <a:ea typeface="Century Gothic"/>
                  <a:cs typeface="Century Gothic"/>
                  <a:sym typeface="Century Gothic"/>
                </a:endParaRPr>
              </a:p>
            </p:txBody>
          </p:sp>
        </p:grpSp>
        <p:grpSp>
          <p:nvGrpSpPr>
            <p:cNvPr id="299" name="Google Shape;299;p41"/>
            <p:cNvGrpSpPr/>
            <p:nvPr/>
          </p:nvGrpSpPr>
          <p:grpSpPr>
            <a:xfrm>
              <a:off x="8806144" y="1658774"/>
              <a:ext cx="603000" cy="2820947"/>
              <a:chOff x="8899527" y="1245213"/>
              <a:chExt cx="603000" cy="2820947"/>
            </a:xfrm>
          </p:grpSpPr>
          <p:sp>
            <p:nvSpPr>
              <p:cNvPr id="300" name="Google Shape;300;p41"/>
              <p:cNvSpPr/>
              <p:nvPr/>
            </p:nvSpPr>
            <p:spPr>
              <a:xfrm rot="-5400000">
                <a:off x="8961627" y="2366754"/>
                <a:ext cx="478800" cy="603000"/>
              </a:xfrm>
              <a:prstGeom prst="rect">
                <a:avLst/>
              </a:prstGeom>
              <a:gradFill>
                <a:gsLst>
                  <a:gs pos="0">
                    <a:srgbClr val="DD7573"/>
                  </a:gs>
                  <a:gs pos="50000">
                    <a:srgbClr val="DE5B58"/>
                  </a:gs>
                  <a:gs pos="100000">
                    <a:srgbClr val="CB4946"/>
                  </a:gs>
                </a:gsLst>
                <a:lin ang="5400012"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entury Gothic"/>
                    <a:ea typeface="Century Gothic"/>
                    <a:cs typeface="Century Gothic"/>
                    <a:sym typeface="Century Gothic"/>
                  </a:rPr>
                  <a:t>V</a:t>
                </a:r>
                <a:endParaRPr sz="3200">
                  <a:solidFill>
                    <a:schemeClr val="lt1"/>
                  </a:solidFill>
                  <a:latin typeface="Century Gothic"/>
                  <a:ea typeface="Century Gothic"/>
                  <a:cs typeface="Century Gothic"/>
                  <a:sym typeface="Century Gothic"/>
                </a:endParaRPr>
              </a:p>
            </p:txBody>
          </p:sp>
          <p:sp>
            <p:nvSpPr>
              <p:cNvPr id="301" name="Google Shape;301;p41"/>
              <p:cNvSpPr/>
              <p:nvPr/>
            </p:nvSpPr>
            <p:spPr>
              <a:xfrm rot="-5400000">
                <a:off x="8653977" y="1490763"/>
                <a:ext cx="1094100" cy="603000"/>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entury Gothic"/>
                    <a:ea typeface="Century Gothic"/>
                    <a:cs typeface="Century Gothic"/>
                    <a:sym typeface="Century Gothic"/>
                  </a:rPr>
                  <a:t>Train</a:t>
                </a:r>
                <a:endParaRPr/>
              </a:p>
            </p:txBody>
          </p:sp>
          <p:sp>
            <p:nvSpPr>
              <p:cNvPr id="302" name="Google Shape;302;p41"/>
              <p:cNvSpPr/>
              <p:nvPr/>
            </p:nvSpPr>
            <p:spPr>
              <a:xfrm rot="-5400000">
                <a:off x="8671977" y="3235611"/>
                <a:ext cx="1058100" cy="603000"/>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Century Gothic"/>
                  <a:ea typeface="Century Gothic"/>
                  <a:cs typeface="Century Gothic"/>
                  <a:sym typeface="Century Gothic"/>
                </a:endParaRPr>
              </a:p>
            </p:txBody>
          </p:sp>
        </p:grpSp>
        <p:grpSp>
          <p:nvGrpSpPr>
            <p:cNvPr id="303" name="Google Shape;303;p41"/>
            <p:cNvGrpSpPr/>
            <p:nvPr/>
          </p:nvGrpSpPr>
          <p:grpSpPr>
            <a:xfrm>
              <a:off x="9658380" y="1667009"/>
              <a:ext cx="603002" cy="2812713"/>
              <a:chOff x="9773678" y="1253448"/>
              <a:chExt cx="603002" cy="2812712"/>
            </a:xfrm>
          </p:grpSpPr>
          <p:sp>
            <p:nvSpPr>
              <p:cNvPr id="304" name="Google Shape;304;p41"/>
              <p:cNvSpPr/>
              <p:nvPr/>
            </p:nvSpPr>
            <p:spPr>
              <a:xfrm rot="-5400000">
                <a:off x="9835778" y="1762478"/>
                <a:ext cx="478800" cy="603000"/>
              </a:xfrm>
              <a:prstGeom prst="rect">
                <a:avLst/>
              </a:prstGeom>
              <a:gradFill>
                <a:gsLst>
                  <a:gs pos="0">
                    <a:srgbClr val="DD7573"/>
                  </a:gs>
                  <a:gs pos="50000">
                    <a:srgbClr val="DE5B58"/>
                  </a:gs>
                  <a:gs pos="100000">
                    <a:srgbClr val="CB4946"/>
                  </a:gs>
                </a:gsLst>
                <a:lin ang="5400012"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entury Gothic"/>
                    <a:ea typeface="Century Gothic"/>
                    <a:cs typeface="Century Gothic"/>
                    <a:sym typeface="Century Gothic"/>
                  </a:rPr>
                  <a:t>V</a:t>
                </a:r>
                <a:endParaRPr/>
              </a:p>
            </p:txBody>
          </p:sp>
          <p:sp>
            <p:nvSpPr>
              <p:cNvPr id="305" name="Google Shape;305;p41"/>
              <p:cNvSpPr/>
              <p:nvPr/>
            </p:nvSpPr>
            <p:spPr>
              <a:xfrm rot="-5400000">
                <a:off x="9238480" y="2927961"/>
                <a:ext cx="1673400" cy="603000"/>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entury Gothic"/>
                    <a:ea typeface="Century Gothic"/>
                    <a:cs typeface="Century Gothic"/>
                    <a:sym typeface="Century Gothic"/>
                  </a:rPr>
                  <a:t>Train</a:t>
                </a:r>
                <a:endParaRPr/>
              </a:p>
            </p:txBody>
          </p:sp>
          <p:sp>
            <p:nvSpPr>
              <p:cNvPr id="306" name="Google Shape;306;p41"/>
              <p:cNvSpPr/>
              <p:nvPr/>
            </p:nvSpPr>
            <p:spPr>
              <a:xfrm rot="-5400000">
                <a:off x="9835628" y="1191498"/>
                <a:ext cx="479100" cy="603000"/>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Century Gothic"/>
                  <a:ea typeface="Century Gothic"/>
                  <a:cs typeface="Century Gothic"/>
                  <a:sym typeface="Century Gothic"/>
                </a:endParaRPr>
              </a:p>
            </p:txBody>
          </p:sp>
        </p:grpSp>
        <p:grpSp>
          <p:nvGrpSpPr>
            <p:cNvPr id="307" name="Google Shape;307;p41"/>
            <p:cNvGrpSpPr/>
            <p:nvPr/>
          </p:nvGrpSpPr>
          <p:grpSpPr>
            <a:xfrm>
              <a:off x="10510617" y="1658840"/>
              <a:ext cx="603001" cy="2820883"/>
              <a:chOff x="10556554" y="1245279"/>
              <a:chExt cx="603001" cy="2820883"/>
            </a:xfrm>
          </p:grpSpPr>
          <p:sp>
            <p:nvSpPr>
              <p:cNvPr id="308" name="Google Shape;308;p41"/>
              <p:cNvSpPr/>
              <p:nvPr/>
            </p:nvSpPr>
            <p:spPr>
              <a:xfrm rot="-5400000">
                <a:off x="10618655" y="1183179"/>
                <a:ext cx="478800" cy="603000"/>
              </a:xfrm>
              <a:prstGeom prst="rect">
                <a:avLst/>
              </a:prstGeom>
              <a:gradFill>
                <a:gsLst>
                  <a:gs pos="0">
                    <a:srgbClr val="DD7573"/>
                  </a:gs>
                  <a:gs pos="50000">
                    <a:srgbClr val="DE5B58"/>
                  </a:gs>
                  <a:gs pos="100000">
                    <a:srgbClr val="CB4946"/>
                  </a:gs>
                </a:gsLst>
                <a:lin ang="5400012"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entury Gothic"/>
                    <a:ea typeface="Century Gothic"/>
                    <a:cs typeface="Century Gothic"/>
                    <a:sym typeface="Century Gothic"/>
                  </a:rPr>
                  <a:t>V</a:t>
                </a:r>
                <a:endParaRPr sz="3200">
                  <a:solidFill>
                    <a:schemeClr val="lt1"/>
                  </a:solidFill>
                  <a:latin typeface="Century Gothic"/>
                  <a:ea typeface="Century Gothic"/>
                  <a:cs typeface="Century Gothic"/>
                  <a:sym typeface="Century Gothic"/>
                </a:endParaRPr>
              </a:p>
            </p:txBody>
          </p:sp>
          <p:sp>
            <p:nvSpPr>
              <p:cNvPr id="309" name="Google Shape;309;p41"/>
              <p:cNvSpPr/>
              <p:nvPr/>
            </p:nvSpPr>
            <p:spPr>
              <a:xfrm rot="-5400000">
                <a:off x="9737254" y="2643862"/>
                <a:ext cx="2241600" cy="603000"/>
              </a:xfrm>
              <a:prstGeom prst="rect">
                <a:avLst/>
              </a:prstGeom>
              <a:solidFill>
                <a:schemeClr val="accent1"/>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Century Gothic"/>
                    <a:ea typeface="Century Gothic"/>
                    <a:cs typeface="Century Gothic"/>
                    <a:sym typeface="Century Gothic"/>
                  </a:rPr>
                  <a:t>Train</a:t>
                </a:r>
                <a:endParaRPr/>
              </a:p>
            </p:txBody>
          </p:sp>
        </p:grpSp>
      </p:grpSp>
      <p:sp>
        <p:nvSpPr>
          <p:cNvPr id="310" name="Google Shape;310;p41"/>
          <p:cNvSpPr txBox="1"/>
          <p:nvPr/>
        </p:nvSpPr>
        <p:spPr>
          <a:xfrm>
            <a:off x="0" y="5703300"/>
            <a:ext cx="10427100" cy="46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300" i="1">
                <a:solidFill>
                  <a:schemeClr val="dk1"/>
                </a:solidFill>
                <a:latin typeface="Century Gothic"/>
                <a:ea typeface="Century Gothic"/>
                <a:cs typeface="Century Gothic"/>
                <a:sym typeface="Century Gothic"/>
              </a:rPr>
              <a:t>Cross validation </a:t>
            </a:r>
            <a:r>
              <a:rPr lang="en-US" sz="2300" b="1" i="1">
                <a:solidFill>
                  <a:schemeClr val="dk1"/>
                </a:solidFill>
                <a:latin typeface="Century Gothic"/>
                <a:ea typeface="Century Gothic"/>
                <a:cs typeface="Century Gothic"/>
                <a:sym typeface="Century Gothic"/>
              </a:rPr>
              <a:t>simulates multiple train test-splits </a:t>
            </a:r>
            <a:r>
              <a:rPr lang="en-US" sz="2300" i="1">
                <a:solidFill>
                  <a:schemeClr val="dk1"/>
                </a:solidFill>
                <a:latin typeface="Century Gothic"/>
                <a:ea typeface="Century Gothic"/>
                <a:cs typeface="Century Gothic"/>
                <a:sym typeface="Century Gothic"/>
              </a:rPr>
              <a:t>on the training data.</a:t>
            </a:r>
            <a:endParaRPr sz="1300"/>
          </a:p>
        </p:txBody>
      </p:sp>
      <p:sp>
        <p:nvSpPr>
          <p:cNvPr id="311" name="Google Shape;311;p41"/>
          <p:cNvSpPr txBox="1"/>
          <p:nvPr/>
        </p:nvSpPr>
        <p:spPr>
          <a:xfrm>
            <a:off x="5248255" y="3902895"/>
            <a:ext cx="1819800" cy="646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a:solidFill>
                  <a:schemeClr val="accent4"/>
                </a:solidFill>
                <a:latin typeface="Century Gothic"/>
                <a:ea typeface="Century Gothic"/>
                <a:cs typeface="Century Gothic"/>
                <a:sym typeface="Century Gothic"/>
              </a:rPr>
              <a:t>Validate</a:t>
            </a:r>
            <a:br>
              <a:rPr lang="en-US" sz="1800">
                <a:solidFill>
                  <a:schemeClr val="accent4"/>
                </a:solidFill>
                <a:latin typeface="Century Gothic"/>
                <a:ea typeface="Century Gothic"/>
                <a:cs typeface="Century Gothic"/>
                <a:sym typeface="Century Gothic"/>
              </a:rPr>
            </a:br>
            <a:r>
              <a:rPr lang="en-US" sz="1800">
                <a:solidFill>
                  <a:schemeClr val="accent4"/>
                </a:solidFill>
                <a:latin typeface="Century Gothic"/>
                <a:ea typeface="Century Gothic"/>
                <a:cs typeface="Century Gothic"/>
                <a:sym typeface="Century Gothic"/>
              </a:rPr>
              <a:t>Generalization</a:t>
            </a:r>
            <a:endParaRPr/>
          </a:p>
        </p:txBody>
      </p:sp>
      <p:sp>
        <p:nvSpPr>
          <p:cNvPr id="312" name="Google Shape;312;p41"/>
          <p:cNvSpPr txBox="1">
            <a:spLocks noGrp="1"/>
          </p:cNvSpPr>
          <p:nvPr>
            <p:ph type="sldNum" idx="12"/>
          </p:nvPr>
        </p:nvSpPr>
        <p:spPr>
          <a:xfrm>
            <a:off x="83950" y="6356351"/>
            <a:ext cx="2743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500"/>
                                        <p:tgtEl>
                                          <p:spTgt spid="289"/>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0"/>
                                        </p:tgtEl>
                                        <p:attrNameLst>
                                          <p:attrName>style.visibility</p:attrName>
                                        </p:attrNameLst>
                                      </p:cBhvr>
                                      <p:to>
                                        <p:strVal val="visible"/>
                                      </p:to>
                                    </p:set>
                                    <p:animEffect transition="in" filter="fade">
                                      <p:cBhvr>
                                        <p:cTn id="15" dur="500"/>
                                        <p:tgtEl>
                                          <p:spTgt spid="29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1"/>
                                        </p:tgtEl>
                                        <p:attrNameLst>
                                          <p:attrName>style.visibility</p:attrName>
                                        </p:attrNameLst>
                                      </p:cBhvr>
                                      <p:to>
                                        <p:strVal val="visible"/>
                                      </p:to>
                                    </p:set>
                                    <p:animEffect transition="in" filter="fade">
                                      <p:cBhvr>
                                        <p:cTn id="20" dur="500"/>
                                        <p:tgtEl>
                                          <p:spTgt spid="3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93"/>
                                        </p:tgtEl>
                                        <p:attrNameLst>
                                          <p:attrName>style.visibility</p:attrName>
                                        </p:attrNameLst>
                                      </p:cBhvr>
                                      <p:to>
                                        <p:strVal val="visible"/>
                                      </p:to>
                                    </p:set>
                                    <p:animEffect transition="in" filter="fade">
                                      <p:cBhvr>
                                        <p:cTn id="25" dur="500"/>
                                        <p:tgtEl>
                                          <p:spTgt spid="29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10"/>
                                        </p:tgtEl>
                                        <p:attrNameLst>
                                          <p:attrName>style.visibility</p:attrName>
                                        </p:attrNameLst>
                                      </p:cBhvr>
                                      <p:to>
                                        <p:strVal val="visible"/>
                                      </p:to>
                                    </p:set>
                                    <p:animEffect transition="in" filter="fade">
                                      <p:cBhvr>
                                        <p:cTn id="30" dur="500"/>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2"/>
          <p:cNvSpPr txBox="1">
            <a:spLocks noGrp="1"/>
          </p:cNvSpPr>
          <p:nvPr>
            <p:ph type="title"/>
          </p:nvPr>
        </p:nvSpPr>
        <p:spPr>
          <a:xfrm>
            <a:off x="552450" y="320675"/>
            <a:ext cx="108015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Gothic"/>
              <a:buNone/>
            </a:pPr>
            <a:r>
              <a:rPr lang="en-US"/>
              <a:t>Recipe for Successful Generalization</a:t>
            </a:r>
            <a:endParaRPr/>
          </a:p>
        </p:txBody>
      </p:sp>
      <p:sp>
        <p:nvSpPr>
          <p:cNvPr id="318" name="Google Shape;318;p42"/>
          <p:cNvSpPr txBox="1">
            <a:spLocks noGrp="1"/>
          </p:cNvSpPr>
          <p:nvPr>
            <p:ph type="body" idx="1"/>
          </p:nvPr>
        </p:nvSpPr>
        <p:spPr>
          <a:xfrm>
            <a:off x="533400" y="1444625"/>
            <a:ext cx="10515600" cy="4351200"/>
          </a:xfrm>
          <a:prstGeom prst="rect">
            <a:avLst/>
          </a:prstGeom>
          <a:noFill/>
          <a:ln>
            <a:noFill/>
          </a:ln>
        </p:spPr>
        <p:txBody>
          <a:bodyPr spcFirstLastPara="1" wrap="square" lIns="91425" tIns="45700" rIns="91425" bIns="45700" anchor="t" anchorCtr="0">
            <a:noAutofit/>
          </a:bodyPr>
          <a:lstStyle/>
          <a:p>
            <a:pPr marL="528637" lvl="0" indent="-501650" algn="l" rtl="0">
              <a:lnSpc>
                <a:spcPct val="90000"/>
              </a:lnSpc>
              <a:spcBef>
                <a:spcPts val="0"/>
              </a:spcBef>
              <a:spcAft>
                <a:spcPts val="0"/>
              </a:spcAft>
              <a:buSzPts val="2600"/>
              <a:buFont typeface="Century Gothic"/>
              <a:buAutoNum type="arabicPeriod"/>
            </a:pPr>
            <a:r>
              <a:rPr lang="en-US" sz="2600" dirty="0"/>
              <a:t>Split your data into </a:t>
            </a:r>
            <a:r>
              <a:rPr lang="en-US" sz="2600" b="1" dirty="0"/>
              <a:t>training</a:t>
            </a:r>
            <a:r>
              <a:rPr lang="en-US" sz="2600" dirty="0"/>
              <a:t> and </a:t>
            </a:r>
            <a:r>
              <a:rPr lang="en-US" sz="2600" b="1" dirty="0"/>
              <a:t>test</a:t>
            </a:r>
            <a:r>
              <a:rPr lang="en-US" sz="2600" dirty="0"/>
              <a:t> sets (90%, 10%) </a:t>
            </a:r>
            <a:endParaRPr sz="2600" dirty="0"/>
          </a:p>
          <a:p>
            <a:pPr marL="528637" lvl="0" indent="-501650" algn="l" rtl="0">
              <a:lnSpc>
                <a:spcPct val="90000"/>
              </a:lnSpc>
              <a:spcBef>
                <a:spcPts val="2200"/>
              </a:spcBef>
              <a:spcAft>
                <a:spcPts val="0"/>
              </a:spcAft>
              <a:buSzPts val="2600"/>
              <a:buFont typeface="Century Gothic"/>
              <a:buAutoNum type="arabicPeriod"/>
            </a:pPr>
            <a:r>
              <a:rPr lang="en-US" sz="2600" dirty="0"/>
              <a:t>Use </a:t>
            </a:r>
            <a:r>
              <a:rPr lang="en-US" sz="2600" b="1" dirty="0"/>
              <a:t>only the training data </a:t>
            </a:r>
            <a:r>
              <a:rPr lang="en-US" sz="2600" dirty="0"/>
              <a:t>when designing, training, and tuning the model</a:t>
            </a:r>
            <a:endParaRPr sz="2600" dirty="0"/>
          </a:p>
          <a:p>
            <a:pPr marL="914400" lvl="0" indent="-393700" algn="l" rtl="0">
              <a:lnSpc>
                <a:spcPct val="90000"/>
              </a:lnSpc>
              <a:spcBef>
                <a:spcPts val="0"/>
              </a:spcBef>
              <a:spcAft>
                <a:spcPts val="0"/>
              </a:spcAft>
              <a:buSzPts val="2600"/>
              <a:buChar char="-"/>
            </a:pPr>
            <a:r>
              <a:rPr lang="en-US" sz="2600" dirty="0"/>
              <a:t>Use </a:t>
            </a:r>
            <a:r>
              <a:rPr lang="en-US" sz="2600" b="1" dirty="0"/>
              <a:t>cross validation </a:t>
            </a:r>
            <a:r>
              <a:rPr lang="en-US" sz="2600" dirty="0"/>
              <a:t>to test </a:t>
            </a:r>
            <a:r>
              <a:rPr lang="en-US" sz="2600" i="1" dirty="0"/>
              <a:t>generalization</a:t>
            </a:r>
            <a:r>
              <a:rPr lang="en-US" sz="2600" dirty="0"/>
              <a:t> during this phase</a:t>
            </a:r>
            <a:endParaRPr sz="2600" dirty="0"/>
          </a:p>
          <a:p>
            <a:pPr marL="914400" lvl="0" indent="-393700" algn="l" rtl="0">
              <a:lnSpc>
                <a:spcPct val="90000"/>
              </a:lnSpc>
              <a:spcBef>
                <a:spcPts val="0"/>
              </a:spcBef>
              <a:spcAft>
                <a:spcPts val="0"/>
              </a:spcAft>
              <a:buSzPts val="2600"/>
              <a:buChar char="-"/>
            </a:pPr>
            <a:r>
              <a:rPr lang="en-US" sz="2600" b="1" dirty="0"/>
              <a:t>Do not look at the test data</a:t>
            </a:r>
            <a:endParaRPr sz="2600" dirty="0"/>
          </a:p>
          <a:p>
            <a:pPr marL="528637" lvl="0" indent="-501650" algn="l" rtl="0">
              <a:lnSpc>
                <a:spcPct val="90000"/>
              </a:lnSpc>
              <a:spcBef>
                <a:spcPts val="2200"/>
              </a:spcBef>
              <a:spcAft>
                <a:spcPts val="0"/>
              </a:spcAft>
              <a:buSzPts val="2600"/>
              <a:buFont typeface="Century Gothic"/>
              <a:buAutoNum type="arabicPeriod"/>
            </a:pPr>
            <a:r>
              <a:rPr lang="en-US" sz="2600" dirty="0"/>
              <a:t>Commit to your final model and train once more using </a:t>
            </a:r>
            <a:r>
              <a:rPr lang="en-US" sz="2600" b="1" dirty="0"/>
              <a:t>only the training data.</a:t>
            </a:r>
            <a:endParaRPr sz="2600" dirty="0"/>
          </a:p>
          <a:p>
            <a:pPr marL="528637" lvl="0" indent="-501650" algn="l" rtl="0">
              <a:lnSpc>
                <a:spcPct val="90000"/>
              </a:lnSpc>
              <a:spcBef>
                <a:spcPts val="2200"/>
              </a:spcBef>
              <a:spcAft>
                <a:spcPts val="0"/>
              </a:spcAft>
              <a:buSzPts val="2600"/>
              <a:buFont typeface="Century Gothic"/>
              <a:buAutoNum type="arabicPeriod"/>
            </a:pPr>
            <a:r>
              <a:rPr lang="en-US" sz="2600" dirty="0"/>
              <a:t>Test the final model using the </a:t>
            </a:r>
            <a:r>
              <a:rPr lang="en-US" sz="2600" b="1" dirty="0"/>
              <a:t>test data. </a:t>
            </a:r>
            <a:r>
              <a:rPr lang="en-US" sz="2600" dirty="0"/>
              <a:t>If accuracy is not acceptable return to (2). (</a:t>
            </a:r>
            <a:r>
              <a:rPr lang="en-US" sz="2600" i="1" dirty="0"/>
              <a:t>Get more test data if possible.</a:t>
            </a:r>
            <a:r>
              <a:rPr lang="en-US" sz="2600" dirty="0"/>
              <a:t>)</a:t>
            </a:r>
            <a:endParaRPr sz="2600" b="1" dirty="0"/>
          </a:p>
          <a:p>
            <a:pPr marL="528637" lvl="0" indent="-501650" algn="l" rtl="0">
              <a:lnSpc>
                <a:spcPct val="90000"/>
              </a:lnSpc>
              <a:spcBef>
                <a:spcPts val="2200"/>
              </a:spcBef>
              <a:spcAft>
                <a:spcPts val="0"/>
              </a:spcAft>
              <a:buSzPts val="2600"/>
              <a:buFont typeface="Century Gothic"/>
              <a:buAutoNum type="arabicPeriod"/>
            </a:pPr>
            <a:r>
              <a:rPr lang="en-US" sz="2600" dirty="0"/>
              <a:t>Train</a:t>
            </a:r>
            <a:r>
              <a:rPr lang="en-US" sz="2600" b="1" dirty="0"/>
              <a:t> on all available data </a:t>
            </a:r>
            <a:r>
              <a:rPr lang="en-US" sz="2600" dirty="0"/>
              <a:t>and ship it!</a:t>
            </a:r>
            <a:endParaRPr sz="2600" dirty="0"/>
          </a:p>
        </p:txBody>
      </p:sp>
      <p:sp>
        <p:nvSpPr>
          <p:cNvPr id="320" name="Google Shape;320;p42"/>
          <p:cNvSpPr txBox="1">
            <a:spLocks noGrp="1"/>
          </p:cNvSpPr>
          <p:nvPr>
            <p:ph type="sldNum" idx="12"/>
          </p:nvPr>
        </p:nvSpPr>
        <p:spPr>
          <a:xfrm>
            <a:off x="83950" y="6356351"/>
            <a:ext cx="2743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8">
                                            <p:txEl>
                                              <p:pRg st="0" end="0"/>
                                            </p:txEl>
                                          </p:spTgt>
                                        </p:tgtEl>
                                        <p:attrNameLst>
                                          <p:attrName>style.visibility</p:attrName>
                                        </p:attrNameLst>
                                      </p:cBhvr>
                                      <p:to>
                                        <p:strVal val="visible"/>
                                      </p:to>
                                    </p:set>
                                    <p:animEffect transition="in" filter="fade">
                                      <p:cBhvr>
                                        <p:cTn id="7" dur="500"/>
                                        <p:tgtEl>
                                          <p:spTgt spid="3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8">
                                            <p:txEl>
                                              <p:pRg st="1" end="1"/>
                                            </p:txEl>
                                          </p:spTgt>
                                        </p:tgtEl>
                                        <p:attrNameLst>
                                          <p:attrName>style.visibility</p:attrName>
                                        </p:attrNameLst>
                                      </p:cBhvr>
                                      <p:to>
                                        <p:strVal val="visible"/>
                                      </p:to>
                                    </p:set>
                                    <p:animEffect transition="in" filter="fade">
                                      <p:cBhvr>
                                        <p:cTn id="12" dur="500"/>
                                        <p:tgtEl>
                                          <p:spTgt spid="3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8">
                                            <p:txEl>
                                              <p:pRg st="2" end="2"/>
                                            </p:txEl>
                                          </p:spTgt>
                                        </p:tgtEl>
                                        <p:attrNameLst>
                                          <p:attrName>style.visibility</p:attrName>
                                        </p:attrNameLst>
                                      </p:cBhvr>
                                      <p:to>
                                        <p:strVal val="visible"/>
                                      </p:to>
                                    </p:set>
                                    <p:animEffect transition="in" filter="fade">
                                      <p:cBhvr>
                                        <p:cTn id="17" dur="500"/>
                                        <p:tgtEl>
                                          <p:spTgt spid="3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8">
                                            <p:txEl>
                                              <p:pRg st="3" end="3"/>
                                            </p:txEl>
                                          </p:spTgt>
                                        </p:tgtEl>
                                        <p:attrNameLst>
                                          <p:attrName>style.visibility</p:attrName>
                                        </p:attrNameLst>
                                      </p:cBhvr>
                                      <p:to>
                                        <p:strVal val="visible"/>
                                      </p:to>
                                    </p:set>
                                    <p:animEffect transition="in" filter="fade">
                                      <p:cBhvr>
                                        <p:cTn id="22" dur="500"/>
                                        <p:tgtEl>
                                          <p:spTgt spid="3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8">
                                            <p:txEl>
                                              <p:pRg st="4" end="4"/>
                                            </p:txEl>
                                          </p:spTgt>
                                        </p:tgtEl>
                                        <p:attrNameLst>
                                          <p:attrName>style.visibility</p:attrName>
                                        </p:attrNameLst>
                                      </p:cBhvr>
                                      <p:to>
                                        <p:strVal val="visible"/>
                                      </p:to>
                                    </p:set>
                                    <p:animEffect transition="in" filter="fade">
                                      <p:cBhvr>
                                        <p:cTn id="27" dur="500"/>
                                        <p:tgtEl>
                                          <p:spTgt spid="3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8">
                                            <p:txEl>
                                              <p:pRg st="5" end="5"/>
                                            </p:txEl>
                                          </p:spTgt>
                                        </p:tgtEl>
                                        <p:attrNameLst>
                                          <p:attrName>style.visibility</p:attrName>
                                        </p:attrNameLst>
                                      </p:cBhvr>
                                      <p:to>
                                        <p:strVal val="visible"/>
                                      </p:to>
                                    </p:set>
                                    <p:animEffect transition="in" filter="fade">
                                      <p:cBhvr>
                                        <p:cTn id="32" dur="500"/>
                                        <p:tgtEl>
                                          <p:spTgt spid="3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8">
                                            <p:txEl>
                                              <p:pRg st="6" end="6"/>
                                            </p:txEl>
                                          </p:spTgt>
                                        </p:tgtEl>
                                        <p:attrNameLst>
                                          <p:attrName>style.visibility</p:attrName>
                                        </p:attrNameLst>
                                      </p:cBhvr>
                                      <p:to>
                                        <p:strVal val="visible"/>
                                      </p:to>
                                    </p:set>
                                    <p:animEffect transition="in" filter="fade">
                                      <p:cBhvr>
                                        <p:cTn id="37" dur="500"/>
                                        <p:tgtEl>
                                          <p:spTgt spid="3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6C6C6"/>
        </a:solidFill>
        <a:effectLst/>
      </p:bgPr>
    </p:bg>
    <p:spTree>
      <p:nvGrpSpPr>
        <p:cNvPr id="1" name="Shape 324"/>
        <p:cNvGrpSpPr/>
        <p:nvPr/>
      </p:nvGrpSpPr>
      <p:grpSpPr>
        <a:xfrm>
          <a:off x="0" y="0"/>
          <a:ext cx="0" cy="0"/>
          <a:chOff x="0" y="0"/>
          <a:chExt cx="0" cy="0"/>
        </a:xfrm>
      </p:grpSpPr>
      <p:pic>
        <p:nvPicPr>
          <p:cNvPr id="325" name="Google Shape;325;p43"/>
          <p:cNvPicPr preferRelativeResize="0"/>
          <p:nvPr/>
        </p:nvPicPr>
        <p:blipFill rotWithShape="1">
          <a:blip r:embed="rId3">
            <a:alphaModFix/>
          </a:blip>
          <a:srcRect/>
          <a:stretch/>
        </p:blipFill>
        <p:spPr>
          <a:xfrm>
            <a:off x="5334000" y="0"/>
            <a:ext cx="6857999" cy="6857999"/>
          </a:xfrm>
          <a:prstGeom prst="rect">
            <a:avLst/>
          </a:prstGeom>
          <a:noFill/>
          <a:ln>
            <a:noFill/>
          </a:ln>
        </p:spPr>
      </p:pic>
      <p:sp>
        <p:nvSpPr>
          <p:cNvPr id="326" name="Google Shape;326;p43"/>
          <p:cNvSpPr txBox="1">
            <a:spLocks noGrp="1"/>
          </p:cNvSpPr>
          <p:nvPr>
            <p:ph type="title"/>
          </p:nvPr>
        </p:nvSpPr>
        <p:spPr>
          <a:xfrm>
            <a:off x="552450" y="320675"/>
            <a:ext cx="108015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8000"/>
              <a:buFont typeface="Century Gothic"/>
              <a:buNone/>
            </a:pPr>
            <a:r>
              <a:rPr lang="en-US" sz="8000" b="1"/>
              <a:t>Regularization</a:t>
            </a:r>
            <a:br>
              <a:rPr lang="en-US" sz="3600"/>
            </a:br>
            <a:r>
              <a:rPr lang="en-US" sz="3600"/>
              <a:t>Parametrically Controlling the </a:t>
            </a:r>
            <a:br>
              <a:rPr lang="en-US" sz="3600"/>
            </a:br>
            <a:r>
              <a:rPr lang="en-US" sz="3600" i="1"/>
              <a:t>Model Complexity</a:t>
            </a:r>
            <a:endParaRPr sz="3600"/>
          </a:p>
        </p:txBody>
      </p:sp>
      <p:sp>
        <p:nvSpPr>
          <p:cNvPr id="327" name="Google Shape;327;p43"/>
          <p:cNvSpPr/>
          <p:nvPr/>
        </p:nvSpPr>
        <p:spPr>
          <a:xfrm>
            <a:off x="7983689" y="2055379"/>
            <a:ext cx="1875900" cy="264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600" b="0" i="0" u="none" strike="noStrike" cap="none">
                <a:solidFill>
                  <a:srgbClr val="595959"/>
                </a:solidFill>
                <a:latin typeface="Century Gothic"/>
                <a:ea typeface="Century Gothic"/>
                <a:cs typeface="Century Gothic"/>
                <a:sym typeface="Century Gothic"/>
              </a:rPr>
              <a:t>𝜆 </a:t>
            </a:r>
            <a:endParaRPr/>
          </a:p>
        </p:txBody>
      </p:sp>
      <p:sp>
        <p:nvSpPr>
          <p:cNvPr id="328" name="Google Shape;328;p43"/>
          <p:cNvSpPr txBox="1">
            <a:spLocks noGrp="1"/>
          </p:cNvSpPr>
          <p:nvPr>
            <p:ph type="sldNum" idx="12"/>
          </p:nvPr>
        </p:nvSpPr>
        <p:spPr>
          <a:xfrm>
            <a:off x="83950" y="6356351"/>
            <a:ext cx="2743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4"/>
          <p:cNvSpPr txBox="1">
            <a:spLocks noGrp="1"/>
          </p:cNvSpPr>
          <p:nvPr>
            <p:ph type="title"/>
          </p:nvPr>
        </p:nvSpPr>
        <p:spPr>
          <a:xfrm>
            <a:off x="552450" y="320675"/>
            <a:ext cx="108015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entury Gothic"/>
              <a:buNone/>
            </a:pPr>
            <a:r>
              <a:rPr lang="en-US" dirty="0"/>
              <a:t>Basic Idea</a:t>
            </a:r>
            <a:endParaRPr dirty="0"/>
          </a:p>
        </p:txBody>
      </p:sp>
      <p:sp>
        <p:nvSpPr>
          <p:cNvPr id="340" name="Google Shape;340;p44"/>
          <p:cNvSpPr txBox="1">
            <a:spLocks noGrp="1"/>
          </p:cNvSpPr>
          <p:nvPr>
            <p:ph type="sldNum" idx="12"/>
          </p:nvPr>
        </p:nvSpPr>
        <p:spPr>
          <a:xfrm>
            <a:off x="83950" y="6356351"/>
            <a:ext cx="2743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8</a:t>
            </a:fld>
            <a:endParaRPr/>
          </a:p>
        </p:txBody>
      </p:sp>
      <p:sp>
        <p:nvSpPr>
          <p:cNvPr id="2" name="TextBox 1">
            <a:extLst>
              <a:ext uri="{FF2B5EF4-FFF2-40B4-BE49-F238E27FC236}">
                <a16:creationId xmlns:a16="http://schemas.microsoft.com/office/drawing/2014/main" id="{120C4F7D-E9B1-5E20-43B0-DAA5BB7E0466}"/>
              </a:ext>
            </a:extLst>
          </p:cNvPr>
          <p:cNvSpPr txBox="1"/>
          <p:nvPr/>
        </p:nvSpPr>
        <p:spPr>
          <a:xfrm>
            <a:off x="816077" y="1897626"/>
            <a:ext cx="1018622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We add regularization to a model to reduce the overfitting of a model.</a:t>
            </a:r>
          </a:p>
          <a:p>
            <a:pPr marL="285750" indent="-285750">
              <a:buFont typeface="Arial" panose="020B0604020202020204" pitchFamily="34" charset="0"/>
              <a:buChar char="•"/>
            </a:pPr>
            <a:r>
              <a:rPr lang="en-US" dirty="0"/>
              <a:t>This is a method of adding a penalty to the cost or loss function (RMSE, MSE remember?)</a:t>
            </a:r>
          </a:p>
          <a:p>
            <a:pPr marL="285750" lvl="1" indent="-285750">
              <a:buFont typeface="Arial" panose="020B0604020202020204" pitchFamily="34" charset="0"/>
              <a:buChar char="•"/>
            </a:pPr>
            <a:r>
              <a:rPr lang="en-US" dirty="0"/>
              <a:t>This reduces the magnitude of the coefficient or weight to almost zero.</a:t>
            </a:r>
          </a:p>
          <a:p>
            <a:pPr marL="285750" lvl="1" indent="-285750">
              <a:buFont typeface="Arial" panose="020B0604020202020204" pitchFamily="34" charset="0"/>
              <a:buChar char="•"/>
            </a:pPr>
            <a:r>
              <a:rPr lang="en-US" dirty="0"/>
              <a:t>The penalty can either be L1 or L2 norm.</a:t>
            </a:r>
          </a:p>
          <a:p>
            <a:pPr marL="285750" lvl="1" indent="-285750">
              <a:buFont typeface="Arial" panose="020B0604020202020204" pitchFamily="34" charset="0"/>
              <a:buChar char="•"/>
            </a:pPr>
            <a:r>
              <a:rPr lang="en-US" dirty="0"/>
              <a:t>L1 norm is Lasso</a:t>
            </a:r>
          </a:p>
          <a:p>
            <a:pPr marL="285750" lvl="1" indent="-285750">
              <a:buFont typeface="Arial" panose="020B0604020202020204" pitchFamily="34" charset="0"/>
              <a:buChar char="•"/>
            </a:pPr>
            <a:r>
              <a:rPr lang="en-US" dirty="0"/>
              <a:t>L2 norm is Ridge</a:t>
            </a:r>
          </a:p>
          <a:p>
            <a:pPr marL="285750" lvl="1" indent="-285750">
              <a:buFont typeface="Arial" panose="020B0604020202020204" pitchFamily="34" charset="0"/>
              <a:buChar char="•"/>
            </a:pPr>
            <a:r>
              <a:rPr lang="en-US" dirty="0"/>
              <a:t>This will increase bias but reduce variance</a:t>
            </a:r>
          </a:p>
          <a:p>
            <a:pPr marL="285750" indent="-285750">
              <a:buFont typeface="Arial" panose="020B0604020202020204" pitchFamily="34" charset="0"/>
              <a:buChar char="•"/>
            </a:pP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749B-9BB8-D396-7202-321C5A6DB849}"/>
              </a:ext>
            </a:extLst>
          </p:cNvPr>
          <p:cNvSpPr>
            <a:spLocks noGrp="1"/>
          </p:cNvSpPr>
          <p:nvPr>
            <p:ph type="title"/>
          </p:nvPr>
        </p:nvSpPr>
        <p:spPr/>
        <p:txBody>
          <a:bodyPr/>
          <a:lstStyle/>
          <a:p>
            <a:r>
              <a:rPr lang="en-US" dirty="0"/>
              <a:t>Bias - Variance Trade Off</a:t>
            </a:r>
          </a:p>
        </p:txBody>
      </p:sp>
      <p:sp>
        <p:nvSpPr>
          <p:cNvPr id="3" name="Text Placeholder 2">
            <a:extLst>
              <a:ext uri="{FF2B5EF4-FFF2-40B4-BE49-F238E27FC236}">
                <a16:creationId xmlns:a16="http://schemas.microsoft.com/office/drawing/2014/main" id="{41DB9C37-4494-F0F1-C11A-E1262F83DB88}"/>
              </a:ext>
            </a:extLst>
          </p:cNvPr>
          <p:cNvSpPr>
            <a:spLocks noGrp="1"/>
          </p:cNvSpPr>
          <p:nvPr>
            <p:ph type="body" idx="1"/>
          </p:nvPr>
        </p:nvSpPr>
        <p:spPr/>
        <p:txBody>
          <a:bodyPr/>
          <a:lstStyle/>
          <a:p>
            <a:pPr marL="50800" indent="0">
              <a:buNone/>
            </a:pPr>
            <a:r>
              <a:rPr lang="en-US" dirty="0"/>
              <a:t>* Trade off between the error of a complex model versus the error due to the model’s sensitivity to data</a:t>
            </a:r>
          </a:p>
          <a:p>
            <a:pPr marL="50800" indent="0">
              <a:buNone/>
            </a:pPr>
            <a:r>
              <a:rPr lang="en-US" dirty="0"/>
              <a:t>High Bias Model – Too simple and cannot capture the patterns of the data.</a:t>
            </a:r>
          </a:p>
          <a:p>
            <a:pPr marL="50800" indent="0">
              <a:buNone/>
            </a:pPr>
            <a:r>
              <a:rPr lang="en-US" dirty="0"/>
              <a:t>High Variance Model – Too complex and fits the training data too well thus leads to high variance error on test data</a:t>
            </a:r>
          </a:p>
          <a:p>
            <a:pPr marL="50800" indent="0">
              <a:buNone/>
            </a:pPr>
            <a:r>
              <a:rPr lang="en-US" dirty="0"/>
              <a:t>Ideal Model – Low variance and low bias that can handle generic new data.</a:t>
            </a:r>
          </a:p>
        </p:txBody>
      </p:sp>
      <p:sp>
        <p:nvSpPr>
          <p:cNvPr id="4" name="Slide Number Placeholder 3">
            <a:extLst>
              <a:ext uri="{FF2B5EF4-FFF2-40B4-BE49-F238E27FC236}">
                <a16:creationId xmlns:a16="http://schemas.microsoft.com/office/drawing/2014/main" id="{ED1F9909-D1A6-6044-0D0F-19715F0D0C8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77640593"/>
      </p:ext>
    </p:extLst>
  </p:cSld>
  <p:clrMapOvr>
    <a:masterClrMapping/>
  </p:clrMapOvr>
</p:sld>
</file>

<file path=ppt/theme/theme1.xml><?xml version="1.0" encoding="utf-8"?>
<a:theme xmlns:a="http://schemas.openxmlformats.org/drawingml/2006/main" name="1_Office Theme">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D9615F"/>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7075</TotalTime>
  <Words>758</Words>
  <Application>Microsoft Macintosh PowerPoint</Application>
  <PresentationFormat>Widescreen</PresentationFormat>
  <Paragraphs>138</Paragraphs>
  <Slides>16</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Roboto Light</vt:lpstr>
      <vt:lpstr>Arial</vt:lpstr>
      <vt:lpstr>Roboto Medium</vt:lpstr>
      <vt:lpstr>Century Gothic</vt:lpstr>
      <vt:lpstr>Proxima Nova</vt:lpstr>
      <vt:lpstr>Helvetica Neue</vt:lpstr>
      <vt:lpstr>Noto Sans Symbols</vt:lpstr>
      <vt:lpstr>Calibri</vt:lpstr>
      <vt:lpstr>Helvetica Neue Light</vt:lpstr>
      <vt:lpstr>Times</vt:lpstr>
      <vt:lpstr>1_Office Theme</vt:lpstr>
      <vt:lpstr>Custom</vt:lpstr>
      <vt:lpstr>PowerPoint Presentation</vt:lpstr>
      <vt:lpstr>Cross Validation</vt:lpstr>
      <vt:lpstr>Training vs Test Error</vt:lpstr>
      <vt:lpstr>Generalization: The Train-Test Split</vt:lpstr>
      <vt:lpstr>Generalization: Validation Split</vt:lpstr>
      <vt:lpstr>Recipe for Successful Generalization</vt:lpstr>
      <vt:lpstr>Regularization Parametrically Controlling the  Model Complexity</vt:lpstr>
      <vt:lpstr>Basic Idea</vt:lpstr>
      <vt:lpstr>Bias - Variance Trade Off</vt:lpstr>
      <vt:lpstr>More about Regularization</vt:lpstr>
      <vt:lpstr>Ridge Regression</vt:lpstr>
      <vt:lpstr>Ridge Regression</vt:lpstr>
      <vt:lpstr>LASSO Regression</vt:lpstr>
      <vt:lpstr>LASSO Regression</vt:lpstr>
      <vt:lpstr>Summary of Regression Methods</vt:lpstr>
      <vt:lpstr>Fitting vs. Evaluating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Sean Kang</cp:lastModifiedBy>
  <cp:revision>35</cp:revision>
  <dcterms:modified xsi:type="dcterms:W3CDTF">2024-11-13T05:43:50Z</dcterms:modified>
</cp:coreProperties>
</file>