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83" r:id="rId3"/>
    <p:sldId id="286" r:id="rId4"/>
    <p:sldId id="315" r:id="rId5"/>
    <p:sldId id="317" r:id="rId6"/>
    <p:sldId id="318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Noto Sans Symbols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Light" panose="020F0302020204030204" pitchFamily="34" charset="0"/>
      <p:regular r:id="rId21"/>
      <p:bold r:id="rId22"/>
      <p:italic r:id="rId23"/>
      <p:boldItalic r:id="rId24"/>
    </p:embeddedFont>
    <p:embeddedFont>
      <p:font typeface="Roboto Medium" panose="020F0502020204030204" pitchFamily="34" charset="0"/>
      <p:regular r:id="rId25"/>
      <p:bold r:id="rId24"/>
      <p:italic r:id="rId26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080C51-F9D9-49DF-B2A1-BB65D7F56E75}">
  <a:tblStyle styleId="{E0080C51-F9D9-49DF-B2A1-BB65D7F56E75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D63ACA-5E4F-49CC-9E8B-AACBDE6918DA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0"/>
    <p:restoredTop sz="96170"/>
  </p:normalViewPr>
  <p:slideViewPr>
    <p:cSldViewPr snapToGrid="0">
      <p:cViewPr varScale="1">
        <p:scale>
          <a:sx n="169" d="100"/>
          <a:sy n="169" d="100"/>
        </p:scale>
        <p:origin x="496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480a94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480a94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743958c5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743958c5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df084dad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8adf084d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df084dad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8adf084d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76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df084dad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8adf084d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97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df084dad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8adf084d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66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4338" y="240506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-190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Pandas</a:t>
            </a:r>
            <a:endParaRPr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</a:rPr>
              <a:t>Pivot, </a:t>
            </a:r>
            <a:r>
              <a:rPr lang="en-US" sz="1800" dirty="0" err="1">
                <a:solidFill>
                  <a:srgbClr val="666666"/>
                </a:solidFill>
              </a:rPr>
              <a:t>GroupBy</a:t>
            </a:r>
            <a:r>
              <a:rPr lang="en-US" sz="1800" dirty="0">
                <a:solidFill>
                  <a:srgbClr val="666666"/>
                </a:solidFill>
              </a:rPr>
              <a:t>, Merge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45774" y="1825900"/>
            <a:ext cx="1608531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5</a:t>
            </a: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32728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Pivot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32248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 dirty="0"/>
              <a:t>Using Pivot in Pandas to aggregate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628650" y="817697"/>
            <a:ext cx="83970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You can calculate the counts on a specific numerical column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But you might get some un-expected </a:t>
            </a: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NaN</a:t>
            </a:r>
            <a:endParaRPr lang="en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Look at the baby names and aggregating by Sex across names.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Debugging in VS Code </a:t>
            </a:r>
            <a:r>
              <a:rPr lang="en-US" dirty="0" err="1">
                <a:latin typeface="Roboto Light"/>
                <a:ea typeface="Roboto Light"/>
                <a:cs typeface="Roboto Light"/>
                <a:sym typeface="Roboto Light"/>
              </a:rPr>
              <a:t>wi</a:t>
            </a: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th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jupyter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 lab files?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Yes: with print statements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Can I use something else better for real time debugging?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Yes: You can use other python IDE such as PyCharm 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32248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 dirty="0"/>
              <a:t>Using </a:t>
            </a:r>
            <a:r>
              <a:rPr lang="en" dirty="0" err="1"/>
              <a:t>GroupBy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628650" y="817697"/>
            <a:ext cx="83970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We can do the similar operations as Pivot using </a:t>
            </a:r>
            <a:r>
              <a:rPr lang="en-US" dirty="0" err="1">
                <a:latin typeface="Roboto Light"/>
                <a:ea typeface="Roboto Light"/>
                <a:cs typeface="Roboto Light"/>
                <a:sym typeface="Roboto Light"/>
              </a:rPr>
              <a:t>GroupBy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We need to be </a:t>
            </a: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caref</a:t>
            </a: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u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l as well here.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We need to specify which columns to focus on, otherwise python gets confused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Esp with assuming data types</a:t>
            </a: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Need to evaluate the data types, at each step of the data break down.</a:t>
            </a:r>
          </a:p>
          <a:p>
            <a:pPr marL="812800" lvl="1" indent="-349250">
              <a:lnSpc>
                <a:spcPct val="80000"/>
              </a:lnSpc>
              <a:spcBef>
                <a:spcPts val="1700"/>
              </a:spcBef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Compare the columns in </a:t>
            </a:r>
            <a:r>
              <a:rPr lang="en-US" dirty="0" err="1"/>
              <a:t>bn_agg_df.columns</a:t>
            </a:r>
            <a:r>
              <a:rPr lang="en-US" dirty="0"/>
              <a:t>[[0]].</a:t>
            </a:r>
            <a:r>
              <a:rPr lang="en-US" dirty="0" err="1"/>
              <a:t>tolist</a:t>
            </a:r>
            <a:r>
              <a:rPr lang="en-US" dirty="0"/>
              <a:t>()</a:t>
            </a:r>
          </a:p>
          <a:p>
            <a:pPr marL="812800" lvl="1" indent="-349250">
              <a:lnSpc>
                <a:spcPct val="80000"/>
              </a:lnSpc>
              <a:spcBef>
                <a:spcPts val="1700"/>
              </a:spcBef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Compared to </a:t>
            </a:r>
            <a:r>
              <a:rPr lang="en-US" dirty="0" err="1"/>
              <a:t>df_result</a:t>
            </a:r>
            <a:r>
              <a:rPr lang="en-US" dirty="0"/>
              <a:t> = grouped['Sales'].</a:t>
            </a:r>
            <a:r>
              <a:rPr lang="en-US" dirty="0" err="1"/>
              <a:t>agg</a:t>
            </a:r>
            <a:r>
              <a:rPr lang="en-US" dirty="0"/>
              <a:t>([</a:t>
            </a:r>
            <a:r>
              <a:rPr lang="en-US" dirty="0" err="1"/>
              <a:t>showcount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989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32248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 dirty="0"/>
              <a:t>Merge of </a:t>
            </a:r>
            <a:r>
              <a:rPr lang="en" dirty="0" err="1"/>
              <a:t>Dataframe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628650" y="825131"/>
            <a:ext cx="83970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Two different ways to do it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&lt;</a:t>
            </a: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dataframe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&gt;.merge(dataframe2)</a:t>
            </a: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p</a:t>
            </a: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d.merge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Left, right, inner, outer, cross</a:t>
            </a:r>
          </a:p>
          <a:p>
            <a:pPr marL="812800" lvl="1" indent="-349250">
              <a:lnSpc>
                <a:spcPct val="80000"/>
              </a:lnSpc>
              <a:spcBef>
                <a:spcPts val="1700"/>
              </a:spcBef>
              <a:buSzPts val="2100"/>
              <a:buFont typeface="Roboto Light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32248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 dirty="0"/>
              <a:t>Plotting with </a:t>
            </a:r>
            <a:r>
              <a:rPr lang="en" dirty="0" err="1"/>
              <a:t>Dataframe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628650" y="825131"/>
            <a:ext cx="83970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Two different ways to do it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&lt;</a:t>
            </a: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dataframe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&gt;.plot – part of pandas</a:t>
            </a: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-US" dirty="0" err="1">
                <a:latin typeface="Roboto Light"/>
                <a:ea typeface="Roboto Light"/>
                <a:cs typeface="Roboto Light"/>
                <a:sym typeface="Roboto Light"/>
              </a:rPr>
              <a:t>plt.plot</a:t>
            </a: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() – using matplotlib.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endParaRPr lang="en-US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812800" lvl="1" indent="-349250">
              <a:lnSpc>
                <a:spcPct val="80000"/>
              </a:lnSpc>
              <a:spcBef>
                <a:spcPts val="1700"/>
              </a:spcBef>
              <a:buSzPts val="2100"/>
              <a:buFont typeface="Roboto Light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8306</TotalTime>
  <Words>229</Words>
  <Application>Microsoft Macintosh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Noto Sans Symbols</vt:lpstr>
      <vt:lpstr>Roboto Medium</vt:lpstr>
      <vt:lpstr>Arial</vt:lpstr>
      <vt:lpstr>Century Gothic</vt:lpstr>
      <vt:lpstr>Roboto Light</vt:lpstr>
      <vt:lpstr>Roboto</vt:lpstr>
      <vt:lpstr>Simple Lecture</vt:lpstr>
      <vt:lpstr>More on Pandas</vt:lpstr>
      <vt:lpstr>Using Pivot  </vt:lpstr>
      <vt:lpstr>Using Pivot in Pandas to aggregate</vt:lpstr>
      <vt:lpstr>Using GroupBy</vt:lpstr>
      <vt:lpstr>Merge of Dataframe</vt:lpstr>
      <vt:lpstr>Plotting with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and EDA</dc:title>
  <cp:lastModifiedBy>Sean Kang</cp:lastModifiedBy>
  <cp:revision>92</cp:revision>
  <dcterms:modified xsi:type="dcterms:W3CDTF">2024-09-19T02:27:47Z</dcterms:modified>
</cp:coreProperties>
</file>