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EED2-C07C-46DD-BE9E-2B22774D4713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292D-6C99-4A75-A71E-0013AC5F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9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EED2-C07C-46DD-BE9E-2B22774D4713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292D-6C99-4A75-A71E-0013AC5F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1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EED2-C07C-46DD-BE9E-2B22774D4713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292D-6C99-4A75-A71E-0013AC5F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27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EED2-C07C-46DD-BE9E-2B22774D4713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292D-6C99-4A75-A71E-0013AC5F77E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5802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EED2-C07C-46DD-BE9E-2B22774D4713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292D-6C99-4A75-A71E-0013AC5F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01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EED2-C07C-46DD-BE9E-2B22774D4713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292D-6C99-4A75-A71E-0013AC5F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75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EED2-C07C-46DD-BE9E-2B22774D4713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292D-6C99-4A75-A71E-0013AC5F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29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EED2-C07C-46DD-BE9E-2B22774D4713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292D-6C99-4A75-A71E-0013AC5F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34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EED2-C07C-46DD-BE9E-2B22774D4713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292D-6C99-4A75-A71E-0013AC5F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7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EED2-C07C-46DD-BE9E-2B22774D4713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292D-6C99-4A75-A71E-0013AC5F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5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EED2-C07C-46DD-BE9E-2B22774D4713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292D-6C99-4A75-A71E-0013AC5F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2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EED2-C07C-46DD-BE9E-2B22774D4713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292D-6C99-4A75-A71E-0013AC5F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1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EED2-C07C-46DD-BE9E-2B22774D4713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292D-6C99-4A75-A71E-0013AC5F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0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EED2-C07C-46DD-BE9E-2B22774D4713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292D-6C99-4A75-A71E-0013AC5F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8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EED2-C07C-46DD-BE9E-2B22774D4713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292D-6C99-4A75-A71E-0013AC5F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3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EED2-C07C-46DD-BE9E-2B22774D4713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292D-6C99-4A75-A71E-0013AC5F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EED2-C07C-46DD-BE9E-2B22774D4713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292D-6C99-4A75-A71E-0013AC5F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7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86EED2-C07C-46DD-BE9E-2B22774D4713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5292D-6C99-4A75-A71E-0013AC5F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53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SMART OFFICE WITH FACE RECOGNITION </a:t>
            </a:r>
            <a:r>
              <a:rPr lang="en-US" b="1" u="sng" dirty="0" smtClean="0"/>
              <a:t>TECHNOLOGY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340963"/>
            <a:ext cx="8825658" cy="141589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GUIDE   :                                                                                                  Submitted by:</a:t>
            </a:r>
          </a:p>
          <a:p>
            <a:r>
              <a:rPr lang="en-US" dirty="0" err="1" smtClean="0"/>
              <a:t>AvinaSH</a:t>
            </a:r>
            <a:r>
              <a:rPr lang="en-US" dirty="0" smtClean="0"/>
              <a:t> PATIL           						           </a:t>
            </a:r>
            <a:r>
              <a:rPr lang="en-US" dirty="0" err="1" smtClean="0"/>
              <a:t>Saurav</a:t>
            </a:r>
            <a:r>
              <a:rPr lang="en-US" dirty="0" smtClean="0"/>
              <a:t> </a:t>
            </a:r>
            <a:r>
              <a:rPr lang="en-US" dirty="0" err="1" smtClean="0"/>
              <a:t>kumar</a:t>
            </a:r>
            <a:r>
              <a:rPr lang="en-US" dirty="0" smtClean="0"/>
              <a:t> (t120223093)</a:t>
            </a:r>
          </a:p>
          <a:p>
            <a:r>
              <a:rPr lang="en-US" dirty="0" smtClean="0"/>
              <a:t>MAHESH PATIL                                			    </a:t>
            </a:r>
            <a:r>
              <a:rPr lang="en-US" dirty="0" err="1" smtClean="0"/>
              <a:t>Shashank</a:t>
            </a:r>
            <a:r>
              <a:rPr lang="en-US" dirty="0" smtClean="0"/>
              <a:t> </a:t>
            </a:r>
            <a:r>
              <a:rPr lang="en-US" dirty="0" err="1" smtClean="0"/>
              <a:t>UPADHyay</a:t>
            </a:r>
            <a:r>
              <a:rPr lang="en-US" dirty="0" smtClean="0"/>
              <a:t> (T120223096)</a:t>
            </a:r>
          </a:p>
          <a:p>
            <a:r>
              <a:rPr lang="en-US" dirty="0" smtClean="0"/>
              <a:t>                                                                                    SHAVRA  AYUB  SHAH (T120223097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9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Extracting the feature of the input face</a:t>
            </a:r>
          </a:p>
          <a:p>
            <a:r>
              <a:rPr lang="en-US" sz="4000" dirty="0" smtClean="0"/>
              <a:t>Comparing it in the database .</a:t>
            </a:r>
          </a:p>
          <a:p>
            <a:r>
              <a:rPr lang="en-US" sz="4000" dirty="0" smtClean="0"/>
              <a:t>Finding the most nearest feature match.</a:t>
            </a:r>
          </a:p>
          <a:p>
            <a:r>
              <a:rPr lang="en-US" sz="4000" dirty="0" err="1" smtClean="0"/>
              <a:t>Thresholding</a:t>
            </a:r>
            <a:r>
              <a:rPr lang="en-US" sz="4000" dirty="0" smtClean="0"/>
              <a:t> the unknown.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825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face detected matched with the database within the threshold then gate will be opened otherwise gate will be still closed.</a:t>
            </a:r>
          </a:p>
          <a:p>
            <a:endParaRPr lang="en-US" dirty="0" smtClean="0"/>
          </a:p>
          <a:p>
            <a:r>
              <a:rPr lang="en-US" dirty="0" smtClean="0"/>
              <a:t>The feature based face recognition is effective and  robust , but not 100% full proof.</a:t>
            </a:r>
          </a:p>
          <a:p>
            <a:endParaRPr lang="en-US" dirty="0"/>
          </a:p>
          <a:p>
            <a:r>
              <a:rPr lang="en-US" dirty="0" smtClean="0"/>
              <a:t>The future in the face recognition has long way to go to be practically installed.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1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9573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is based on a  face </a:t>
            </a:r>
            <a:r>
              <a:rPr lang="en-US" dirty="0" err="1" smtClean="0"/>
              <a:t>regognization</a:t>
            </a:r>
            <a:r>
              <a:rPr lang="en-US" dirty="0" smtClean="0"/>
              <a:t> of a authorized </a:t>
            </a:r>
          </a:p>
          <a:p>
            <a:pPr marL="0" indent="0">
              <a:buNone/>
            </a:pPr>
            <a:r>
              <a:rPr lang="en-US" dirty="0" smtClean="0"/>
              <a:t>and unauthorized person.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gate  should be featured with a camera connected a PC </a:t>
            </a:r>
          </a:p>
          <a:p>
            <a:pPr marL="0" indent="0">
              <a:buNone/>
            </a:pPr>
            <a:r>
              <a:rPr lang="en-US" dirty="0" smtClean="0"/>
              <a:t>Which controls the face </a:t>
            </a:r>
            <a:r>
              <a:rPr lang="en-US" dirty="0" err="1" smtClean="0"/>
              <a:t>regognization</a:t>
            </a:r>
            <a:r>
              <a:rPr lang="en-US" dirty="0" smtClean="0"/>
              <a:t> part and then drive the </a:t>
            </a:r>
          </a:p>
          <a:p>
            <a:pPr marL="0" indent="0">
              <a:buNone/>
            </a:pPr>
            <a:r>
              <a:rPr lang="en-US" dirty="0" smtClean="0"/>
              <a:t>Door which is control by the PIC microcontroller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6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Pir</a:t>
            </a:r>
            <a:r>
              <a:rPr lang="en-US" dirty="0" smtClean="0"/>
              <a:t> sensor module installed in the GATE </a:t>
            </a:r>
            <a:r>
              <a:rPr lang="en-US" dirty="0" err="1" smtClean="0"/>
              <a:t>detct</a:t>
            </a:r>
            <a:r>
              <a:rPr lang="en-US" dirty="0" smtClean="0"/>
              <a:t> any motion outside the gate and command to capture the image is send to PC by PIC microcontroller through a RS232  communication protocol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camera take a snapshot and face </a:t>
            </a:r>
            <a:r>
              <a:rPr lang="en-US" dirty="0" err="1" smtClean="0"/>
              <a:t>reconization</a:t>
            </a:r>
            <a:r>
              <a:rPr lang="en-US" dirty="0" smtClean="0"/>
              <a:t> algorithm take decision between a authorized person and unknown person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346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REGOGNIZATION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amchine</a:t>
            </a:r>
            <a:r>
              <a:rPr lang="en-US" dirty="0" smtClean="0"/>
              <a:t> learning and pattern </a:t>
            </a:r>
            <a:r>
              <a:rPr lang="en-US" dirty="0" err="1" smtClean="0"/>
              <a:t>regognization</a:t>
            </a:r>
            <a:r>
              <a:rPr lang="en-US" dirty="0"/>
              <a:t> and in </a:t>
            </a:r>
            <a:r>
              <a:rPr lang="en-US" dirty="0" smtClean="0"/>
              <a:t>image processing,</a:t>
            </a:r>
            <a:r>
              <a:rPr lang="en-US" dirty="0"/>
              <a:t> </a:t>
            </a:r>
            <a:r>
              <a:rPr lang="en-US" b="1" dirty="0"/>
              <a:t>feature extraction</a:t>
            </a:r>
            <a:r>
              <a:rPr lang="en-US" dirty="0"/>
              <a:t> starts from an initial set of measured data and builds derived values </a:t>
            </a:r>
            <a:r>
              <a:rPr lang="en-US" dirty="0" smtClean="0"/>
              <a:t>(features)  for a face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 can be  of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colour</a:t>
            </a:r>
            <a:r>
              <a:rPr lang="en-US" dirty="0" smtClean="0"/>
              <a:t>, texture ,</a:t>
            </a:r>
            <a:r>
              <a:rPr lang="en-US" dirty="0" err="1" smtClean="0"/>
              <a:t>edges,blobs,ridges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7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DETECTION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viola jones object </a:t>
            </a:r>
            <a:r>
              <a:rPr lang="en-US" dirty="0" err="1" smtClean="0"/>
              <a:t>regognization</a:t>
            </a:r>
            <a:r>
              <a:rPr lang="en-US" dirty="0" smtClean="0"/>
              <a:t> model provide the face detection algorithm 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charachterstics</a:t>
            </a:r>
            <a:r>
              <a:rPr lang="en-US" dirty="0" smtClean="0"/>
              <a:t> of viola jones:</a:t>
            </a:r>
          </a:p>
          <a:p>
            <a:r>
              <a:rPr lang="en-US" dirty="0" smtClean="0"/>
              <a:t>Robust ,</a:t>
            </a:r>
          </a:p>
          <a:p>
            <a:r>
              <a:rPr lang="en-US" dirty="0" smtClean="0"/>
              <a:t>Real time</a:t>
            </a:r>
          </a:p>
          <a:p>
            <a:r>
              <a:rPr lang="en-US" dirty="0" smtClean="0"/>
              <a:t>Face detection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Collecting informative and non-redundant, facilitating the subsequent learning and generalization steps, and in some cases leading to better human </a:t>
            </a:r>
            <a:r>
              <a:rPr lang="en-US" dirty="0" smtClean="0"/>
              <a:t>interpretations</a:t>
            </a:r>
          </a:p>
          <a:p>
            <a:r>
              <a:rPr lang="en-US" dirty="0"/>
              <a:t>Feature extraction is related to </a:t>
            </a:r>
            <a:r>
              <a:rPr lang="en-US" dirty="0" smtClean="0"/>
              <a:t>dimensional reduction.</a:t>
            </a:r>
          </a:p>
          <a:p>
            <a:endParaRPr lang="en-US" dirty="0" smtClean="0"/>
          </a:p>
          <a:p>
            <a:r>
              <a:rPr lang="en-US" dirty="0" smtClean="0"/>
              <a:t>Feature </a:t>
            </a:r>
            <a:r>
              <a:rPr lang="en-US" dirty="0"/>
              <a:t>extraction involves reducing the amount of resources required to describe a large set of data</a:t>
            </a:r>
          </a:p>
        </p:txBody>
      </p:sp>
    </p:spTree>
    <p:extLst>
      <p:ext uri="{BB962C8B-B14F-4D97-AF65-F5344CB8AC3E}">
        <p14:creationId xmlns:p14="http://schemas.microsoft.com/office/powerpoint/2010/main" val="82153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COMMON FEATURES</a:t>
            </a:r>
          </a:p>
          <a:p>
            <a:endParaRPr lang="en-US" dirty="0" smtClean="0"/>
          </a:p>
          <a:p>
            <a:r>
              <a:rPr lang="en-US" dirty="0" smtClean="0"/>
              <a:t>MEAN: average of the image</a:t>
            </a:r>
          </a:p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atlab</a:t>
            </a:r>
            <a:r>
              <a:rPr lang="en-US" dirty="0" smtClean="0"/>
              <a:t> syntax:   B=mean(2A);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STANDARD DEVIATION:</a:t>
            </a:r>
          </a:p>
          <a:p>
            <a:pPr marL="0" indent="0">
              <a:buNone/>
            </a:pPr>
            <a:r>
              <a:rPr lang="en-US" dirty="0" smtClean="0"/>
              <a:t>STD=</a:t>
            </a:r>
            <a:r>
              <a:rPr lang="en-US" dirty="0" err="1" smtClean="0"/>
              <a:t>std</a:t>
            </a:r>
            <a:r>
              <a:rPr lang="en-US" dirty="0" smtClean="0"/>
              <a:t>(A);</a:t>
            </a:r>
          </a:p>
          <a:p>
            <a:pPr marL="0" indent="0">
              <a:buNone/>
            </a:pPr>
            <a:r>
              <a:rPr lang="en-US" dirty="0"/>
              <a:t>S=G1N−1Ni=1Ai−</a:t>
            </a:r>
            <a:r>
              <a:rPr lang="el-GR" i="1" dirty="0"/>
              <a:t>μ</a:t>
            </a:r>
            <a:r>
              <a:rPr lang="el-GR" dirty="0"/>
              <a:t>2,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1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Edge:</a:t>
            </a:r>
          </a:p>
          <a:p>
            <a:pPr marL="0" indent="0">
              <a:buNone/>
            </a:pPr>
            <a:r>
              <a:rPr lang="en-US" dirty="0"/>
              <a:t>Canny edge detector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Blobs</a:t>
            </a:r>
          </a:p>
          <a:p>
            <a:r>
              <a:rPr lang="en-US" b="1" dirty="0" smtClean="0"/>
              <a:t>Difference </a:t>
            </a:r>
            <a:r>
              <a:rPr lang="en-US" b="1" dirty="0" err="1" smtClean="0"/>
              <a:t>guassian</a:t>
            </a:r>
            <a:r>
              <a:rPr lang="en-US" b="1" dirty="0" smtClean="0"/>
              <a:t> approach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9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the set of images of different authorized personnel .</a:t>
            </a:r>
          </a:p>
          <a:p>
            <a:pPr marL="0" indent="0">
              <a:buNone/>
            </a:pPr>
            <a:r>
              <a:rPr lang="en-US" dirty="0" smtClean="0"/>
              <a:t>are  first trained through the following procedure: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Face detection.      : viola jones algorithm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Feature extraction  : mean ,standard deviation, edges</a:t>
            </a:r>
          </a:p>
          <a:p>
            <a:pPr marL="0" indent="0">
              <a:buNone/>
            </a:pPr>
            <a:r>
              <a:rPr lang="en-US" dirty="0" smtClean="0"/>
              <a:t>Comparison between images of the same person and finding difference.</a:t>
            </a:r>
          </a:p>
          <a:p>
            <a:pPr marL="0" indent="0">
              <a:buNone/>
            </a:pPr>
            <a:r>
              <a:rPr lang="en-US" dirty="0" smtClean="0"/>
              <a:t>Developing a database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367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SMART OFFICE WITH FACE RECOGNITION TECHNOLOGY  </vt:lpstr>
      <vt:lpstr>Introduction</vt:lpstr>
      <vt:lpstr>PowerPoint Presentation</vt:lpstr>
      <vt:lpstr>FACE REGOGNIZATION</vt:lpstr>
      <vt:lpstr>FACE DETECTION ALGORITHM</vt:lpstr>
      <vt:lpstr>Feature Extraction</vt:lpstr>
      <vt:lpstr>PowerPoint Presentation</vt:lpstr>
      <vt:lpstr>PowerPoint Presentation</vt:lpstr>
      <vt:lpstr>Training set</vt:lpstr>
      <vt:lpstr>DETECTION PROCEDURE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OFFICE WITH FACE RECOGNITION TECHNOLOGY</dc:title>
  <dc:creator>SK</dc:creator>
  <cp:lastModifiedBy>SK</cp:lastModifiedBy>
  <cp:revision>8</cp:revision>
  <dcterms:created xsi:type="dcterms:W3CDTF">2016-04-23T04:25:45Z</dcterms:created>
  <dcterms:modified xsi:type="dcterms:W3CDTF">2016-04-23T05:36:57Z</dcterms:modified>
</cp:coreProperties>
</file>