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Default Extension="svg" ContentType="image/svg+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notesMasterIdLst>
    <p:notesMasterId r:id="rId18"/>
  </p:notesMasterIdLst>
  <p:handoutMasterIdLst>
    <p:handoutMasterId r:id="rId19"/>
  </p:handoutMasterIdLst>
  <p:sldIdLst>
    <p:sldId id="278" r:id="rId5"/>
    <p:sldId id="283" r:id="rId6"/>
    <p:sldId id="282" r:id="rId7"/>
    <p:sldId id="271" r:id="rId8"/>
    <p:sldId id="294" r:id="rId9"/>
    <p:sldId id="285" r:id="rId10"/>
    <p:sldId id="286" r:id="rId11"/>
    <p:sldId id="287" r:id="rId12"/>
    <p:sldId id="290" r:id="rId13"/>
    <p:sldId id="289" r:id="rId14"/>
    <p:sldId id="288" r:id="rId15"/>
    <p:sldId id="292" r:id="rId16"/>
    <p:sldId id="2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3840">
          <p15:clr>
            <a:srgbClr val="F26B43"/>
          </p15:clr>
        </p15:guide>
        <p15:guide id="3" orient="horz" pos="216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B192E"/>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5388" autoAdjust="0"/>
  </p:normalViewPr>
  <p:slideViewPr>
    <p:cSldViewPr snapToGrid="0">
      <p:cViewPr varScale="1">
        <p:scale>
          <a:sx n="89" d="100"/>
          <a:sy n="89" d="100"/>
        </p:scale>
        <p:origin x="-432" y="-77"/>
      </p:cViewPr>
      <p:guideLst>
        <p:guide orient="horz" pos="2160"/>
        <p:guide pos="384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6038A1-0FE2-4E8B-8AF0-854924E03981}" type="doc">
      <dgm:prSet loTypeId="urn:microsoft.com/office/officeart/2011/layout/HexagonRadial" loCatId="officeonline" qsTypeId="urn:microsoft.com/office/officeart/2005/8/quickstyle/simple1" qsCatId="simple" csTypeId="urn:microsoft.com/office/officeart/2005/8/colors/accent1_2" csCatId="accent1" phldr="0"/>
      <dgm:spPr/>
      <dgm:t>
        <a:bodyPr/>
        <a:lstStyle/>
        <a:p>
          <a:endParaRPr lang="en-IN"/>
        </a:p>
      </dgm:t>
    </dgm:pt>
    <dgm:pt modelId="{E5B592C0-F006-438A-A13B-B7E041C0500F}" type="pres">
      <dgm:prSet presAssocID="{9B6038A1-0FE2-4E8B-8AF0-854924E03981}" presName="Name0" presStyleCnt="0">
        <dgm:presLayoutVars>
          <dgm:chMax val="1"/>
          <dgm:chPref val="1"/>
          <dgm:dir/>
          <dgm:animOne val="branch"/>
          <dgm:animLvl val="lvl"/>
        </dgm:presLayoutVars>
      </dgm:prSet>
      <dgm:spPr/>
      <dgm:t>
        <a:bodyPr/>
        <a:lstStyle/>
        <a:p>
          <a:endParaRPr lang="en-US"/>
        </a:p>
      </dgm:t>
    </dgm:pt>
  </dgm:ptLst>
  <dgm:cxnLst>
    <dgm:cxn modelId="{16EBBA7F-BAAE-4EAC-A3B3-18BF7DECF458}" type="presOf" srcId="{9B6038A1-0FE2-4E8B-8AF0-854924E03981}" destId="{E5B592C0-F006-438A-A13B-B7E041C0500F}" srcOrd="0" destOrd="0" presId="urn:microsoft.com/office/officeart/2011/layout/HexagonRadial"/>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pPr/>
              <a:t>6/26/2024</a:t>
            </a:fld>
            <a:endParaRPr lang="en-US" dirty="0"/>
          </a:p>
        </p:txBody>
      </p:sp>
      <p:sp>
        <p:nvSpPr>
          <p:cNvPr id="4" name="Footer Placeholder 3">
            <a:extLst>
              <a:ext uri="{FF2B5EF4-FFF2-40B4-BE49-F238E27FC236}">
                <a16:creationId xmlns:a16="http://schemas.microsoft.com/office/drawing/2014/main" xmlns=""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pPr/>
              <a:t>‹#›</a:t>
            </a:fld>
            <a:endParaRPr lang="en-US" dirty="0"/>
          </a:p>
        </p:txBody>
      </p:sp>
    </p:spTree>
    <p:extLst>
      <p:ext uri="{BB962C8B-B14F-4D97-AF65-F5344CB8AC3E}">
        <p14:creationId xmlns:p14="http://schemas.microsoft.com/office/powerpoint/2010/main" xmlns=""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pPr/>
              <a:t>6/26/2024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pPr/>
              <a:t>‹#›</a:t>
            </a:fld>
            <a:endParaRPr lang="en-US" dirty="0"/>
          </a:p>
        </p:txBody>
      </p:sp>
    </p:spTree>
    <p:extLst>
      <p:ext uri="{BB962C8B-B14F-4D97-AF65-F5344CB8AC3E}">
        <p14:creationId xmlns:p14="http://schemas.microsoft.com/office/powerpoint/2010/main" xmlns=""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pPr/>
              <a:t>1</a:t>
            </a:fld>
            <a:endParaRPr lang="en-US" dirty="0"/>
          </a:p>
        </p:txBody>
      </p:sp>
    </p:spTree>
    <p:extLst>
      <p:ext uri="{BB962C8B-B14F-4D97-AF65-F5344CB8AC3E}">
        <p14:creationId xmlns:p14="http://schemas.microsoft.com/office/powerpoint/2010/main" xmlns="" val="218922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pPr/>
              <a:t>2</a:t>
            </a:fld>
            <a:endParaRPr lang="en-US" dirty="0"/>
          </a:p>
        </p:txBody>
      </p:sp>
    </p:spTree>
    <p:extLst>
      <p:ext uri="{BB962C8B-B14F-4D97-AF65-F5344CB8AC3E}">
        <p14:creationId xmlns:p14="http://schemas.microsoft.com/office/powerpoint/2010/main" xmlns="" val="223163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pPr/>
              <a:t>3</a:t>
            </a:fld>
            <a:endParaRPr lang="en-US" dirty="0"/>
          </a:p>
        </p:txBody>
      </p:sp>
    </p:spTree>
    <p:extLst>
      <p:ext uri="{BB962C8B-B14F-4D97-AF65-F5344CB8AC3E}">
        <p14:creationId xmlns:p14="http://schemas.microsoft.com/office/powerpoint/2010/main" xmlns="" val="56064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pPr/>
              <a:t>4</a:t>
            </a:fld>
            <a:endParaRPr lang="en-US" dirty="0"/>
          </a:p>
        </p:txBody>
      </p:sp>
    </p:spTree>
    <p:extLst>
      <p:ext uri="{BB962C8B-B14F-4D97-AF65-F5344CB8AC3E}">
        <p14:creationId xmlns:p14="http://schemas.microsoft.com/office/powerpoint/2010/main" xmlns="" val="603191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pPr/>
              <a:t>6</a:t>
            </a:fld>
            <a:endParaRPr lang="en-US" dirty="0"/>
          </a:p>
        </p:txBody>
      </p:sp>
    </p:spTree>
    <p:extLst>
      <p:ext uri="{BB962C8B-B14F-4D97-AF65-F5344CB8AC3E}">
        <p14:creationId xmlns:p14="http://schemas.microsoft.com/office/powerpoint/2010/main" xmlns="" val="433056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pPr/>
              <a:t>7</a:t>
            </a:fld>
            <a:endParaRPr lang="en-US" dirty="0"/>
          </a:p>
        </p:txBody>
      </p:sp>
    </p:spTree>
    <p:extLst>
      <p:ext uri="{BB962C8B-B14F-4D97-AF65-F5344CB8AC3E}">
        <p14:creationId xmlns:p14="http://schemas.microsoft.com/office/powerpoint/2010/main" xmlns="" val="3070488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19" name="Freeform: Shape 18">
            <a:extLst>
              <a:ext uri="{FF2B5EF4-FFF2-40B4-BE49-F238E27FC236}">
                <a16:creationId xmlns:a16="http://schemas.microsoft.com/office/drawing/2014/main" xmlns=""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xmlns=""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xmlns=""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xmlns=""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xmlns="" val="39362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8661572-1A59-4E3B-BA65-3329E9468C6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AFEF84F1-99FE-4F0B-9E76-F581C2C1B6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97B2D769-16B1-43C4-BF14-3175533511E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xmlns="" val="30773056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4C69EBF-DA20-4024-8006-B158D571E08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ADBAC8B9-14B5-4DF1-994D-AB47DB3BA0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7876582-5F9B-4F5E-AAD5-D608CB68EA3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xmlns="" val="7489306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22053C-0E9C-4159-B7C9-6AB74343918D}"/>
              </a:ext>
            </a:extLst>
          </p:cNvPr>
          <p:cNvSpPr>
            <a:spLocks noGrp="1"/>
          </p:cNvSpPr>
          <p:nvPr>
            <p:ph type="title" hasCustomPrompt="1"/>
          </p:nvPr>
        </p:nvSpPr>
        <p:spPr>
          <a:xfrm>
            <a:off x="7018020" y="662937"/>
            <a:ext cx="4624442" cy="5542025"/>
          </a:xfrm>
        </p:spPr>
        <p:txBody>
          <a:bodyPr vert="horz" wrap="square" lIns="0" tIns="0" rIns="0" bIns="0" rtlCol="0" anchor="ctr" anchorCtr="0">
            <a:normAutofit/>
          </a:bodyPr>
          <a:lstStyle>
            <a:lvl1pPr>
              <a:defRPr lang="en-US" dirty="0"/>
            </a:lvl1pPr>
          </a:lstStyle>
          <a:p>
            <a:pPr lvl="0">
              <a:lnSpc>
                <a:spcPct val="100000"/>
              </a:lnSpc>
            </a:pPr>
            <a:r>
              <a:rPr lang="en-US" dirty="0"/>
              <a:t>Click to add title</a:t>
            </a:r>
          </a:p>
        </p:txBody>
      </p:sp>
      <p:sp>
        <p:nvSpPr>
          <p:cNvPr id="9" name="Picture Placeholder 8">
            <a:extLst>
              <a:ext uri="{FF2B5EF4-FFF2-40B4-BE49-F238E27FC236}">
                <a16:creationId xmlns:a16="http://schemas.microsoft.com/office/drawing/2014/main" xmlns="" id="{988CE9D0-E6DB-A38D-ED84-A53D0493E6D0}"/>
              </a:ext>
            </a:extLst>
          </p:cNvPr>
          <p:cNvSpPr>
            <a:spLocks noGrp="1"/>
          </p:cNvSpPr>
          <p:nvPr>
            <p:ph type="pic" sz="quarter" idx="13" hasCustomPrompt="1"/>
          </p:nvPr>
        </p:nvSpPr>
        <p:spPr>
          <a:xfrm>
            <a:off x="0" y="0"/>
            <a:ext cx="6267450" cy="6858000"/>
          </a:xfrm>
        </p:spPr>
        <p:txBody>
          <a:bodyPr>
            <a:normAutofit/>
          </a:bodyPr>
          <a:lstStyle>
            <a:lvl1pPr marL="0" indent="0" algn="ctr">
              <a:buNone/>
              <a:defRPr sz="2000"/>
            </a:lvl1pPr>
          </a:lstStyle>
          <a:p>
            <a:r>
              <a:rPr lang="en-US" dirty="0"/>
              <a:t>Click icon to insert picture</a:t>
            </a:r>
          </a:p>
        </p:txBody>
      </p:sp>
    </p:spTree>
    <p:extLst>
      <p:ext uri="{BB962C8B-B14F-4D97-AF65-F5344CB8AC3E}">
        <p14:creationId xmlns:p14="http://schemas.microsoft.com/office/powerpoint/2010/main" xmlns="" val="411926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xmlns="" id="{43C4A872-A473-BFD2-150E-387250C2B4DA}"/>
              </a:ext>
              <a:ext uri="{C183D7F6-B498-43B3-948B-1728B52AA6E4}">
                <adec:decorative xmlns:adec="http://schemas.microsoft.com/office/drawing/2017/decorative" xmlns="" val="1"/>
              </a:ext>
            </a:extLst>
          </p:cNvPr>
          <p:cNvGrpSpPr/>
          <p:nvPr userDrawn="1"/>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xmlns=""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xmlns=""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xmlns=""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Freeform: Shape 26">
              <a:extLst>
                <a:ext uri="{FF2B5EF4-FFF2-40B4-BE49-F238E27FC236}">
                  <a16:creationId xmlns:a16="http://schemas.microsoft.com/office/drawing/2014/main" xmlns=""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 name="Title 19">
            <a:extLst>
              <a:ext uri="{FF2B5EF4-FFF2-40B4-BE49-F238E27FC236}">
                <a16:creationId xmlns:a16="http://schemas.microsoft.com/office/drawing/2014/main" xmlns="" id="{85C652DA-55F6-9691-4254-344E0A4E9ABF}"/>
              </a:ext>
            </a:extLst>
          </p:cNvPr>
          <p:cNvSpPr>
            <a:spLocks noGrp="1"/>
          </p:cNvSpPr>
          <p:nvPr>
            <p:ph type="title" hasCustomPrompt="1"/>
          </p:nvPr>
        </p:nvSpPr>
        <p:spPr>
          <a:xfrm>
            <a:off x="550863" y="483924"/>
            <a:ext cx="11090275" cy="1684059"/>
          </a:xfrm>
        </p:spPr>
        <p:txBody>
          <a:bodyPr anchor="b">
            <a:normAutofit/>
          </a:bodyPr>
          <a:lstStyle>
            <a:lvl1pPr>
              <a:defRPr sz="4000"/>
            </a:lvl1pPr>
          </a:lstStyle>
          <a:p>
            <a:r>
              <a:rPr lang="en-US" dirty="0"/>
              <a:t>Click to add title</a:t>
            </a:r>
          </a:p>
        </p:txBody>
      </p:sp>
      <p:sp>
        <p:nvSpPr>
          <p:cNvPr id="22" name="Content Placeholder 21">
            <a:extLst>
              <a:ext uri="{FF2B5EF4-FFF2-40B4-BE49-F238E27FC236}">
                <a16:creationId xmlns:a16="http://schemas.microsoft.com/office/drawing/2014/main" xmlns="" id="{4DB7AC4F-2818-7F0D-AC6A-736D5F2C7392}"/>
              </a:ext>
            </a:extLst>
          </p:cNvPr>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lstStyle/>
          <a:p>
            <a:fld id="{DBA1B0FB-D917-4C8C-928F-313BD683BF39}" type="slidenum">
              <a:rPr lang="en-US" smtClean="0"/>
              <a:pPr/>
              <a:t>‹#›</a:t>
            </a:fld>
            <a:endParaRPr lang="en-US" dirty="0"/>
          </a:p>
        </p:txBody>
      </p:sp>
      <p:grpSp>
        <p:nvGrpSpPr>
          <p:cNvPr id="5" name="Group 4">
            <a:extLst>
              <a:ext uri="{FF2B5EF4-FFF2-40B4-BE49-F238E27FC236}">
                <a16:creationId xmlns:a16="http://schemas.microsoft.com/office/drawing/2014/main" xmlns="" id="{6C61DF04-D7CB-2B19-8BB9-3E90A661973E}"/>
              </a:ext>
              <a:ext uri="{C183D7F6-B498-43B3-948B-1728B52AA6E4}">
                <adec:decorative xmlns:adec="http://schemas.microsoft.com/office/drawing/2017/decorative" xmlns="" val="1"/>
              </a:ext>
            </a:extLst>
          </p:cNvPr>
          <p:cNvGrpSpPr/>
          <p:nvPr userDrawn="1"/>
        </p:nvGrpSpPr>
        <p:grpSpPr>
          <a:xfrm>
            <a:off x="9010824" y="1514007"/>
            <a:ext cx="734257" cy="760506"/>
            <a:chOff x="5243759" y="1363788"/>
            <a:chExt cx="734257" cy="760506"/>
          </a:xfrm>
        </p:grpSpPr>
        <p:sp>
          <p:nvSpPr>
            <p:cNvPr id="6" name="Freeform 5">
              <a:extLst>
                <a:ext uri="{FF2B5EF4-FFF2-40B4-BE49-F238E27FC236}">
                  <a16:creationId xmlns:a16="http://schemas.microsoft.com/office/drawing/2014/main" xmlns=""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xmlns=""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xmlns=""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1" name="Oval 10">
            <a:extLst>
              <a:ext uri="{FF2B5EF4-FFF2-40B4-BE49-F238E27FC236}">
                <a16:creationId xmlns:a16="http://schemas.microsoft.com/office/drawing/2014/main" xmlns="" id="{E597A3BE-0D13-9033-E3FD-78202DB799C8}"/>
              </a:ext>
              <a:ext uri="{C183D7F6-B498-43B3-948B-1728B52AA6E4}">
                <adec:decorative xmlns:adec="http://schemas.microsoft.com/office/drawing/2017/decorative" xmlns=""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2" name="Group 11">
            <a:extLst>
              <a:ext uri="{FF2B5EF4-FFF2-40B4-BE49-F238E27FC236}">
                <a16:creationId xmlns:a16="http://schemas.microsoft.com/office/drawing/2014/main" xmlns="" id="{D8867D9A-3F3B-94C3-244B-0006226AEF73}"/>
              </a:ext>
              <a:ext uri="{C183D7F6-B498-43B3-948B-1728B52AA6E4}">
                <adec:decorative xmlns:adec="http://schemas.microsoft.com/office/drawing/2017/decorative" xmlns="" val="1"/>
              </a:ext>
            </a:extLst>
          </p:cNvPr>
          <p:cNvGrpSpPr/>
          <p:nvPr userDrawn="1"/>
        </p:nvGrpSpPr>
        <p:grpSpPr>
          <a:xfrm flipH="1">
            <a:off x="9063019" y="3199533"/>
            <a:ext cx="3597052" cy="2615018"/>
            <a:chOff x="4541453" y="3199533"/>
            <a:chExt cx="3597052" cy="2615018"/>
          </a:xfrm>
        </p:grpSpPr>
        <p:sp>
          <p:nvSpPr>
            <p:cNvPr id="13" name="Freeform: Shape 38">
              <a:extLst>
                <a:ext uri="{FF2B5EF4-FFF2-40B4-BE49-F238E27FC236}">
                  <a16:creationId xmlns:a16="http://schemas.microsoft.com/office/drawing/2014/main" xmlns=""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a16="http://schemas.microsoft.com/office/drawing/2014/main" xmlns="" id="{AE6BE70E-C41E-449D-A48C-4EB6BB7DC20D}"/>
                </a:ext>
              </a:extLst>
            </p:cNvPr>
            <p:cNvGrpSpPr/>
            <p:nvPr/>
          </p:nvGrpSpPr>
          <p:grpSpPr>
            <a:xfrm>
              <a:off x="4541453" y="3199533"/>
              <a:ext cx="3478701" cy="2615018"/>
              <a:chOff x="-481151" y="3199533"/>
              <a:chExt cx="3478701" cy="2615018"/>
            </a:xfrm>
          </p:grpSpPr>
          <p:sp>
            <p:nvSpPr>
              <p:cNvPr id="15" name="Freeform: Shape 32">
                <a:extLst>
                  <a:ext uri="{FF2B5EF4-FFF2-40B4-BE49-F238E27FC236}">
                    <a16:creationId xmlns:a16="http://schemas.microsoft.com/office/drawing/2014/main" xmlns=""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Oval 15">
                <a:extLst>
                  <a:ext uri="{FF2B5EF4-FFF2-40B4-BE49-F238E27FC236}">
                    <a16:creationId xmlns:a16="http://schemas.microsoft.com/office/drawing/2014/main" xmlns=""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7" name="Group 16">
            <a:extLst>
              <a:ext uri="{FF2B5EF4-FFF2-40B4-BE49-F238E27FC236}">
                <a16:creationId xmlns:a16="http://schemas.microsoft.com/office/drawing/2014/main" xmlns="" id="{02491172-466F-19CC-B639-A1C3CAB1D43A}"/>
              </a:ext>
              <a:ext uri="{C183D7F6-B498-43B3-948B-1728B52AA6E4}">
                <adec:decorative xmlns:adec="http://schemas.microsoft.com/office/drawing/2017/decorative" xmlns="" val="1"/>
              </a:ext>
            </a:extLst>
          </p:cNvPr>
          <p:cNvGrpSpPr/>
          <p:nvPr userDrawn="1"/>
        </p:nvGrpSpPr>
        <p:grpSpPr>
          <a:xfrm>
            <a:off x="5690545" y="4100655"/>
            <a:ext cx="1335600" cy="1262947"/>
            <a:chOff x="10145015" y="2343978"/>
            <a:chExt cx="1335600" cy="1262947"/>
          </a:xfrm>
        </p:grpSpPr>
        <p:sp>
          <p:nvSpPr>
            <p:cNvPr id="18" name="Freeform: Shape 25">
              <a:extLst>
                <a:ext uri="{FF2B5EF4-FFF2-40B4-BE49-F238E27FC236}">
                  <a16:creationId xmlns:a16="http://schemas.microsoft.com/office/drawing/2014/main" xmlns=""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Oval 18">
              <a:extLst>
                <a:ext uri="{FF2B5EF4-FFF2-40B4-BE49-F238E27FC236}">
                  <a16:creationId xmlns:a16="http://schemas.microsoft.com/office/drawing/2014/main" xmlns=""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xmlns="" val="2207653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076C4EAC-BBDE-1963-BD72-3BD2A47DC59C}"/>
              </a:ext>
            </a:extLst>
          </p:cNvPr>
          <p:cNvSpPr>
            <a:spLocks noGrp="1"/>
          </p:cNvSpPr>
          <p:nvPr>
            <p:ph type="ctrTitle" hasCustomPrompt="1"/>
          </p:nvPr>
        </p:nvSpPr>
        <p:spPr>
          <a:xfrm>
            <a:off x="550863" y="4045464"/>
            <a:ext cx="11115355" cy="2286000"/>
          </a:xfrm>
        </p:spPr>
        <p:txBody>
          <a:bodyPr anchor="ctr">
            <a:noAutofit/>
          </a:bodyPr>
          <a:lstStyle>
            <a:lvl1pPr algn="l">
              <a:defRPr sz="5400"/>
            </a:lvl1pPr>
          </a:lstStyle>
          <a:p>
            <a:r>
              <a:rPr lang="en-US" dirty="0"/>
              <a:t>Click to add title</a:t>
            </a:r>
          </a:p>
        </p:txBody>
      </p:sp>
      <p:sp>
        <p:nvSpPr>
          <p:cNvPr id="8" name="Picture Placeholder 7">
            <a:extLst>
              <a:ext uri="{FF2B5EF4-FFF2-40B4-BE49-F238E27FC236}">
                <a16:creationId xmlns:a16="http://schemas.microsoft.com/office/drawing/2014/main" xmlns="" id="{E592AF4F-2F83-7005-B3AC-6FCC7FB19140}"/>
              </a:ext>
            </a:extLst>
          </p:cNvPr>
          <p:cNvSpPr>
            <a:spLocks noGrp="1"/>
          </p:cNvSpPr>
          <p:nvPr>
            <p:ph type="pic" sz="quarter" idx="13" hasCustomPrompt="1"/>
          </p:nvPr>
        </p:nvSpPr>
        <p:spPr>
          <a:xfrm>
            <a:off x="0" y="4594"/>
            <a:ext cx="12192000" cy="3771878"/>
          </a:xfrm>
        </p:spPr>
        <p:txBody>
          <a:bodyPr>
            <a:noAutofit/>
          </a:bodyPr>
          <a:lstStyle>
            <a:lvl1pPr marL="0" indent="0" algn="ctr">
              <a:buNone/>
              <a:defRPr sz="2000"/>
            </a:lvl1pPr>
          </a:lstStyle>
          <a:p>
            <a:r>
              <a:rPr lang="en-US" dirty="0"/>
              <a:t>Click icon to insert picture</a:t>
            </a:r>
          </a:p>
        </p:txBody>
      </p:sp>
      <p:sp>
        <p:nvSpPr>
          <p:cNvPr id="7" name="Oval 6">
            <a:extLst>
              <a:ext uri="{FF2B5EF4-FFF2-40B4-BE49-F238E27FC236}">
                <a16:creationId xmlns:a16="http://schemas.microsoft.com/office/drawing/2014/main" xmlns="" id="{57BF9F63-86BE-5515-AD3C-59481B3FF4B4}"/>
              </a:ext>
              <a:ext uri="{C183D7F6-B498-43B3-948B-1728B52AA6E4}">
                <adec:decorative xmlns:adec="http://schemas.microsoft.com/office/drawing/2017/decorative" xmlns=""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1673299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772C41-A024-2F33-1F04-21E003FA7291}"/>
              </a:ext>
            </a:extLst>
          </p:cNvPr>
          <p:cNvSpPr>
            <a:spLocks noGrp="1"/>
          </p:cNvSpPr>
          <p:nvPr>
            <p:ph type="ctrTitle" hasCustomPrompt="1"/>
          </p:nvPr>
        </p:nvSpPr>
        <p:spPr>
          <a:xfrm>
            <a:off x="550863" y="196900"/>
            <a:ext cx="4159160" cy="3155900"/>
          </a:xfrm>
        </p:spPr>
        <p:txBody>
          <a:bodyPr lIns="91440" anchor="b">
            <a:noAutofit/>
          </a:bodyPr>
          <a:lstStyle>
            <a:lvl1pPr algn="l">
              <a:defRPr sz="4000"/>
            </a:lvl1pPr>
          </a:lstStyle>
          <a:p>
            <a:r>
              <a:rPr lang="en-US" dirty="0"/>
              <a:t>Click to add title</a:t>
            </a:r>
          </a:p>
        </p:txBody>
      </p:sp>
      <p:sp>
        <p:nvSpPr>
          <p:cNvPr id="3" name="Subtitle 2">
            <a:extLst>
              <a:ext uri="{FF2B5EF4-FFF2-40B4-BE49-F238E27FC236}">
                <a16:creationId xmlns:a16="http://schemas.microsoft.com/office/drawing/2014/main" xmlns="" id="{473BC2DF-9C2A-052C-AD2C-0A8ABAA50374}"/>
              </a:ext>
            </a:extLst>
          </p:cNvPr>
          <p:cNvSpPr>
            <a:spLocks noGrp="1"/>
          </p:cNvSpPr>
          <p:nvPr>
            <p:ph type="subTitle" idx="1" hasCustomPrompt="1"/>
          </p:nvPr>
        </p:nvSpPr>
        <p:spPr>
          <a:xfrm>
            <a:off x="547271" y="3505200"/>
            <a:ext cx="4159160" cy="2352356"/>
          </a:xfrm>
        </p:spPr>
        <p:txBody>
          <a:bodyPr lIns="91440" rIns="91440">
            <a:noAutofit/>
          </a:bodyPr>
          <a:lstStyle>
            <a:lvl1pPr marL="0" indent="0" algn="l">
              <a:lnSpc>
                <a:spcPct val="100000"/>
              </a:lnSpc>
              <a:spcAft>
                <a:spcPts val="0"/>
              </a:spcAft>
              <a:buFont typeface="Arial" panose="020B0604020202020204" pitchFamily="34" charset="0"/>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4" name="Oval 13">
            <a:extLst>
              <a:ext uri="{FF2B5EF4-FFF2-40B4-BE49-F238E27FC236}">
                <a16:creationId xmlns:a16="http://schemas.microsoft.com/office/drawing/2014/main" xmlns="" id="{60ABD6E1-FE78-D78B-E80C-09490F5D8D05}"/>
              </a:ext>
              <a:ext uri="{C183D7F6-B498-43B3-948B-1728B52AA6E4}">
                <adec:decorative xmlns:adec="http://schemas.microsoft.com/office/drawing/2017/decorative" xmlns=""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xmlns="" id="{62BB1BCD-5C1C-ED05-D6B4-F92367209BEF}"/>
              </a:ext>
              <a:ext uri="{C183D7F6-B498-43B3-948B-1728B52AA6E4}">
                <adec:decorative xmlns:adec="http://schemas.microsoft.com/office/drawing/2017/decorative" xmlns="" val="1"/>
              </a:ext>
            </a:extLst>
          </p:cNvPr>
          <p:cNvGrpSpPr/>
          <p:nvPr userDrawn="1"/>
        </p:nvGrpSpPr>
        <p:grpSpPr>
          <a:xfrm>
            <a:off x="10822156" y="4143453"/>
            <a:ext cx="734257" cy="760506"/>
            <a:chOff x="5243759" y="1363788"/>
            <a:chExt cx="734257" cy="760506"/>
          </a:xfrm>
        </p:grpSpPr>
        <p:sp>
          <p:nvSpPr>
            <p:cNvPr id="11" name="Freeform 5">
              <a:extLst>
                <a:ext uri="{FF2B5EF4-FFF2-40B4-BE49-F238E27FC236}">
                  <a16:creationId xmlns:a16="http://schemas.microsoft.com/office/drawing/2014/main" xmlns="" id="{700A5CAB-28E9-FB7A-E72E-39F3ADE58C6B}"/>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Freeform 6">
              <a:extLst>
                <a:ext uri="{FF2B5EF4-FFF2-40B4-BE49-F238E27FC236}">
                  <a16:creationId xmlns:a16="http://schemas.microsoft.com/office/drawing/2014/main" xmlns="" id="{2BA2D9BC-CA87-28FA-7A02-455E740EACA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Freeform 8">
              <a:extLst>
                <a:ext uri="{FF2B5EF4-FFF2-40B4-BE49-F238E27FC236}">
                  <a16:creationId xmlns:a16="http://schemas.microsoft.com/office/drawing/2014/main" xmlns="" id="{734E5ADF-EEF0-2501-9D7B-8FC1A49F60A7}"/>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8" name="Picture Placeholder 14">
            <a:extLst>
              <a:ext uri="{FF2B5EF4-FFF2-40B4-BE49-F238E27FC236}">
                <a16:creationId xmlns:a16="http://schemas.microsoft.com/office/drawing/2014/main" xmlns="" id="{780F3839-9B1B-2346-C1F4-E876E6AE32E1}"/>
              </a:ext>
            </a:extLst>
          </p:cNvPr>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a:noAutofit/>
          </a:bodyPr>
          <a:lstStyle>
            <a:lvl1pPr marL="0" indent="0" algn="ctr">
              <a:buNone/>
              <a:defRPr sz="18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xmlns=""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8931DF1-1C8D-86B9-BFDD-098FFC00FDC2}"/>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3409742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C87E98C0-6053-9701-92D0-4EF9ADBC500C}"/>
              </a:ext>
              <a:ext uri="{C183D7F6-B498-43B3-948B-1728B52AA6E4}">
                <adec:decorative xmlns:adec="http://schemas.microsoft.com/office/drawing/2017/decorative" xmlns="" val="1"/>
              </a:ext>
            </a:extLst>
          </p:cNvPr>
          <p:cNvGrpSpPr/>
          <p:nvPr userDrawn="1"/>
        </p:nvGrpSpPr>
        <p:grpSpPr>
          <a:xfrm flipH="1" flipV="1">
            <a:off x="9063019" y="746716"/>
            <a:ext cx="3597052" cy="2615018"/>
            <a:chOff x="4541453" y="3199533"/>
            <a:chExt cx="3597052" cy="2615018"/>
          </a:xfrm>
        </p:grpSpPr>
        <p:sp>
          <p:nvSpPr>
            <p:cNvPr id="8" name="Freeform: Shape 38">
              <a:extLst>
                <a:ext uri="{FF2B5EF4-FFF2-40B4-BE49-F238E27FC236}">
                  <a16:creationId xmlns:a16="http://schemas.microsoft.com/office/drawing/2014/main" xmlns=""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xmlns="" id="{D02EF78B-5BDF-8632-B9B1-087DB042EEC7}"/>
                </a:ext>
              </a:extLst>
            </p:cNvPr>
            <p:cNvGrpSpPr/>
            <p:nvPr/>
          </p:nvGrpSpPr>
          <p:grpSpPr>
            <a:xfrm>
              <a:off x="4541453" y="3199533"/>
              <a:ext cx="3478701" cy="2615018"/>
              <a:chOff x="-481151" y="3199533"/>
              <a:chExt cx="3478701" cy="2615018"/>
            </a:xfrm>
          </p:grpSpPr>
          <p:sp>
            <p:nvSpPr>
              <p:cNvPr id="10" name="Freeform: Shape 32">
                <a:extLst>
                  <a:ext uri="{FF2B5EF4-FFF2-40B4-BE49-F238E27FC236}">
                    <a16:creationId xmlns:a16="http://schemas.microsoft.com/office/drawing/2014/main" xmlns=""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Oval 10">
                <a:extLst>
                  <a:ext uri="{FF2B5EF4-FFF2-40B4-BE49-F238E27FC236}">
                    <a16:creationId xmlns:a16="http://schemas.microsoft.com/office/drawing/2014/main" xmlns=""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9" name="Group 18">
            <a:extLst>
              <a:ext uri="{FF2B5EF4-FFF2-40B4-BE49-F238E27FC236}">
                <a16:creationId xmlns:a16="http://schemas.microsoft.com/office/drawing/2014/main" xmlns="" id="{AEA0B78B-84F0-8B85-40E8-678689DC13E6}"/>
              </a:ext>
              <a:ext uri="{C183D7F6-B498-43B3-948B-1728B52AA6E4}">
                <adec:decorative xmlns:adec="http://schemas.microsoft.com/office/drawing/2017/decorative" xmlns="" val="1"/>
              </a:ext>
            </a:extLst>
          </p:cNvPr>
          <p:cNvGrpSpPr/>
          <p:nvPr userDrawn="1"/>
        </p:nvGrpSpPr>
        <p:grpSpPr>
          <a:xfrm>
            <a:off x="8723112" y="5088958"/>
            <a:ext cx="1335600" cy="1262947"/>
            <a:chOff x="10145015" y="2343978"/>
            <a:chExt cx="1335600" cy="1262947"/>
          </a:xfrm>
        </p:grpSpPr>
        <p:sp>
          <p:nvSpPr>
            <p:cNvPr id="20" name="Freeform: Shape 25">
              <a:extLst>
                <a:ext uri="{FF2B5EF4-FFF2-40B4-BE49-F238E27FC236}">
                  <a16:creationId xmlns:a16="http://schemas.microsoft.com/office/drawing/2014/main" xmlns=""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xmlns=""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xmlns="" id="{3BDBC526-6DCD-4FF6-8395-D8C22E46E527}"/>
              </a:ext>
              <a:ext uri="{C183D7F6-B498-43B3-948B-1728B52AA6E4}">
                <adec:decorative xmlns:adec="http://schemas.microsoft.com/office/drawing/2017/decorative" xmlns=""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xmlns=""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xmlns=""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xmlns=""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xmlns=""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xmlns=""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n-US" sz="40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xmlns="" id="{F8A2CD90-429B-4A55-B6C8-DD6CE6994118}"/>
              </a:ext>
            </a:extLst>
          </p:cNvPr>
          <p:cNvSpPr>
            <a:spLocks noGrp="1"/>
          </p:cNvSpPr>
          <p:nvPr>
            <p:ph idx="1" hasCustomPrompt="1"/>
          </p:nvPr>
        </p:nvSpPr>
        <p:spPr>
          <a:xfrm>
            <a:off x="581343" y="2103039"/>
            <a:ext cx="7929940" cy="3979625"/>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E44B5A0-66FA-433A-8DC5-C097C63B4DFC}"/>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xmlns="" val="287663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096D26C0-4AFC-33CC-99BE-317E9A844352}"/>
              </a:ext>
            </a:extLst>
          </p:cNvPr>
          <p:cNvSpPr>
            <a:spLocks noGrp="1"/>
          </p:cNvSpPr>
          <p:nvPr>
            <p:ph type="pic" sz="quarter" idx="13" hasCustomPrompt="1"/>
          </p:nvPr>
        </p:nvSpPr>
        <p:spPr>
          <a:xfrm>
            <a:off x="0" y="0"/>
            <a:ext cx="12192000" cy="6858000"/>
          </a:xfrm>
        </p:spPr>
        <p:txBody>
          <a:bodyPr/>
          <a:lstStyle>
            <a:lvl1pPr marL="0" indent="0" algn="ctr">
              <a:buNone/>
              <a:defRPr sz="2000"/>
            </a:lvl1pPr>
          </a:lstStyle>
          <a:p>
            <a:r>
              <a:rPr lang="en-US" dirty="0"/>
              <a:t>Click icon to insert picture</a:t>
            </a:r>
          </a:p>
        </p:txBody>
      </p:sp>
      <p:sp>
        <p:nvSpPr>
          <p:cNvPr id="2" name="Title 1">
            <a:extLst>
              <a:ext uri="{FF2B5EF4-FFF2-40B4-BE49-F238E27FC236}">
                <a16:creationId xmlns:a16="http://schemas.microsoft.com/office/drawing/2014/main" xmlns="" id="{32772C41-A024-2F33-1F04-21E003FA7291}"/>
              </a:ext>
            </a:extLst>
          </p:cNvPr>
          <p:cNvSpPr>
            <a:spLocks noGrp="1"/>
          </p:cNvSpPr>
          <p:nvPr>
            <p:ph type="ctrTitle" hasCustomPrompt="1"/>
          </p:nvPr>
        </p:nvSpPr>
        <p:spPr>
          <a:xfrm>
            <a:off x="1524000" y="1376680"/>
            <a:ext cx="9144000" cy="2286000"/>
          </a:xfrm>
        </p:spPr>
        <p:txBody>
          <a:bodyPr anchor="b">
            <a:noAutofit/>
          </a:bodyPr>
          <a:lstStyle>
            <a:lvl1pPr algn="ctr">
              <a:defRPr sz="5400"/>
            </a:lvl1pPr>
          </a:lstStyle>
          <a:p>
            <a:r>
              <a:rPr lang="en-US" dirty="0"/>
              <a:t>Click to add title</a:t>
            </a:r>
          </a:p>
        </p:txBody>
      </p:sp>
      <p:sp>
        <p:nvSpPr>
          <p:cNvPr id="3" name="Subtitle 2">
            <a:extLst>
              <a:ext uri="{FF2B5EF4-FFF2-40B4-BE49-F238E27FC236}">
                <a16:creationId xmlns:a16="http://schemas.microsoft.com/office/drawing/2014/main" xmlns="" id="{473BC2DF-9C2A-052C-AD2C-0A8ABAA50374}"/>
              </a:ext>
            </a:extLst>
          </p:cNvPr>
          <p:cNvSpPr>
            <a:spLocks noGrp="1"/>
          </p:cNvSpPr>
          <p:nvPr>
            <p:ph type="subTitle" idx="1" hasCustomPrompt="1"/>
          </p:nvPr>
        </p:nvSpPr>
        <p:spPr>
          <a:xfrm>
            <a:off x="1524000" y="3799840"/>
            <a:ext cx="9144000" cy="2286000"/>
          </a:xfrm>
        </p:spPr>
        <p:txBody>
          <a:bodyPr>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xmlns=""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8931DF1-1C8D-86B9-BFDD-098FFC00FDC2}"/>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3606994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xmlns="" id="{94729CA3-91C4-4A89-9448-A2F0E409177A}"/>
              </a:ext>
              <a:ext uri="{C183D7F6-B498-43B3-948B-1728B52AA6E4}">
                <adec:decorative xmlns:adec="http://schemas.microsoft.com/office/drawing/2017/decorative" xmlns=""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xmlns="" id="{168347B7-45FA-4A01-924D-DC385B720B3E}"/>
              </a:ext>
              <a:ext uri="{C183D7F6-B498-43B3-948B-1728B52AA6E4}">
                <adec:decorative xmlns:adec="http://schemas.microsoft.com/office/drawing/2017/decorative" xmlns=""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xmlns=""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xmlns=""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xmlns="" id="{8978E540-142B-4A82-9C3F-E61BC190AEED}"/>
              </a:ext>
            </a:extLst>
          </p:cNvPr>
          <p:cNvSpPr>
            <a:spLocks noGrp="1"/>
          </p:cNvSpPr>
          <p:nvPr>
            <p:ph type="title" hasCustomPrompt="1"/>
          </p:nvPr>
        </p:nvSpPr>
        <p:spPr>
          <a:xfrm>
            <a:off x="550863" y="508635"/>
            <a:ext cx="11090274" cy="1332000"/>
          </a:xfrm>
        </p:spPr>
        <p:txBody>
          <a:bodyPr>
            <a:normAutofit/>
          </a:bodyPr>
          <a:lstStyle>
            <a:lvl1pPr>
              <a:lnSpc>
                <a:spcPct val="100000"/>
              </a:lnSpc>
              <a:defRPr sz="4000"/>
            </a:lvl1pPr>
          </a:lstStyle>
          <a:p>
            <a:r>
              <a:rPr lang="en-US" dirty="0"/>
              <a:t>Click to add title</a:t>
            </a:r>
          </a:p>
        </p:txBody>
      </p:sp>
      <p:sp>
        <p:nvSpPr>
          <p:cNvPr id="3" name="Content Placeholder 2">
            <a:extLst>
              <a:ext uri="{FF2B5EF4-FFF2-40B4-BE49-F238E27FC236}">
                <a16:creationId xmlns:a16="http://schemas.microsoft.com/office/drawing/2014/main" xmlns="" id="{02C6BF36-D4F5-4363-B440-BDAE50BBD4B6}"/>
              </a:ext>
            </a:extLst>
          </p:cNvPr>
          <p:cNvSpPr>
            <a:spLocks noGrp="1"/>
          </p:cNvSpPr>
          <p:nvPr>
            <p:ph sz="half" idx="1" hasCustomPrompt="1"/>
          </p:nvPr>
        </p:nvSpPr>
        <p:spPr>
          <a:xfrm>
            <a:off x="550862"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xmlns="" id="{6B65629D-0977-C0EA-5E0B-C4822F43DAEE}"/>
              </a:ext>
            </a:extLst>
          </p:cNvPr>
          <p:cNvSpPr>
            <a:spLocks noGrp="1"/>
          </p:cNvSpPr>
          <p:nvPr>
            <p:ph sz="half" idx="13" hasCustomPrompt="1"/>
          </p:nvPr>
        </p:nvSpPr>
        <p:spPr>
          <a:xfrm>
            <a:off x="6205540"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xmlns=""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19E5C381-C899-4BF9-B584-2D78074D1CB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xmlns="" val="19299829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a:xfrm>
            <a:off x="600974" y="196900"/>
            <a:ext cx="4899628" cy="2331490"/>
          </a:xfrm>
        </p:spPr>
        <p:txBody>
          <a:bodyPr anchor="b" anchorCtr="0">
            <a:noAutofit/>
          </a:bodyPr>
          <a:lstStyle>
            <a:lvl1pPr algn="r">
              <a:defRPr sz="4000"/>
            </a:lvl1pPr>
          </a:lstStyle>
          <a:p>
            <a:r>
              <a:rPr lang="en-US" dirty="0"/>
              <a:t>Click to add title</a:t>
            </a:r>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hasCustomPrompt="1"/>
          </p:nvPr>
        </p:nvSpPr>
        <p:spPr>
          <a:xfrm>
            <a:off x="583162" y="2827209"/>
            <a:ext cx="4917440" cy="3442144"/>
          </a:xfrm>
        </p:spPr>
        <p:txBody>
          <a:bodyPr>
            <a:normAutofit/>
          </a:bodyPr>
          <a:lstStyle>
            <a:lvl1pPr marL="0" indent="0" algn="r">
              <a:buNone/>
              <a:defRPr sz="1800">
                <a:solidFill>
                  <a:schemeClr val="tx1"/>
                </a:solidFill>
              </a:defRPr>
            </a:lvl1pPr>
            <a:lvl2pPr algn="r">
              <a:defRPr sz="1200">
                <a:solidFill>
                  <a:schemeClr val="tx1"/>
                </a:solidFill>
              </a:defRPr>
            </a:lvl2pPr>
            <a:lvl3pPr algn="r">
              <a:defRPr sz="1200">
                <a:solidFill>
                  <a:schemeClr val="tx1"/>
                </a:solidFill>
              </a:defRPr>
            </a:lvl3pPr>
            <a:lvl4pPr algn="r">
              <a:defRPr sz="1200">
                <a:solidFill>
                  <a:schemeClr val="tx1"/>
                </a:solidFill>
              </a:defRPr>
            </a:lvl4pPr>
            <a:lvl5pPr algn="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xmlns="" id="{BC013AD6-0EF3-2B25-DDBD-2DF706123AEE}"/>
              </a:ext>
            </a:extLst>
          </p:cNvPr>
          <p:cNvSpPr>
            <a:spLocks noGrp="1"/>
          </p:cNvSpPr>
          <p:nvPr>
            <p:ph type="pic" sz="quarter" idx="13"/>
          </p:nvPr>
        </p:nvSpPr>
        <p:spPr>
          <a:xfrm>
            <a:off x="6095588" y="0"/>
            <a:ext cx="6095998" cy="6858000"/>
          </a:xfrm>
        </p:spPr>
        <p:txBody>
          <a:bodyPr>
            <a:normAutofit/>
          </a:bodyPr>
          <a:lstStyle>
            <a:lvl1pPr marL="0" indent="0" algn="ctr">
              <a:buNone/>
              <a:defRPr sz="2000">
                <a:solidFill>
                  <a:schemeClr val="tx1"/>
                </a:solidFill>
              </a:defRPr>
            </a:lvl1pPr>
          </a:lstStyle>
          <a:p>
            <a:r>
              <a:rPr lang="en-US"/>
              <a:t>Click icon to add picture</a:t>
            </a:r>
            <a:endParaRPr lang="en-US" dirty="0"/>
          </a:p>
        </p:txBody>
      </p:sp>
      <p:grpSp>
        <p:nvGrpSpPr>
          <p:cNvPr id="4" name="Group 3">
            <a:extLst>
              <a:ext uri="{FF2B5EF4-FFF2-40B4-BE49-F238E27FC236}">
                <a16:creationId xmlns:a16="http://schemas.microsoft.com/office/drawing/2014/main" xmlns="" id="{A904CD02-7C7D-28DD-85A8-2FD92C29D32A}"/>
              </a:ext>
              <a:ext uri="{C183D7F6-B498-43B3-948B-1728B52AA6E4}">
                <adec:decorative xmlns:adec="http://schemas.microsoft.com/office/drawing/2017/decorative" xmlns="" val="1"/>
              </a:ext>
            </a:extLst>
          </p:cNvPr>
          <p:cNvGrpSpPr/>
          <p:nvPr userDrawn="1"/>
        </p:nvGrpSpPr>
        <p:grpSpPr>
          <a:xfrm>
            <a:off x="4803321" y="682622"/>
            <a:ext cx="734257" cy="760506"/>
            <a:chOff x="5243759" y="1363788"/>
            <a:chExt cx="734257" cy="760506"/>
          </a:xfrm>
        </p:grpSpPr>
        <p:sp>
          <p:nvSpPr>
            <p:cNvPr id="9" name="Freeform 5">
              <a:extLst>
                <a:ext uri="{FF2B5EF4-FFF2-40B4-BE49-F238E27FC236}">
                  <a16:creationId xmlns:a16="http://schemas.microsoft.com/office/drawing/2014/main" xmlns="" id="{FB7341D0-DC30-9661-B3E0-91DE7C37946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Freeform 6">
              <a:extLst>
                <a:ext uri="{FF2B5EF4-FFF2-40B4-BE49-F238E27FC236}">
                  <a16:creationId xmlns:a16="http://schemas.microsoft.com/office/drawing/2014/main" xmlns="" id="{92A118B5-9F91-EA1B-3F95-6BFA5095544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Freeform 8">
              <a:extLst>
                <a:ext uri="{FF2B5EF4-FFF2-40B4-BE49-F238E27FC236}">
                  <a16:creationId xmlns:a16="http://schemas.microsoft.com/office/drawing/2014/main" xmlns="" id="{208891A5-91FA-D924-CB46-E74B50635001}"/>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Oval 14">
            <a:extLst>
              <a:ext uri="{FF2B5EF4-FFF2-40B4-BE49-F238E27FC236}">
                <a16:creationId xmlns:a16="http://schemas.microsoft.com/office/drawing/2014/main" xmlns="" id="{BE5F7483-2261-D4C4-30E3-2D379D8CA06D}"/>
              </a:ext>
              <a:ext uri="{C183D7F6-B498-43B3-948B-1728B52AA6E4}">
                <adec:decorative xmlns:adec="http://schemas.microsoft.com/office/drawing/2017/decorative" xmlns="" val="1"/>
              </a:ext>
            </a:extLst>
          </p:cNvPr>
          <p:cNvSpPr>
            <a:spLocks noChangeAspect="1"/>
          </p:cNvSpPr>
          <p:nvPr userDrawn="1"/>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xmlns="" val="346747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xmlns=""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xmlns=""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xmlns=""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xmlns=""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xmlns=""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xmlns=""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E44B5A0-66FA-433A-8DC5-C097C63B4DFC}"/>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xmlns="" val="2632234630"/>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a:xfrm>
            <a:off x="550863" y="550801"/>
            <a:ext cx="11090275" cy="1237360"/>
          </a:xfrm>
        </p:spPr>
        <p:txBody>
          <a:bodyPr anchor="t" anchorCtr="0">
            <a:noAutofit/>
          </a:bodyPr>
          <a:lstStyle>
            <a:lvl1pPr>
              <a:defRPr sz="4000"/>
            </a:lvl1pPr>
          </a:lstStyle>
          <a:p>
            <a:r>
              <a:rPr lang="en-US" dirty="0"/>
              <a:t>Click to add title</a:t>
            </a:r>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hasCustomPrompt="1"/>
          </p:nvPr>
        </p:nvSpPr>
        <p:spPr>
          <a:xfrm>
            <a:off x="553720" y="1917065"/>
            <a:ext cx="2921000" cy="4297680"/>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xmlns="" id="{423FEB60-8FB5-7F10-EDD7-8AB4B3139EF6}"/>
              </a:ext>
            </a:extLst>
          </p:cNvPr>
          <p:cNvSpPr>
            <a:spLocks noGrp="1"/>
          </p:cNvSpPr>
          <p:nvPr>
            <p:ph type="tbl" sz="quarter" idx="13" hasCustomPrompt="1"/>
          </p:nvPr>
        </p:nvSpPr>
        <p:spPr>
          <a:xfrm>
            <a:off x="4048759" y="1917065"/>
            <a:ext cx="7591799" cy="4297680"/>
          </a:xfrm>
        </p:spPr>
        <p:txBody>
          <a:bodyPr>
            <a:normAutofit/>
          </a:bodyPr>
          <a:lstStyle>
            <a:lvl1pPr>
              <a:defRPr sz="2000">
                <a:solidFill>
                  <a:schemeClr val="tx1"/>
                </a:solidFill>
              </a:defRPr>
            </a:lvl1pPr>
          </a:lstStyle>
          <a:p>
            <a:r>
              <a:rPr lang="en-US" dirty="0"/>
              <a:t>Click icon to insert table</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35238155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xmlns="" id="{94729CA3-91C4-4A89-9448-A2F0E409177A}"/>
              </a:ext>
              <a:ext uri="{C183D7F6-B498-43B3-948B-1728B52AA6E4}">
                <adec:decorative xmlns:adec="http://schemas.microsoft.com/office/drawing/2017/decorative" xmlns=""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xmlns="" id="{8978E540-142B-4A82-9C3F-E61BC190AEED}"/>
              </a:ext>
            </a:extLst>
          </p:cNvPr>
          <p:cNvSpPr>
            <a:spLocks noGrp="1"/>
          </p:cNvSpPr>
          <p:nvPr>
            <p:ph type="title" hasCustomPrompt="1"/>
          </p:nvPr>
        </p:nvSpPr>
        <p:spPr>
          <a:xfrm>
            <a:off x="550863" y="488315"/>
            <a:ext cx="11090274" cy="1332000"/>
          </a:xfrm>
        </p:spPr>
        <p:txBody>
          <a:bodyPr>
            <a:normAutofit/>
          </a:bodyPr>
          <a:lstStyle>
            <a:lvl1pPr>
              <a:lnSpc>
                <a:spcPct val="100000"/>
              </a:lnSpc>
              <a:defRPr sz="4000"/>
            </a:lvl1pPr>
          </a:lstStyle>
          <a:p>
            <a:r>
              <a:rPr lang="en-US" dirty="0"/>
              <a:t>Click to add title</a:t>
            </a:r>
          </a:p>
        </p:txBody>
      </p:sp>
      <p:grpSp>
        <p:nvGrpSpPr>
          <p:cNvPr id="11" name="Group 10">
            <a:extLst>
              <a:ext uri="{FF2B5EF4-FFF2-40B4-BE49-F238E27FC236}">
                <a16:creationId xmlns:a16="http://schemas.microsoft.com/office/drawing/2014/main" xmlns="" id="{6EFC6ED4-22DD-0C3B-D15A-218307AB6DF2}"/>
              </a:ext>
              <a:ext uri="{C183D7F6-B498-43B3-948B-1728B52AA6E4}">
                <adec:decorative xmlns:adec="http://schemas.microsoft.com/office/drawing/2017/decorative" xmlns="" val="1"/>
              </a:ext>
            </a:extLst>
          </p:cNvPr>
          <p:cNvGrpSpPr/>
          <p:nvPr userDrawn="1"/>
        </p:nvGrpSpPr>
        <p:grpSpPr>
          <a:xfrm>
            <a:off x="10379261" y="2030035"/>
            <a:ext cx="1335600" cy="1262947"/>
            <a:chOff x="10145015" y="2343978"/>
            <a:chExt cx="1335600" cy="1262947"/>
          </a:xfrm>
        </p:grpSpPr>
        <p:sp>
          <p:nvSpPr>
            <p:cNvPr id="12" name="Freeform: Shape 25">
              <a:extLst>
                <a:ext uri="{FF2B5EF4-FFF2-40B4-BE49-F238E27FC236}">
                  <a16:creationId xmlns:a16="http://schemas.microsoft.com/office/drawing/2014/main" xmlns="" id="{E4CD0F67-4BE8-1120-FCAE-806F9E18DD5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Oval 13">
              <a:extLst>
                <a:ext uri="{FF2B5EF4-FFF2-40B4-BE49-F238E27FC236}">
                  <a16:creationId xmlns:a16="http://schemas.microsoft.com/office/drawing/2014/main" xmlns="" id="{59B74B85-E3CB-E24E-54C6-AB161411D93A}"/>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Freeform: Shape 21">
            <a:extLst>
              <a:ext uri="{FF2B5EF4-FFF2-40B4-BE49-F238E27FC236}">
                <a16:creationId xmlns:a16="http://schemas.microsoft.com/office/drawing/2014/main" xmlns="" id="{5781DEED-6608-D622-CA5E-C91FD8645ED6}"/>
              </a:ext>
              <a:ext uri="{C183D7F6-B498-43B3-948B-1728B52AA6E4}">
                <adec:decorative xmlns:adec="http://schemas.microsoft.com/office/drawing/2017/decorative" xmlns="" val="1"/>
              </a:ext>
            </a:extLst>
          </p:cNvPr>
          <p:cNvSpPr>
            <a:spLocks noChangeAspect="1"/>
          </p:cNvSpPr>
          <p:nvPr userDrawn="1"/>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xmlns="" id="{168347B7-45FA-4A01-924D-DC385B720B3E}"/>
              </a:ext>
              <a:ext uri="{C183D7F6-B498-43B3-948B-1728B52AA6E4}">
                <adec:decorative xmlns:adec="http://schemas.microsoft.com/office/drawing/2017/decorative" xmlns=""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xmlns=""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xmlns=""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 name="Content Placeholder 2">
            <a:extLst>
              <a:ext uri="{FF2B5EF4-FFF2-40B4-BE49-F238E27FC236}">
                <a16:creationId xmlns:a16="http://schemas.microsoft.com/office/drawing/2014/main" xmlns="" id="{02C6BF36-D4F5-4363-B440-BDAE50BBD4B6}"/>
              </a:ext>
            </a:extLst>
          </p:cNvPr>
          <p:cNvSpPr>
            <a:spLocks noGrp="1"/>
          </p:cNvSpPr>
          <p:nvPr>
            <p:ph sz="half" idx="1" hasCustomPrompt="1"/>
          </p:nvPr>
        </p:nvSpPr>
        <p:spPr>
          <a:xfrm>
            <a:off x="550862" y="1965095"/>
            <a:ext cx="5435600"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xmlns="" id="{C4B946DE-F802-2F36-2789-09D7F8604081}"/>
              </a:ext>
            </a:extLst>
          </p:cNvPr>
          <p:cNvSpPr>
            <a:spLocks noGrp="1"/>
          </p:cNvSpPr>
          <p:nvPr>
            <p:ph sz="half" idx="13" hasCustomPrompt="1"/>
          </p:nvPr>
        </p:nvSpPr>
        <p:spPr>
          <a:xfrm>
            <a:off x="6301305" y="1965095"/>
            <a:ext cx="5339397"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xmlns=""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19E5C381-C899-4BF9-B584-2D78074D1CB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xmlns="" val="29496596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550863" y="560961"/>
            <a:ext cx="11090275" cy="1186560"/>
          </a:xfrm>
        </p:spPr>
        <p:txBody>
          <a:bodyPr anchor="t" anchorCtr="0">
            <a:noAutofit/>
          </a:bodyPr>
          <a:lstStyle>
            <a:lvl1pPr>
              <a:defRPr sz="4000"/>
            </a:lvl1pPr>
          </a:lstStyle>
          <a:p>
            <a:r>
              <a:rPr lang="en-US" dirty="0"/>
              <a:t>Click to add title</a:t>
            </a:r>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3" name="Content Placeholder 2">
            <a:extLst>
              <a:ext uri="{FF2B5EF4-FFF2-40B4-BE49-F238E27FC236}">
                <a16:creationId xmlns:a16="http://schemas.microsoft.com/office/drawing/2014/main" xmlns="" id="{2AC28186-3489-427F-79D0-B78444023624}"/>
              </a:ext>
            </a:extLst>
          </p:cNvPr>
          <p:cNvSpPr>
            <a:spLocks noGrp="1"/>
          </p:cNvSpPr>
          <p:nvPr>
            <p:ph sz="half" idx="1" hasCustomPrompt="1"/>
          </p:nvPr>
        </p:nvSpPr>
        <p:spPr>
          <a:xfrm>
            <a:off x="550861" y="1917064"/>
            <a:ext cx="11090275" cy="4297679"/>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21766890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xmlns="" id="{E57989ED-9663-5033-AA83-267069FC5CEE}"/>
              </a:ext>
              <a:ext uri="{C183D7F6-B498-43B3-948B-1728B52AA6E4}">
                <adec:decorative xmlns:adec="http://schemas.microsoft.com/office/drawing/2017/decorative" xmlns=""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xmlns="" id="{B1A4B040-51E3-4DA0-B21D-EEE173E7536F}"/>
              </a:ext>
            </a:extLst>
          </p:cNvPr>
          <p:cNvSpPr>
            <a:spLocks noGrp="1"/>
          </p:cNvSpPr>
          <p:nvPr>
            <p:ph type="title" hasCustomPrompt="1"/>
          </p:nvPr>
        </p:nvSpPr>
        <p:spPr>
          <a:xfrm>
            <a:off x="549536" y="549274"/>
            <a:ext cx="5179330" cy="2841829"/>
          </a:xfrm>
        </p:spPr>
        <p:txBody>
          <a:bodyPr vert="horz" wrap="square" lIns="0" tIns="0" rIns="0" bIns="0" rtlCol="0" anchor="b" anchorCtr="0">
            <a:normAutofit/>
          </a:bodyPr>
          <a:lstStyle>
            <a:lvl1pPr>
              <a:defRPr lang="en-US" sz="54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xmlns="" id="{F8A2CD90-429B-4A55-B6C8-DD6CE6994118}"/>
              </a:ext>
            </a:extLst>
          </p:cNvPr>
          <p:cNvSpPr>
            <a:spLocks noGrp="1"/>
          </p:cNvSpPr>
          <p:nvPr>
            <p:ph idx="1" hasCustomPrompt="1"/>
          </p:nvPr>
        </p:nvSpPr>
        <p:spPr>
          <a:xfrm>
            <a:off x="549537" y="3646704"/>
            <a:ext cx="5179330" cy="2706160"/>
          </a:xfrm>
        </p:spPr>
        <p:txBody>
          <a:bodyPr>
            <a:normAutofit/>
          </a:bodyPr>
          <a:lstStyle>
            <a:lvl1pPr marL="0" indent="0">
              <a:spcBef>
                <a:spcPts val="1000"/>
              </a:spcBef>
              <a:buNone/>
              <a:defRPr sz="1800">
                <a:solidFill>
                  <a:schemeClr val="tx1"/>
                </a:solidFill>
              </a:defRPr>
            </a:lvl1pPr>
            <a:lvl2pPr marL="457200" indent="0">
              <a:spcBef>
                <a:spcPts val="1000"/>
              </a:spcBef>
              <a:buNone/>
              <a:defRPr sz="1200">
                <a:solidFill>
                  <a:schemeClr val="tx1"/>
                </a:solidFill>
              </a:defRPr>
            </a:lvl2pPr>
            <a:lvl3pPr marL="914400" indent="0">
              <a:spcBef>
                <a:spcPts val="1000"/>
              </a:spcBef>
              <a:buNone/>
              <a:defRPr sz="1200">
                <a:solidFill>
                  <a:schemeClr val="tx1"/>
                </a:solidFill>
              </a:defRPr>
            </a:lvl3pPr>
            <a:lvl4pPr marL="1371600" indent="0">
              <a:spcBef>
                <a:spcPts val="1000"/>
              </a:spcBef>
              <a:buNone/>
              <a:defRPr sz="1200">
                <a:solidFill>
                  <a:schemeClr val="tx1"/>
                </a:solidFill>
              </a:defRPr>
            </a:lvl4pPr>
            <a:lvl5pPr marL="1828800" indent="0">
              <a:spcBef>
                <a:spcPts val="1000"/>
              </a:spcBef>
              <a:buNone/>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19">
            <a:extLst>
              <a:ext uri="{FF2B5EF4-FFF2-40B4-BE49-F238E27FC236}">
                <a16:creationId xmlns:a16="http://schemas.microsoft.com/office/drawing/2014/main" xmlns="" id="{5392876F-0BBD-F80A-DE7F-8831AD3BF353}"/>
              </a:ext>
            </a:extLst>
          </p:cNvPr>
          <p:cNvSpPr>
            <a:spLocks noGrp="1"/>
          </p:cNvSpPr>
          <p:nvPr>
            <p:ph type="pic" sz="quarter" idx="13" hasCustomPrompt="1"/>
          </p:nvPr>
        </p:nvSpPr>
        <p:spPr>
          <a:xfrm>
            <a:off x="5926138" y="549275"/>
            <a:ext cx="5654675" cy="5788025"/>
          </a:xfrm>
        </p:spPr>
        <p:txBody>
          <a:bodyPr>
            <a:normAutofit/>
          </a:bodyPr>
          <a:lstStyle>
            <a:lvl1pPr marL="0" indent="0" algn="ctr">
              <a:buNone/>
              <a:defRPr sz="2000">
                <a:solidFill>
                  <a:schemeClr val="tx1"/>
                </a:solidFill>
              </a:defRPr>
            </a:lvl1pPr>
          </a:lstStyle>
          <a:p>
            <a:r>
              <a:rPr lang="en-US" dirty="0"/>
              <a:t>Click icon to insert picture</a:t>
            </a:r>
          </a:p>
        </p:txBody>
      </p:sp>
      <p:grpSp>
        <p:nvGrpSpPr>
          <p:cNvPr id="9" name="Group 8">
            <a:extLst>
              <a:ext uri="{FF2B5EF4-FFF2-40B4-BE49-F238E27FC236}">
                <a16:creationId xmlns:a16="http://schemas.microsoft.com/office/drawing/2014/main" xmlns="" id="{64E08E8E-10CB-55BC-8AFF-E64C800B9F89}"/>
              </a:ext>
              <a:ext uri="{C183D7F6-B498-43B3-948B-1728B52AA6E4}">
                <adec:decorative xmlns:adec="http://schemas.microsoft.com/office/drawing/2017/decorative" xmlns="" val="1"/>
              </a:ext>
            </a:extLst>
          </p:cNvPr>
          <p:cNvGrpSpPr/>
          <p:nvPr userDrawn="1"/>
        </p:nvGrpSpPr>
        <p:grpSpPr>
          <a:xfrm>
            <a:off x="594036" y="5610392"/>
            <a:ext cx="667802" cy="631474"/>
            <a:chOff x="10478914" y="1506691"/>
            <a:chExt cx="667802" cy="631474"/>
          </a:xfrm>
        </p:grpSpPr>
        <p:sp>
          <p:nvSpPr>
            <p:cNvPr id="10" name="Freeform: Shape 15">
              <a:extLst>
                <a:ext uri="{FF2B5EF4-FFF2-40B4-BE49-F238E27FC236}">
                  <a16:creationId xmlns:a16="http://schemas.microsoft.com/office/drawing/2014/main" xmlns="" id="{B439260B-AC6B-1C83-1A63-058A7E7EFCC9}"/>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xmlns="" id="{4ADD32DC-9BAF-DA32-4E29-A6D403E04377}"/>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xmlns="" id="{3BDBC526-6DCD-4FF6-8395-D8C22E46E527}"/>
              </a:ext>
              <a:ext uri="{C183D7F6-B498-43B3-948B-1728B52AA6E4}">
                <adec:decorative xmlns:adec="http://schemas.microsoft.com/office/drawing/2017/decorative" xmlns=""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xmlns=""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xmlns=""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xmlns=""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xmlns=""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Date Placeholder 3">
            <a:extLst>
              <a:ext uri="{FF2B5EF4-FFF2-40B4-BE49-F238E27FC236}">
                <a16:creationId xmlns:a16="http://schemas.microsoft.com/office/drawing/2014/main" xmlns=""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E44B5A0-66FA-433A-8DC5-C097C63B4DFC}"/>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xmlns="" val="3940739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xmlns=""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xmlns=""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xmlns=""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xmlns=""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xmlns="" id="{56403DDF-462A-45CE-931B-010AB4F73C3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39E10702-2ACF-4768-9E91-8CB87B8959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8DFA722-391E-4FCF-8E15-0D7E2EC02B6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 name="Text Placeholder 2">
            <a:extLst>
              <a:ext uri="{FF2B5EF4-FFF2-40B4-BE49-F238E27FC236}">
                <a16:creationId xmlns:a16="http://schemas.microsoft.com/office/drawing/2014/main" xmlns=""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xmlns=""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xmlns=""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xmlns="" val="24736565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xmlns=""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xmlns=""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xmlns=""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xmlns=""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19E5C381-C899-4BF9-B584-2D78074D1CB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xmlns="" val="415189351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xmlns=""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xmlns=""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xmlns=""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xmlns=""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DCDCD5B-3F26-4AFA-8BD4-E5D8DD2AF49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xmlns="" id="{3D10D1EE-83A0-4FB5-9B25-8A73DE891A8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03031C35-2E5B-491D-85ED-DB42A4FE162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xmlns="" val="34728586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xmlns="" id="{D4F51F65-E111-4656-83BE-CFCDE2DD6CD6}"/>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xmlns="" id="{F9FF82CB-2D17-4918-821E-485475CF24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7B66589D-A056-4817-AE15-39D87FE13169}"/>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9" name="Freeform: Shape 38">
            <a:extLst>
              <a:ext uri="{FF2B5EF4-FFF2-40B4-BE49-F238E27FC236}">
                <a16:creationId xmlns:a16="http://schemas.microsoft.com/office/drawing/2014/main" xmlns=""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xmlns=""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xmlns=""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xmlns=""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xmlns=""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xmlns=""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xmlns=""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xmlns=""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xmlns="" val="24541337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xmlns="" val="131167432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xmlns=""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xmlns=""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BD47AB1-6EB5-4E2C-B4A7-42DC643E9FF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xmlns="" id="{5BA9D15F-B6ED-46E1-9840-0B625880EE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DAEB023-7A5E-4087-B75E-A38A80EE5D01}"/>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xmlns="" val="8454823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xmlns=""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xmlns=""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xmlns=""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xmlns=""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xmlns=""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57D2D6F-49E8-4217-A908-2D9E4358358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xmlns="" id="{591C4440-6B8D-4A24-A807-8B1302A3DF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76CFE189-E20B-4108-B290-24442433651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xmlns="" val="31766735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xmlns=""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xmlns=""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endParaRPr lang="en-US" dirty="0"/>
          </a:p>
        </p:txBody>
      </p:sp>
      <p:sp>
        <p:nvSpPr>
          <p:cNvPr id="6" name="Slide Number Placeholder 5">
            <a:extLst>
              <a:ext uri="{FF2B5EF4-FFF2-40B4-BE49-F238E27FC236}">
                <a16:creationId xmlns:a16="http://schemas.microsoft.com/office/drawing/2014/main" xmlns=""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xmlns="" val="422205872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 id="2147483728" r:id="rId23"/>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https://policyoptions.irpp.org/magazines/august-2020/covid-19-and-the-future-of-public-sector-work-surveillance/" TargetMode="External"/><Relationship Id="rId2" Type="http://schemas.openxmlformats.org/officeDocument/2006/relationships/image" Target="../media/image8.jpeg"/><Relationship Id="rId1" Type="http://schemas.openxmlformats.org/officeDocument/2006/relationships/slideLayout" Target="../slideLayouts/slideLayout20.xml"/><Relationship Id="rId4" Type="http://schemas.openxmlformats.org/officeDocument/2006/relationships/hyperlink" Target="https://creativecommons.org/licenses/by-nd/3.0/"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13" descr="Data points digital background">
            <a:extLst>
              <a:ext uri="{FF2B5EF4-FFF2-40B4-BE49-F238E27FC236}">
                <a16:creationId xmlns:a16="http://schemas.microsoft.com/office/drawing/2014/main" xmlns="" id="{53227D59-33F9-9DDB-1C5C-A938A989EE5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xmlns="" val="0"/>
              </a:ext>
            </a:extLst>
          </a:blip>
          <a:srcRect t="19448" b="19448"/>
          <a:stretch/>
        </p:blipFill>
        <p:spPr/>
      </p:pic>
      <p:sp>
        <p:nvSpPr>
          <p:cNvPr id="4" name="Title 3">
            <a:extLst>
              <a:ext uri="{FF2B5EF4-FFF2-40B4-BE49-F238E27FC236}">
                <a16:creationId xmlns:a16="http://schemas.microsoft.com/office/drawing/2014/main" xmlns="" id="{10047101-8D42-6100-9CEA-AEC0FAEAB606}"/>
              </a:ext>
            </a:extLst>
          </p:cNvPr>
          <p:cNvSpPr>
            <a:spLocks noGrp="1"/>
          </p:cNvSpPr>
          <p:nvPr>
            <p:ph type="ctrTitle"/>
          </p:nvPr>
        </p:nvSpPr>
        <p:spPr>
          <a:noFill/>
        </p:spPr>
        <p:txBody>
          <a:bodyPr anchor="ctr">
            <a:noAutofit/>
          </a:bodyPr>
          <a:lstStyle/>
          <a:p>
            <a:r>
              <a:rPr lang="en-US" sz="4400" dirty="0" smtClean="0">
                <a:latin typeface="Algerian" panose="04020705040A02060702" pitchFamily="82" charset="0"/>
              </a:rPr>
              <a:t>MUNAGALA SUNEEL KUMAR                                                                                                                                                                                                                                                                                                                                                                                                                                       </a:t>
            </a:r>
            <a:endParaRPr lang="en-US" sz="4400" dirty="0">
              <a:latin typeface="Algerian" panose="04020705040A02060702" pitchFamily="82" charset="0"/>
            </a:endParaRPr>
          </a:p>
        </p:txBody>
      </p:sp>
      <p:sp>
        <p:nvSpPr>
          <p:cNvPr id="2" name="Subtitle 1">
            <a:extLst>
              <a:ext uri="{FF2B5EF4-FFF2-40B4-BE49-F238E27FC236}">
                <a16:creationId xmlns:a16="http://schemas.microsoft.com/office/drawing/2014/main" xmlns="" id="{A7140955-4097-732D-EBFA-A4985ADE214A}"/>
              </a:ext>
            </a:extLst>
          </p:cNvPr>
          <p:cNvSpPr>
            <a:spLocks noGrp="1"/>
          </p:cNvSpPr>
          <p:nvPr>
            <p:ph type="subTitle" idx="1"/>
          </p:nvPr>
        </p:nvSpPr>
        <p:spPr/>
        <p:txBody>
          <a:bodyPr/>
          <a:lstStyle/>
          <a:p>
            <a:r>
              <a:rPr lang="en-IN" sz="4400" dirty="0">
                <a:latin typeface="Castellar" panose="020A0402060406010301" pitchFamily="18" charset="0"/>
              </a:rPr>
              <a:t>FINAL PROJECT</a:t>
            </a:r>
          </a:p>
        </p:txBody>
      </p:sp>
    </p:spTree>
    <p:extLst>
      <p:ext uri="{BB962C8B-B14F-4D97-AF65-F5344CB8AC3E}">
        <p14:creationId xmlns:p14="http://schemas.microsoft.com/office/powerpoint/2010/main" xmlns="" val="2803092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545968-70F7-0180-6448-3547E442EF4A}"/>
              </a:ext>
            </a:extLst>
          </p:cNvPr>
          <p:cNvSpPr>
            <a:spLocks noGrp="1"/>
          </p:cNvSpPr>
          <p:nvPr>
            <p:ph type="title"/>
          </p:nvPr>
        </p:nvSpPr>
        <p:spPr>
          <a:noFill/>
        </p:spPr>
        <p:txBody>
          <a:bodyPr anchor="t">
            <a:noAutofit/>
          </a:bodyPr>
          <a:lstStyle/>
          <a:p>
            <a:r>
              <a:rPr lang="en-US" dirty="0"/>
              <a:t>Drawbacks</a:t>
            </a:r>
          </a:p>
        </p:txBody>
      </p:sp>
      <p:sp>
        <p:nvSpPr>
          <p:cNvPr id="8" name="Content Placeholder 7">
            <a:extLst>
              <a:ext uri="{FF2B5EF4-FFF2-40B4-BE49-F238E27FC236}">
                <a16:creationId xmlns:a16="http://schemas.microsoft.com/office/drawing/2014/main" xmlns="" id="{215CE58D-2739-522B-7C3A-6A7C985360C0}"/>
              </a:ext>
            </a:extLst>
          </p:cNvPr>
          <p:cNvSpPr>
            <a:spLocks noGrp="1"/>
          </p:cNvSpPr>
          <p:nvPr>
            <p:ph sz="half" idx="1"/>
          </p:nvPr>
        </p:nvSpPr>
        <p:spPr>
          <a:xfrm>
            <a:off x="309282" y="2111188"/>
            <a:ext cx="4087906" cy="4103557"/>
          </a:xfrm>
          <a:noFill/>
        </p:spPr>
        <p:txBody>
          <a:bodyPr vert="horz" lIns="0" tIns="0" rIns="91440" bIns="45720" rtlCol="0" anchor="t">
            <a:normAutofit/>
          </a:bodyPr>
          <a:lstStyle/>
          <a:p>
            <a:r>
              <a:rPr lang="en-US" sz="2400" dirty="0"/>
              <a:t>Keyloggers can potentially capture sensitive information, such as passwords, credit card numbers, and. personal messages. If this data falls into the wrong hands due to a malicious keylogger, it can lead to identity theft, financial loss, and other serious consequences</a:t>
            </a:r>
          </a:p>
        </p:txBody>
      </p:sp>
      <p:pic>
        <p:nvPicPr>
          <p:cNvPr id="4" name="Picture 3">
            <a:extLst>
              <a:ext uri="{FF2B5EF4-FFF2-40B4-BE49-F238E27FC236}">
                <a16:creationId xmlns:a16="http://schemas.microsoft.com/office/drawing/2014/main" xmlns="" id="{8E042712-C705-D52A-07A3-04E5F37FD0B7}"/>
              </a:ext>
            </a:extLst>
          </p:cNvPr>
          <p:cNvPicPr>
            <a:picLocks noChangeAspect="1"/>
          </p:cNvPicPr>
          <p:nvPr/>
        </p:nvPicPr>
        <p:blipFill>
          <a:blip r:embed="rId2">
            <a:extLst>
              <a:ext uri="{28A0092B-C50C-407E-A947-70E740481C1C}">
                <a14:useLocalDpi xmlns:a14="http://schemas.microsoft.com/office/drawing/2010/main" xmlns="" val="0"/>
              </a:ext>
              <a:ext uri="{837473B0-CC2E-450A-ABE3-18F120FF3D39}">
                <a1611:picAttrSrcUrl xmlns:a1611="http://schemas.microsoft.com/office/drawing/2016/11/main" xmlns="" r:id="rId3"/>
              </a:ext>
            </a:extLst>
          </a:blip>
          <a:stretch>
            <a:fillRect/>
          </a:stretch>
        </p:blipFill>
        <p:spPr>
          <a:xfrm>
            <a:off x="4787153" y="0"/>
            <a:ext cx="7404847" cy="6858000"/>
          </a:xfrm>
          <a:prstGeom prst="rect">
            <a:avLst/>
          </a:prstGeom>
        </p:spPr>
      </p:pic>
      <p:sp>
        <p:nvSpPr>
          <p:cNvPr id="5" name="TextBox 4">
            <a:extLst>
              <a:ext uri="{FF2B5EF4-FFF2-40B4-BE49-F238E27FC236}">
                <a16:creationId xmlns:a16="http://schemas.microsoft.com/office/drawing/2014/main" xmlns="" id="{DF8CB768-DD94-20A3-E088-46EEA743F430}"/>
              </a:ext>
            </a:extLst>
          </p:cNvPr>
          <p:cNvSpPr txBox="1"/>
          <p:nvPr/>
        </p:nvSpPr>
        <p:spPr>
          <a:xfrm>
            <a:off x="4787153" y="6858000"/>
            <a:ext cx="7404847" cy="230832"/>
          </a:xfrm>
          <a:prstGeom prst="rect">
            <a:avLst/>
          </a:prstGeom>
          <a:noFill/>
        </p:spPr>
        <p:txBody>
          <a:bodyPr wrap="square" rtlCol="0">
            <a:spAutoFit/>
          </a:bodyPr>
          <a:lstStyle/>
          <a:p>
            <a:r>
              <a:rPr lang="en-IN" sz="900">
                <a:hlinkClick r:id="rId3" tooltip="https://policyoptions.irpp.org/magazines/august-2020/covid-19-and-the-future-of-public-sector-work-surveillance/"/>
              </a:rPr>
              <a:t>This Photo</a:t>
            </a:r>
            <a:r>
              <a:rPr lang="en-IN" sz="900"/>
              <a:t> by Unknown Author is licensed under </a:t>
            </a:r>
            <a:r>
              <a:rPr lang="en-IN" sz="900">
                <a:hlinkClick r:id="rId4" tooltip="https://creativecommons.org/licenses/by-nd/3.0/"/>
              </a:rPr>
              <a:t>CC BY-ND</a:t>
            </a:r>
            <a:endParaRPr lang="en-IN" sz="900"/>
          </a:p>
        </p:txBody>
      </p:sp>
    </p:spTree>
    <p:extLst>
      <p:ext uri="{BB962C8B-B14F-4D97-AF65-F5344CB8AC3E}">
        <p14:creationId xmlns:p14="http://schemas.microsoft.com/office/powerpoint/2010/main" xmlns="" val="314440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1106B59-80B8-CEED-0BCA-BC3F80A85FEA}"/>
              </a:ext>
              <a:ext uri="{C183D7F6-B498-43B3-948B-1728B52AA6E4}">
                <adec:decorative xmlns:adec="http://schemas.microsoft.com/office/drawing/2017/decorative" xmlns="" val="1"/>
              </a:ext>
            </a:extLst>
          </p:cNvPr>
          <p:cNvGrpSpPr/>
          <p:nvPr/>
        </p:nvGrpSpPr>
        <p:grpSpPr>
          <a:xfrm>
            <a:off x="4803321" y="682622"/>
            <a:ext cx="734257" cy="760506"/>
            <a:chOff x="5243759" y="1363788"/>
            <a:chExt cx="734257" cy="760506"/>
          </a:xfrm>
        </p:grpSpPr>
        <p:sp>
          <p:nvSpPr>
            <p:cNvPr id="6" name="Freeform 5">
              <a:extLst>
                <a:ext uri="{FF2B5EF4-FFF2-40B4-BE49-F238E27FC236}">
                  <a16:creationId xmlns:a16="http://schemas.microsoft.com/office/drawing/2014/main" xmlns="" id="{73C2F317-81E4-3678-2FF2-495B3A95470A}"/>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xmlns="" id="{A7C6D33A-37B7-D2C4-2C1C-6D5253D0D480}"/>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xmlns="" id="{18145A95-72C3-9BFC-32D2-908F235E389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20" name="Picture Placeholder 19" descr="A close-up of a graph">
            <a:extLst>
              <a:ext uri="{FF2B5EF4-FFF2-40B4-BE49-F238E27FC236}">
                <a16:creationId xmlns:a16="http://schemas.microsoft.com/office/drawing/2014/main" xmlns="" id="{A7019768-5E2A-F9D1-62D6-EC7C5F0BBEC9}"/>
              </a:ext>
            </a:extLst>
          </p:cNvPr>
          <p:cNvPicPr>
            <a:picLocks noGrp="1" noChangeAspect="1"/>
          </p:cNvPicPr>
          <p:nvPr>
            <p:ph type="pic" sz="quarter" idx="13"/>
          </p:nvPr>
        </p:nvPicPr>
        <p:blipFill>
          <a:blip r:embed="rId2" cstate="print">
            <a:extLst>
              <a:ext uri="{28A0092B-C50C-407E-A947-70E740481C1C}">
                <a14:useLocalDpi xmlns:a14="http://schemas.microsoft.com/office/drawing/2010/main" xmlns="" val="0"/>
              </a:ext>
            </a:extLst>
          </a:blip>
          <a:srcRect l="9" r="9"/>
          <a:stretch/>
        </p:blipFill>
        <p:spPr/>
      </p:pic>
      <p:sp>
        <p:nvSpPr>
          <p:cNvPr id="9" name="Oval 8">
            <a:extLst>
              <a:ext uri="{FF2B5EF4-FFF2-40B4-BE49-F238E27FC236}">
                <a16:creationId xmlns:a16="http://schemas.microsoft.com/office/drawing/2014/main" xmlns="" id="{5C4A7DC2-42C3-FDDF-02BF-9598D75A6A83}"/>
              </a:ext>
              <a:ext uri="{C183D7F6-B498-43B3-948B-1728B52AA6E4}">
                <adec:decorative xmlns:adec="http://schemas.microsoft.com/office/drawing/2017/decorative" xmlns="" val="1"/>
              </a:ext>
            </a:extLst>
          </p:cNvPr>
          <p:cNvSpPr>
            <a:spLocks noChangeAspect="1"/>
          </p:cNvSpPr>
          <p:nvPr/>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Title 9">
            <a:extLst>
              <a:ext uri="{FF2B5EF4-FFF2-40B4-BE49-F238E27FC236}">
                <a16:creationId xmlns:a16="http://schemas.microsoft.com/office/drawing/2014/main" xmlns="" id="{BBAA8113-90CE-3444-FFE2-99A40C9B43B2}"/>
              </a:ext>
            </a:extLst>
          </p:cNvPr>
          <p:cNvSpPr>
            <a:spLocks noGrp="1"/>
          </p:cNvSpPr>
          <p:nvPr>
            <p:ph type="title"/>
          </p:nvPr>
        </p:nvSpPr>
        <p:spPr>
          <a:xfrm>
            <a:off x="0" y="196900"/>
            <a:ext cx="6095588" cy="1430194"/>
          </a:xfrm>
        </p:spPr>
        <p:txBody>
          <a:bodyPr/>
          <a:lstStyle/>
          <a:p>
            <a:r>
              <a:rPr lang="en-IN" dirty="0"/>
              <a:t>Who are END USERS</a:t>
            </a:r>
          </a:p>
        </p:txBody>
      </p:sp>
      <p:sp>
        <p:nvSpPr>
          <p:cNvPr id="12" name="Content Placeholder 11">
            <a:extLst>
              <a:ext uri="{FF2B5EF4-FFF2-40B4-BE49-F238E27FC236}">
                <a16:creationId xmlns:a16="http://schemas.microsoft.com/office/drawing/2014/main" xmlns="" id="{C6FA73EE-9184-6377-C187-620F51C2F8D4}"/>
              </a:ext>
            </a:extLst>
          </p:cNvPr>
          <p:cNvSpPr>
            <a:spLocks noGrp="1"/>
          </p:cNvSpPr>
          <p:nvPr>
            <p:ph sz="half" idx="1"/>
          </p:nvPr>
        </p:nvSpPr>
        <p:spPr/>
        <p:txBody>
          <a:bodyPr/>
          <a:lstStyle/>
          <a:p>
            <a:pPr marL="285750" indent="-285750">
              <a:buFont typeface="Wingdings" panose="05000000000000000000" pitchFamily="2" charset="2"/>
              <a:buChar char="§"/>
            </a:pPr>
            <a:r>
              <a:rPr lang="en-IN" sz="2000" dirty="0"/>
              <a:t> </a:t>
            </a:r>
            <a:r>
              <a:rPr lang="en-US" sz="2000" dirty="0"/>
              <a:t>Keyloggers are used in IT organizations to troubleshoot technical problems with computers and business networks</a:t>
            </a:r>
          </a:p>
          <a:p>
            <a:pPr marL="285750" indent="-285750">
              <a:buFont typeface="Wingdings" panose="05000000000000000000" pitchFamily="2" charset="2"/>
              <a:buChar char="§"/>
            </a:pPr>
            <a:r>
              <a:rPr lang="en-US" sz="2000" dirty="0"/>
              <a:t>Families and businesspeople use keyloggers legally to monitor network usage without their users' direct knowledge</a:t>
            </a:r>
            <a:r>
              <a:rPr lang="en-US" dirty="0"/>
              <a:t>..</a:t>
            </a:r>
            <a:endParaRPr lang="en-IN" dirty="0"/>
          </a:p>
        </p:txBody>
      </p:sp>
    </p:spTree>
    <p:extLst>
      <p:ext uri="{BB962C8B-B14F-4D97-AF65-F5344CB8AC3E}">
        <p14:creationId xmlns:p14="http://schemas.microsoft.com/office/powerpoint/2010/main" xmlns="" val="414523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BAC361-0D7A-DC05-86B5-6DD77D322F5B}"/>
              </a:ext>
            </a:extLst>
          </p:cNvPr>
          <p:cNvSpPr>
            <a:spLocks noGrp="1"/>
          </p:cNvSpPr>
          <p:nvPr>
            <p:ph type="title"/>
          </p:nvPr>
        </p:nvSpPr>
        <p:spPr>
          <a:xfrm>
            <a:off x="549536" y="549274"/>
            <a:ext cx="5179330" cy="6107020"/>
          </a:xfrm>
          <a:noFill/>
        </p:spPr>
        <p:txBody>
          <a:bodyPr anchor="b">
            <a:normAutofit fontScale="90000"/>
          </a:bodyPr>
          <a:lstStyle/>
          <a:p>
            <a:r>
              <a:rPr lang="en-US" dirty="0">
                <a:solidFill>
                  <a:srgbClr val="00B0F0"/>
                </a:solidFill>
              </a:rPr>
              <a:t> </a:t>
            </a:r>
            <a:r>
              <a:rPr lang="en-US" sz="6000" dirty="0">
                <a:solidFill>
                  <a:srgbClr val="00B0F0"/>
                </a:solidFill>
              </a:rPr>
              <a:t>CONCLUSION </a:t>
            </a:r>
            <a:r>
              <a:rPr lang="en-US" sz="3200" dirty="0">
                <a:solidFill>
                  <a:srgbClr val="92D050"/>
                </a:solidFill>
              </a:rPr>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r>
              <a:rPr lang="en-US" dirty="0">
                <a:solidFill>
                  <a:srgbClr val="92D050"/>
                </a:solidFill>
              </a:rPr>
              <a:t>.</a:t>
            </a:r>
          </a:p>
        </p:txBody>
      </p:sp>
      <p:pic>
        <p:nvPicPr>
          <p:cNvPr id="25" name="Picture Placeholder 24" descr="A close-up of a network">
            <a:extLst>
              <a:ext uri="{FF2B5EF4-FFF2-40B4-BE49-F238E27FC236}">
                <a16:creationId xmlns:a16="http://schemas.microsoft.com/office/drawing/2014/main" xmlns="" id="{41A1C574-72C6-642F-E4D2-FF0C993AEF78}"/>
              </a:ext>
            </a:extLst>
          </p:cNvPr>
          <p:cNvPicPr>
            <a:picLocks noGrp="1" noChangeAspect="1"/>
          </p:cNvPicPr>
          <p:nvPr>
            <p:ph type="pic" sz="quarter" idx="13"/>
          </p:nvPr>
        </p:nvPicPr>
        <p:blipFill>
          <a:blip r:embed="rId2">
            <a:extLst>
              <a:ext uri="{28A0092B-C50C-407E-A947-70E740481C1C}">
                <a14:useLocalDpi xmlns:a14="http://schemas.microsoft.com/office/drawing/2010/main" xmlns="" val="0"/>
              </a:ext>
            </a:extLst>
          </a:blip>
          <a:srcRect t="1" b="1"/>
          <a:stretch/>
        </p:blipFill>
        <p:spPr/>
      </p:pic>
    </p:spTree>
    <p:extLst>
      <p:ext uri="{BB962C8B-B14F-4D97-AF65-F5344CB8AC3E}">
        <p14:creationId xmlns:p14="http://schemas.microsoft.com/office/powerpoint/2010/main" xmlns="" val="2547630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FC59F6-9B22-C211-4B4C-A2FD4B914C46}"/>
              </a:ext>
            </a:extLst>
          </p:cNvPr>
          <p:cNvSpPr>
            <a:spLocks noGrp="1"/>
          </p:cNvSpPr>
          <p:nvPr>
            <p:ph type="title"/>
          </p:nvPr>
        </p:nvSpPr>
        <p:spPr>
          <a:noFill/>
        </p:spPr>
        <p:txBody>
          <a:bodyPr anchor="t"/>
          <a:lstStyle/>
          <a:p>
            <a:r>
              <a:rPr lang="en-US" dirty="0"/>
              <a:t>My Project GitHub link is here:</a:t>
            </a:r>
            <a:br>
              <a:rPr lang="en-US" dirty="0"/>
            </a:br>
            <a:endParaRPr lang="en-US" dirty="0"/>
          </a:p>
        </p:txBody>
      </p:sp>
      <p:sp>
        <p:nvSpPr>
          <p:cNvPr id="5" name="Content Placeholder 4">
            <a:extLst>
              <a:ext uri="{FF2B5EF4-FFF2-40B4-BE49-F238E27FC236}">
                <a16:creationId xmlns:a16="http://schemas.microsoft.com/office/drawing/2014/main" xmlns="" id="{9520AB42-2B8B-46D4-06EC-A6347E6974C7}"/>
              </a:ext>
            </a:extLst>
          </p:cNvPr>
          <p:cNvSpPr>
            <a:spLocks noGrp="1"/>
          </p:cNvSpPr>
          <p:nvPr>
            <p:ph sz="half" idx="1"/>
          </p:nvPr>
        </p:nvSpPr>
        <p:spPr/>
        <p:txBody>
          <a:bodyPr>
            <a:normAutofit/>
          </a:bodyPr>
          <a:lstStyle/>
          <a:p>
            <a:r>
              <a:rPr lang="en-IN" sz="4400" dirty="0" smtClean="0">
                <a:solidFill>
                  <a:srgbClr val="FFFF00"/>
                </a:solidFill>
              </a:rPr>
              <a:t>https://github.com/sk93181/keylogger.py</a:t>
            </a:r>
            <a:endParaRPr lang="en-IN" sz="4400" dirty="0">
              <a:solidFill>
                <a:srgbClr val="FFFF00"/>
              </a:solidFill>
            </a:endParaRPr>
          </a:p>
        </p:txBody>
      </p:sp>
    </p:spTree>
    <p:extLst>
      <p:ext uri="{BB962C8B-B14F-4D97-AF65-F5344CB8AC3E}">
        <p14:creationId xmlns:p14="http://schemas.microsoft.com/office/powerpoint/2010/main" xmlns="" val="849465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72446868-83F0-CEEF-5E60-6D55C93B523F}"/>
              </a:ext>
            </a:extLst>
          </p:cNvPr>
          <p:cNvSpPr>
            <a:spLocks noGrp="1"/>
          </p:cNvSpPr>
          <p:nvPr>
            <p:ph type="subTitle" idx="1"/>
          </p:nvPr>
        </p:nvSpPr>
        <p:spPr>
          <a:xfrm>
            <a:off x="973393" y="2025444"/>
            <a:ext cx="3857837" cy="1403555"/>
          </a:xfrm>
          <a:noFill/>
        </p:spPr>
        <p:txBody>
          <a:bodyPr/>
          <a:lstStyle/>
          <a:p>
            <a:r>
              <a:rPr lang="en-US" sz="3600" dirty="0">
                <a:latin typeface="Imprint MT Shadow" panose="04020605060303030202" pitchFamily="82" charset="0"/>
              </a:rPr>
              <a:t>KEY LOGGER AND SECURITY</a:t>
            </a:r>
          </a:p>
        </p:txBody>
      </p:sp>
      <p:pic>
        <p:nvPicPr>
          <p:cNvPr id="7" name="Picture Placeholder 17" descr="A person drawing on a white board">
            <a:extLst>
              <a:ext uri="{FF2B5EF4-FFF2-40B4-BE49-F238E27FC236}">
                <a16:creationId xmlns:a16="http://schemas.microsoft.com/office/drawing/2014/main" xmlns="" id="{58104626-8F66-9575-5E49-2907EACF11C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xmlns="" val="0"/>
              </a:ext>
            </a:extLst>
          </a:blip>
          <a:srcRect/>
          <a:stretch/>
        </p:blipFill>
        <p:spPr>
          <a:solidFill>
            <a:schemeClr val="accent5"/>
          </a:solidFill>
        </p:spPr>
      </p:pic>
    </p:spTree>
    <p:extLst>
      <p:ext uri="{BB962C8B-B14F-4D97-AF65-F5344CB8AC3E}">
        <p14:creationId xmlns:p14="http://schemas.microsoft.com/office/powerpoint/2010/main" xmlns="" val="138859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D5BE93-0252-3CC3-B567-14EC47EB8C7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xmlns="" id="{1ABCA07C-1908-B1EB-82FA-EC63DAAF4CF4}"/>
              </a:ext>
            </a:extLst>
          </p:cNvPr>
          <p:cNvSpPr>
            <a:spLocks noGrp="1"/>
          </p:cNvSpPr>
          <p:nvPr>
            <p:ph sz="quarter" idx="13"/>
          </p:nvPr>
        </p:nvSpPr>
        <p:spPr/>
        <p:txBody>
          <a:bodyPr>
            <a:normAutofit/>
          </a:bodyPr>
          <a:lstStyle/>
          <a:p>
            <a:pPr marL="342900" indent="-342900">
              <a:buFont typeface="Wingdings" panose="05000000000000000000" pitchFamily="2" charset="2"/>
              <a:buChar char="Ø"/>
            </a:pPr>
            <a:r>
              <a:rPr lang="en-US" dirty="0"/>
              <a:t>Introduction</a:t>
            </a:r>
          </a:p>
          <a:p>
            <a:pPr marL="342900" indent="-342900">
              <a:buFont typeface="Wingdings" panose="05000000000000000000" pitchFamily="2" charset="2"/>
              <a:buChar char="Ø"/>
            </a:pPr>
            <a:r>
              <a:rPr lang="en-US" dirty="0"/>
              <a:t>About keylogger and  Security</a:t>
            </a:r>
          </a:p>
          <a:p>
            <a:pPr marL="342900" indent="-342900">
              <a:buFont typeface="Wingdings" panose="05000000000000000000" pitchFamily="2" charset="2"/>
              <a:buChar char="Ø"/>
            </a:pPr>
            <a:r>
              <a:rPr lang="en-US" dirty="0"/>
              <a:t>Problem Statement</a:t>
            </a:r>
          </a:p>
          <a:p>
            <a:pPr marL="342900" indent="-342900">
              <a:buFont typeface="Wingdings" panose="05000000000000000000" pitchFamily="2" charset="2"/>
              <a:buChar char="Ø"/>
            </a:pPr>
            <a:r>
              <a:rPr lang="en-US" dirty="0"/>
              <a:t> </a:t>
            </a:r>
            <a:r>
              <a:rPr lang="en-US" spc="25" dirty="0"/>
              <a:t>Who are the end users</a:t>
            </a:r>
            <a:endParaRPr lang="en-US" dirty="0"/>
          </a:p>
          <a:p>
            <a:pPr marL="342900" indent="-342900">
              <a:buFont typeface="Wingdings" panose="05000000000000000000" pitchFamily="2" charset="2"/>
              <a:buChar char="Ø"/>
            </a:pPr>
            <a:r>
              <a:rPr lang="en-US" spc="25" dirty="0"/>
              <a:t> Drawbacks</a:t>
            </a:r>
          </a:p>
          <a:p>
            <a:pPr marL="342900" indent="-342900">
              <a:buFont typeface="Wingdings" panose="05000000000000000000" pitchFamily="2" charset="2"/>
              <a:buChar char="Ø"/>
            </a:pPr>
            <a:r>
              <a:rPr lang="en-US" spc="25" dirty="0"/>
              <a:t>Conclusion</a:t>
            </a:r>
          </a:p>
          <a:p>
            <a:endParaRPr lang="en-US" dirty="0"/>
          </a:p>
        </p:txBody>
      </p:sp>
    </p:spTree>
    <p:extLst>
      <p:ext uri="{BB962C8B-B14F-4D97-AF65-F5344CB8AC3E}">
        <p14:creationId xmlns:p14="http://schemas.microsoft.com/office/powerpoint/2010/main" xmlns="" val="2665045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A0034E89-1952-5288-08A0-70A4A73BE39E}"/>
              </a:ext>
            </a:extLst>
          </p:cNvPr>
          <p:cNvSpPr>
            <a:spLocks noGrp="1"/>
          </p:cNvSpPr>
          <p:nvPr>
            <p:ph type="ctrTitle"/>
          </p:nvPr>
        </p:nvSpPr>
        <p:spPr>
          <a:xfrm>
            <a:off x="0" y="4028536"/>
            <a:ext cx="12192000" cy="2829464"/>
          </a:xfrm>
          <a:noFill/>
        </p:spPr>
        <p:txBody>
          <a:bodyPr anchor="ctr"/>
          <a:lstStyle/>
          <a:p>
            <a:r>
              <a:rPr lang="en-US" sz="2400" dirty="0">
                <a:solidFill>
                  <a:srgbClr val="00B0F0"/>
                </a:solidFill>
              </a:rPr>
              <a:t>INTRODUCTION</a:t>
            </a:r>
            <a:br>
              <a:rPr lang="en-US" sz="2400" dirty="0">
                <a:solidFill>
                  <a:srgbClr val="00B0F0"/>
                </a:solidFill>
              </a:rPr>
            </a:br>
            <a:r>
              <a:rPr lang="en-US" sz="2400" dirty="0">
                <a:solidFill>
                  <a:srgbClr val="00B0F0"/>
                </a:solidFill>
              </a:rPr>
              <a:t/>
            </a:r>
            <a:br>
              <a:rPr lang="en-US" sz="2400" dirty="0">
                <a:solidFill>
                  <a:srgbClr val="00B0F0"/>
                </a:solidFill>
              </a:rPr>
            </a:br>
            <a:r>
              <a:rPr lang="en-US" sz="2400" dirty="0">
                <a:solidFill>
                  <a:srgbClr val="FFC000"/>
                </a:solidFill>
              </a:rPr>
              <a:t>A keylogger is a form of malware or hardware that keeps track of and records your keystrokes as you type. It takes the information and sends it to a hacker using a command-and-control(C&amp;C) server.</a:t>
            </a:r>
            <a:r>
              <a:rPr lang="en-US" sz="2400" dirty="0">
                <a:solidFill>
                  <a:srgbClr val="00B0F0"/>
                </a:solidFill>
              </a:rPr>
              <a:t/>
            </a:r>
            <a:br>
              <a:rPr lang="en-US" sz="2400" dirty="0">
                <a:solidFill>
                  <a:srgbClr val="00B0F0"/>
                </a:solidFill>
              </a:rPr>
            </a:br>
            <a:r>
              <a:rPr lang="en-US" sz="2400" dirty="0">
                <a:solidFill>
                  <a:srgbClr val="00B0F0"/>
                </a:solidFill>
              </a:rPr>
              <a:t/>
            </a:r>
            <a:br>
              <a:rPr lang="en-US" sz="2400" dirty="0">
                <a:solidFill>
                  <a:srgbClr val="00B0F0"/>
                </a:solidFill>
              </a:rPr>
            </a:br>
            <a:r>
              <a:rPr lang="en-US" sz="2400" dirty="0">
                <a:solidFill>
                  <a:srgbClr val="FFFF00"/>
                </a:solidFill>
              </a:rPr>
              <a:t>types of keyloggers: hardware keyloggers and software </a:t>
            </a:r>
            <a:r>
              <a:rPr lang="en-US" sz="2400" dirty="0" err="1">
                <a:solidFill>
                  <a:srgbClr val="FFFF00"/>
                </a:solidFill>
              </a:rPr>
              <a:t>keyloggers.There</a:t>
            </a:r>
            <a:r>
              <a:rPr lang="en-US" sz="2400" dirty="0">
                <a:solidFill>
                  <a:srgbClr val="FFFF00"/>
                </a:solidFill>
              </a:rPr>
              <a:t> are two</a:t>
            </a:r>
            <a:br>
              <a:rPr lang="en-US" sz="2400" dirty="0">
                <a:solidFill>
                  <a:srgbClr val="FFFF00"/>
                </a:solidFill>
              </a:rPr>
            </a:br>
            <a:r>
              <a:rPr lang="en-US" sz="2400" dirty="0">
                <a:solidFill>
                  <a:srgbClr val="FFFF00"/>
                </a:solidFill>
              </a:rPr>
              <a:t/>
            </a:r>
            <a:br>
              <a:rPr lang="en-US" sz="2400" dirty="0">
                <a:solidFill>
                  <a:srgbClr val="FFFF00"/>
                </a:solidFill>
              </a:rPr>
            </a:br>
            <a:r>
              <a:rPr lang="en-IN" sz="900" b="0" i="0" dirty="0">
                <a:solidFill>
                  <a:srgbClr val="00B0F0"/>
                </a:solidFill>
                <a:effectLst/>
                <a:highlight>
                  <a:srgbClr val="1F1F1F"/>
                </a:highlight>
                <a:latin typeface="arial" panose="020B0604020202020204" pitchFamily="34" charset="0"/>
              </a:rPr>
              <a:t/>
            </a:r>
            <a:br>
              <a:rPr lang="en-IN" sz="900" b="0" i="0" dirty="0">
                <a:solidFill>
                  <a:srgbClr val="00B0F0"/>
                </a:solidFill>
                <a:effectLst/>
                <a:highlight>
                  <a:srgbClr val="1F1F1F"/>
                </a:highlight>
                <a:latin typeface="arial" panose="020B0604020202020204" pitchFamily="34" charset="0"/>
              </a:rPr>
            </a:br>
            <a:r>
              <a:rPr lang="en-IN" sz="900" b="0" i="0" dirty="0">
                <a:solidFill>
                  <a:srgbClr val="00B0F0"/>
                </a:solidFill>
                <a:effectLst/>
                <a:highlight>
                  <a:srgbClr val="1F1F1F"/>
                </a:highlight>
                <a:latin typeface="arial" panose="020B0604020202020204" pitchFamily="34" charset="0"/>
              </a:rPr>
              <a:t/>
            </a:r>
            <a:br>
              <a:rPr lang="en-IN" sz="900" b="0" i="0" dirty="0">
                <a:solidFill>
                  <a:srgbClr val="00B0F0"/>
                </a:solidFill>
                <a:effectLst/>
                <a:highlight>
                  <a:srgbClr val="1F1F1F"/>
                </a:highlight>
                <a:latin typeface="arial" panose="020B0604020202020204" pitchFamily="34" charset="0"/>
              </a:rPr>
            </a:br>
            <a:endParaRPr lang="en-US" sz="2400" dirty="0">
              <a:solidFill>
                <a:srgbClr val="00B0F0"/>
              </a:solidFill>
            </a:endParaRPr>
          </a:p>
        </p:txBody>
      </p:sp>
      <p:pic>
        <p:nvPicPr>
          <p:cNvPr id="11" name="Picture Placeholder 15" descr="Data points digital background">
            <a:extLst>
              <a:ext uri="{FF2B5EF4-FFF2-40B4-BE49-F238E27FC236}">
                <a16:creationId xmlns:a16="http://schemas.microsoft.com/office/drawing/2014/main" xmlns="" id="{A496DCE5-C34A-22C2-A9D8-E90DFC8CE86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xmlns="" val="0"/>
              </a:ext>
            </a:extLst>
          </a:blip>
          <a:srcRect t="52" b="52"/>
          <a:stretch/>
        </p:blipFill>
        <p:spPr>
          <a:xfrm>
            <a:off x="12540" y="0"/>
            <a:ext cx="12192000" cy="3771878"/>
          </a:xfrm>
        </p:spPr>
      </p:pic>
    </p:spTree>
    <p:extLst>
      <p:ext uri="{BB962C8B-B14F-4D97-AF65-F5344CB8AC3E}">
        <p14:creationId xmlns:p14="http://schemas.microsoft.com/office/powerpoint/2010/main" xmlns="" val="1839748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xmlns="" id="{0A229E1C-8064-22C9-D8D7-5C51EFF79520}"/>
              </a:ext>
            </a:extLst>
          </p:cNvPr>
          <p:cNvPicPr>
            <a:picLocks noChangeAspect="1"/>
          </p:cNvPicPr>
          <p:nvPr/>
        </p:nvPicPr>
        <p:blipFill rotWithShape="1">
          <a:blip r:embed="rId2">
            <a:extLst>
              <a:ext uri="{28A0092B-C50C-407E-A947-70E740481C1C}">
                <a14:useLocalDpi xmlns:a14="http://schemas.microsoft.com/office/drawing/2010/main" xmlns="" val="0"/>
              </a:ext>
            </a:extLst>
          </a:blip>
          <a:srcRect l="-23531" r="-1"/>
          <a:stretch/>
        </p:blipFill>
        <p:spPr>
          <a:xfrm>
            <a:off x="-2868707" y="1"/>
            <a:ext cx="15060707" cy="6857999"/>
          </a:xfrm>
          <a:prstGeom prst="rect">
            <a:avLst/>
          </a:prstGeom>
        </p:spPr>
      </p:pic>
    </p:spTree>
    <p:extLst>
      <p:ext uri="{BB962C8B-B14F-4D97-AF65-F5344CB8AC3E}">
        <p14:creationId xmlns:p14="http://schemas.microsoft.com/office/powerpoint/2010/main" xmlns="" val="3117325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xmlns=""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xmlns="" val="0"/>
              </a:ext>
            </a:extLst>
          </a:blip>
          <a:srcRect/>
          <a:stretch/>
        </p:blipFill>
        <p:spPr>
          <a:xfrm>
            <a:off x="0" y="0"/>
            <a:ext cx="12192000" cy="6858000"/>
          </a:xfrm>
        </p:spPr>
      </p:pic>
      <p:sp>
        <p:nvSpPr>
          <p:cNvPr id="7" name="Title 6">
            <a:extLst>
              <a:ext uri="{FF2B5EF4-FFF2-40B4-BE49-F238E27FC236}">
                <a16:creationId xmlns:a16="http://schemas.microsoft.com/office/drawing/2014/main" xmlns="" id="{8A84D4AF-8D29-5A55-F3F8-1E928E3B08FF}"/>
              </a:ext>
            </a:extLst>
          </p:cNvPr>
          <p:cNvSpPr>
            <a:spLocks noGrp="1"/>
          </p:cNvSpPr>
          <p:nvPr>
            <p:ph type="ctrTitle"/>
          </p:nvPr>
        </p:nvSpPr>
        <p:spPr>
          <a:xfrm>
            <a:off x="1524000" y="1376680"/>
            <a:ext cx="9144000" cy="865075"/>
          </a:xfrm>
        </p:spPr>
        <p:txBody>
          <a:bodyPr/>
          <a:lstStyle/>
          <a:p>
            <a:r>
              <a:rPr lang="en-US" dirty="0"/>
              <a:t>WHAT IS KEY LOGGER</a:t>
            </a:r>
          </a:p>
        </p:txBody>
      </p:sp>
      <p:sp>
        <p:nvSpPr>
          <p:cNvPr id="8" name="Subtitle 7">
            <a:extLst>
              <a:ext uri="{FF2B5EF4-FFF2-40B4-BE49-F238E27FC236}">
                <a16:creationId xmlns:a16="http://schemas.microsoft.com/office/drawing/2014/main" xmlns="" id="{6450744F-A4B6-FD90-F6DA-4EF9A192E377}"/>
              </a:ext>
            </a:extLst>
          </p:cNvPr>
          <p:cNvSpPr>
            <a:spLocks noGrp="1"/>
          </p:cNvSpPr>
          <p:nvPr>
            <p:ph type="subTitle" idx="1"/>
          </p:nvPr>
        </p:nvSpPr>
        <p:spPr>
          <a:xfrm>
            <a:off x="1524000" y="2241755"/>
            <a:ext cx="9144000" cy="3844085"/>
          </a:xfrm>
        </p:spPr>
        <p:txBody>
          <a:bodyPr/>
          <a:lstStyle/>
          <a:p>
            <a:r>
              <a:rPr lang="en-US" sz="2400" dirty="0"/>
              <a:t>Keyloggers are a form of spyware. Their job is to surreptitiously record what the user types into their device on both physical and virtual keyboards before passing that data back to an attacker. When you consider that so many people now use phones, tablets, and computers to manage their finances, make online purchases, share their most private thoughts, and more, it’s easy to see how keylogging can be so dangerous. It allows criminals to harvest passwords, credit card details, and personal messages, leaving victims vulnerable to reputation damage at best and fraud at worst.</a:t>
            </a:r>
          </a:p>
        </p:txBody>
      </p:sp>
    </p:spTree>
    <p:extLst>
      <p:ext uri="{BB962C8B-B14F-4D97-AF65-F5344CB8AC3E}">
        <p14:creationId xmlns:p14="http://schemas.microsoft.com/office/powerpoint/2010/main" xmlns="" val="2855514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476CC09F-7383-3A4C-555C-35DA0BB4B76E}"/>
              </a:ext>
            </a:extLst>
          </p:cNvPr>
          <p:cNvSpPr>
            <a:spLocks noGrp="1"/>
          </p:cNvSpPr>
          <p:nvPr>
            <p:ph type="title"/>
          </p:nvPr>
        </p:nvSpPr>
        <p:spPr/>
        <p:txBody>
          <a:bodyPr/>
          <a:lstStyle/>
          <a:p>
            <a:r>
              <a:rPr lang="en-US" dirty="0"/>
              <a:t>Problem Statement</a:t>
            </a:r>
          </a:p>
        </p:txBody>
      </p:sp>
      <p:sp>
        <p:nvSpPr>
          <p:cNvPr id="4" name="Content Placeholder 6">
            <a:extLst>
              <a:ext uri="{FF2B5EF4-FFF2-40B4-BE49-F238E27FC236}">
                <a16:creationId xmlns:a16="http://schemas.microsoft.com/office/drawing/2014/main" xmlns="" id="{7C7AF542-AE02-F213-3A9D-E8E5F2457276}"/>
              </a:ext>
            </a:extLst>
          </p:cNvPr>
          <p:cNvSpPr>
            <a:spLocks noGrp="1"/>
          </p:cNvSpPr>
          <p:nvPr>
            <p:ph sz="half" idx="1"/>
          </p:nvPr>
        </p:nvSpPr>
        <p:spPr>
          <a:xfrm>
            <a:off x="404583" y="1907217"/>
            <a:ext cx="9238596" cy="3995737"/>
          </a:xfrm>
        </p:spPr>
        <p:txBody>
          <a:bodyPr>
            <a:normAutofit/>
          </a:bodyPr>
          <a:lstStyle/>
          <a:p>
            <a:r>
              <a:rPr lang="en-US" sz="3600" dirty="0"/>
              <a:t>The keyloggers can be detected using antiviruses. Installation of hardware keyloggers is difficult without the knowledge of the owner of the system. The solution to the above existing problem is that we can build a software keyloggers instead of hardware keyloggers.</a:t>
            </a:r>
            <a:endParaRPr lang="en-IN" sz="3600" dirty="0"/>
          </a:p>
        </p:txBody>
      </p:sp>
      <p:pic>
        <p:nvPicPr>
          <p:cNvPr id="9" name="Graphic 8" descr="A lightbulb">
            <a:extLst>
              <a:ext uri="{FF2B5EF4-FFF2-40B4-BE49-F238E27FC236}">
                <a16:creationId xmlns:a16="http://schemas.microsoft.com/office/drawing/2014/main" xmlns="" id="{C0DA3740-529F-8276-6E15-ECD04402A8B1}"/>
              </a:ext>
            </a:extLst>
          </p:cNvPr>
          <p:cNvPicPr>
            <a:picLocks noChangeAspect="1"/>
          </p:cNvPicPr>
          <p:nvPr/>
        </p:nvPicPr>
        <p:blipFill>
          <a:blip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p:blipFill>
        <p:spPr>
          <a:xfrm rot="19771328">
            <a:off x="8072719" y="2193485"/>
            <a:ext cx="4572000" cy="4572000"/>
          </a:xfrm>
          <a:prstGeom prst="rect">
            <a:avLst/>
          </a:prstGeom>
        </p:spPr>
      </p:pic>
    </p:spTree>
    <p:extLst>
      <p:ext uri="{BB962C8B-B14F-4D97-AF65-F5344CB8AC3E}">
        <p14:creationId xmlns:p14="http://schemas.microsoft.com/office/powerpoint/2010/main" xmlns="" val="233018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9BE7E655-DBBE-1E38-D543-EB34028F2F2B}"/>
              </a:ext>
            </a:extLst>
          </p:cNvPr>
          <p:cNvSpPr>
            <a:spLocks noGrp="1"/>
          </p:cNvSpPr>
          <p:nvPr>
            <p:ph sz="half" idx="1"/>
          </p:nvPr>
        </p:nvSpPr>
        <p:spPr>
          <a:xfrm>
            <a:off x="448002" y="1777365"/>
            <a:ext cx="7942964" cy="4572000"/>
          </a:xfrm>
        </p:spPr>
        <p:txBody>
          <a:bodyPr/>
          <a:lstStyle/>
          <a:p>
            <a:pPr lvl="1">
              <a:buFont typeface="Wingdings" panose="05000000000000000000" pitchFamily="2" charset="2"/>
              <a:buChar char="q"/>
            </a:pPr>
            <a:r>
              <a:rPr lang="en-US" sz="3200" dirty="0"/>
              <a:t> IT troubleshooting – to collect details on user problems and resolve accurately.</a:t>
            </a:r>
          </a:p>
          <a:p>
            <a:pPr lvl="1">
              <a:buFont typeface="Wingdings" panose="05000000000000000000" pitchFamily="2" charset="2"/>
              <a:buChar char="q"/>
            </a:pPr>
            <a:r>
              <a:rPr lang="en-US" sz="3200" dirty="0"/>
              <a:t> Computer product development – to gather user feedback and improve products.</a:t>
            </a:r>
          </a:p>
          <a:p>
            <a:pPr lvl="1">
              <a:buFont typeface="Wingdings" panose="05000000000000000000" pitchFamily="2" charset="2"/>
              <a:buChar char="q"/>
            </a:pPr>
            <a:r>
              <a:rPr lang="en-US" sz="3200" dirty="0"/>
              <a:t> </a:t>
            </a:r>
            <a:r>
              <a:rPr lang="en-US" sz="3200" dirty="0" err="1"/>
              <a:t>Businness</a:t>
            </a:r>
            <a:r>
              <a:rPr lang="en-US" sz="3200" dirty="0"/>
              <a:t> server monitoring – to watch for unauthorized user activity on web servers.</a:t>
            </a:r>
          </a:p>
        </p:txBody>
      </p:sp>
      <p:graphicFrame>
        <p:nvGraphicFramePr>
          <p:cNvPr id="2" name="Diagram 1">
            <a:extLst>
              <a:ext uri="{FF2B5EF4-FFF2-40B4-BE49-F238E27FC236}">
                <a16:creationId xmlns:a16="http://schemas.microsoft.com/office/drawing/2014/main" xmlns="" id="{82BFF5C0-B233-C55B-F80C-CE9BC699D1CB}"/>
              </a:ext>
            </a:extLst>
          </p:cNvPr>
          <p:cNvGraphicFramePr/>
          <p:nvPr>
            <p:extLst>
              <p:ext uri="{D42A27DB-BD31-4B8C-83A1-F6EECF244321}">
                <p14:modId xmlns:p14="http://schemas.microsoft.com/office/powerpoint/2010/main" xmlns="" val="2348129185"/>
              </p:ext>
            </p:extLst>
          </p:nvPr>
        </p:nvGraphicFramePr>
        <p:xfrm>
          <a:off x="2032000" y="2834640"/>
          <a:ext cx="3954461" cy="33036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Graphic 9" descr="Graph and note paper pads with pencil">
            <a:extLst>
              <a:ext uri="{FF2B5EF4-FFF2-40B4-BE49-F238E27FC236}">
                <a16:creationId xmlns:a16="http://schemas.microsoft.com/office/drawing/2014/main" xmlns="" id="{13DC75EB-B51D-42D6-51D0-03304EF0E6DD}"/>
              </a:ext>
            </a:extLst>
          </p:cNvPr>
          <p:cNvPicPr>
            <a:picLocks noChangeAspect="1"/>
          </p:cNvPicPr>
          <p:nvPr/>
        </p:nvPicPr>
        <p:blipFill>
          <a:blip r:embed="rId6">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tretch>
            <a:fillRect/>
          </a:stretch>
        </p:blipFill>
        <p:spPr>
          <a:xfrm>
            <a:off x="7764766" y="932588"/>
            <a:ext cx="4572000" cy="4572000"/>
          </a:xfrm>
          <a:prstGeom prst="rect">
            <a:avLst/>
          </a:prstGeom>
        </p:spPr>
      </p:pic>
      <p:sp>
        <p:nvSpPr>
          <p:cNvPr id="12" name="Title 11">
            <a:extLst>
              <a:ext uri="{FF2B5EF4-FFF2-40B4-BE49-F238E27FC236}">
                <a16:creationId xmlns:a16="http://schemas.microsoft.com/office/drawing/2014/main" xmlns="" id="{DE1D5DC5-DE2C-FF05-92A3-949891CFF0EE}"/>
              </a:ext>
            </a:extLst>
          </p:cNvPr>
          <p:cNvSpPr>
            <a:spLocks noGrp="1"/>
          </p:cNvSpPr>
          <p:nvPr>
            <p:ph type="title"/>
          </p:nvPr>
        </p:nvSpPr>
        <p:spPr/>
        <p:txBody>
          <a:bodyPr/>
          <a:lstStyle/>
          <a:p>
            <a:r>
              <a:rPr lang="en-IN" dirty="0"/>
              <a:t>APPLICATIONS OF KEYLOGGER</a:t>
            </a:r>
          </a:p>
        </p:txBody>
      </p:sp>
    </p:spTree>
    <p:extLst>
      <p:ext uri="{BB962C8B-B14F-4D97-AF65-F5344CB8AC3E}">
        <p14:creationId xmlns:p14="http://schemas.microsoft.com/office/powerpoint/2010/main" xmlns="" val="3353460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noFill/>
        </p:spPr>
        <p:txBody>
          <a:bodyPr lIns="0">
            <a:normAutofit/>
          </a:bodyPr>
          <a:lstStyle/>
          <a:p>
            <a:r>
              <a:rPr lang="en-US" dirty="0"/>
              <a:t>Advantages &amp; Disadvantages of KEYLOGGER</a:t>
            </a:r>
          </a:p>
        </p:txBody>
      </p:sp>
      <p:sp>
        <p:nvSpPr>
          <p:cNvPr id="3" name="Content Placeholder 2">
            <a:extLst>
              <a:ext uri="{FF2B5EF4-FFF2-40B4-BE49-F238E27FC236}">
                <a16:creationId xmlns:a16="http://schemas.microsoft.com/office/drawing/2014/main" xmlns="" id="{05948542-FCE1-3AE6-C6C9-17975609DF70}"/>
              </a:ext>
            </a:extLst>
          </p:cNvPr>
          <p:cNvSpPr>
            <a:spLocks noGrp="1"/>
          </p:cNvSpPr>
          <p:nvPr>
            <p:ph sz="half" idx="1"/>
          </p:nvPr>
        </p:nvSpPr>
        <p:spPr>
          <a:noFill/>
        </p:spPr>
        <p:txBody>
          <a:bodyPr vert="horz" lIns="0" tIns="45720" rIns="91440" bIns="45720" rtlCol="0" anchor="t">
            <a:normAutofit/>
          </a:bodyPr>
          <a:lstStyle/>
          <a:p>
            <a:r>
              <a:rPr lang="en-US" dirty="0"/>
              <a:t>ADVANTAGES</a:t>
            </a:r>
          </a:p>
          <a:p>
            <a:r>
              <a:rPr lang="en-US" sz="2200" dirty="0"/>
              <a:t>Productivity </a:t>
            </a:r>
            <a:r>
              <a:rPr lang="en-US" sz="2200" dirty="0" err="1"/>
              <a:t>TrackerOne</a:t>
            </a:r>
            <a:r>
              <a:rPr lang="en-US" sz="2200" dirty="0"/>
              <a:t> of the best advantages of keyloggers is tracking employee productivity(especially in the remote work structure). A keystroke recorder can support maintaining the work balance for the management teams by distinguishing between the productive and non-productive workforce.</a:t>
            </a:r>
          </a:p>
          <a:p>
            <a:pPr lvl="1"/>
            <a:endParaRPr lang="en-US" dirty="0"/>
          </a:p>
        </p:txBody>
      </p:sp>
      <p:sp>
        <p:nvSpPr>
          <p:cNvPr id="4" name="Content Placeholder 3">
            <a:extLst>
              <a:ext uri="{FF2B5EF4-FFF2-40B4-BE49-F238E27FC236}">
                <a16:creationId xmlns:a16="http://schemas.microsoft.com/office/drawing/2014/main" xmlns="" id="{3EE67564-0457-E486-97D0-8109D2C97B3F}"/>
              </a:ext>
            </a:extLst>
          </p:cNvPr>
          <p:cNvSpPr>
            <a:spLocks noGrp="1"/>
          </p:cNvSpPr>
          <p:nvPr>
            <p:ph sz="half" idx="13"/>
          </p:nvPr>
        </p:nvSpPr>
        <p:spPr>
          <a:noFill/>
        </p:spPr>
        <p:txBody>
          <a:bodyPr lIns="0">
            <a:normAutofit/>
          </a:bodyPr>
          <a:lstStyle/>
          <a:p>
            <a:r>
              <a:rPr lang="en-US" dirty="0"/>
              <a:t>DISADVANTAGES</a:t>
            </a:r>
          </a:p>
          <a:p>
            <a:r>
              <a:rPr lang="en-US" sz="2200" dirty="0"/>
              <a:t>Keyloggers are a serious threat to both individuals and organizations. They can be used to steal sensitive information, spy on individuals and organizations, and cause a variety of other negative consequences.</a:t>
            </a:r>
          </a:p>
        </p:txBody>
      </p:sp>
    </p:spTree>
    <p:extLst>
      <p:ext uri="{BB962C8B-B14F-4D97-AF65-F5344CB8AC3E}">
        <p14:creationId xmlns:p14="http://schemas.microsoft.com/office/powerpoint/2010/main" xmlns="" val="11866792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342EE1-43E5-4AFB-895D-B61B9656DC14}">
  <ds:schemaRefs>
    <ds:schemaRef ds:uri="http://schemas.microsoft.com/office/infopath/2007/PartnerControls"/>
    <ds:schemaRef ds:uri="16c05727-aa75-4e4a-9b5f-8a80a1165891"/>
    <ds:schemaRef ds:uri="http://purl.org/dc/elements/1.1/"/>
    <ds:schemaRef ds:uri="http://www.w3.org/XML/1998/namespace"/>
    <ds:schemaRef ds:uri="http://schemas.microsoft.com/office/2006/documentManagement/types"/>
    <ds:schemaRef ds:uri="http://schemas.openxmlformats.org/package/2006/metadata/core-properties"/>
    <ds:schemaRef ds:uri="http://schemas.microsoft.com/office/2006/metadata/properties"/>
    <ds:schemaRef ds:uri="http://purl.org/dc/dcmitype/"/>
    <ds:schemaRef ds:uri="http://purl.org/dc/terms/"/>
    <ds:schemaRef ds:uri="230e9df3-be65-4c73-a93b-d1236ebd677e"/>
    <ds:schemaRef ds:uri="71af3243-3dd4-4a8d-8c0d-dd76da1f02a5"/>
    <ds:schemaRef ds:uri="http://schemas.microsoft.com/sharepoint/v3"/>
  </ds:schemaRefs>
</ds:datastoreItem>
</file>

<file path=customXml/itemProps3.xml><?xml version="1.0" encoding="utf-8"?>
<ds:datastoreItem xmlns:ds="http://schemas.openxmlformats.org/officeDocument/2006/customXml" ds:itemID="{2F49CD38-5B57-4682-9FCE-B9174068D0A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3D float design</Template>
  <TotalTime>281</TotalTime>
  <Words>472</Words>
  <Application>Microsoft Office PowerPoint</Application>
  <PresentationFormat>Custom</PresentationFormat>
  <Paragraphs>39</Paragraphs>
  <Slides>13</Slides>
  <Notes>6</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3DFloatVTI</vt:lpstr>
      <vt:lpstr>MUNAGALA SUNEEL KUMAR                                                                                                                                                                                                                                                                                                                                                                                                                                       </vt:lpstr>
      <vt:lpstr>Slide 2</vt:lpstr>
      <vt:lpstr>Agenda</vt:lpstr>
      <vt:lpstr>INTRODUCTION  A keylogger is a form of malware or hardware that keeps track of and records your keystrokes as you type. It takes the information and sends it to a hacker using a command-and-control(C&amp;C) server.  types of keyloggers: hardware keyloggers and software keyloggers.There are two    </vt:lpstr>
      <vt:lpstr>Slide 5</vt:lpstr>
      <vt:lpstr>WHAT IS KEY LOGGER</vt:lpstr>
      <vt:lpstr>Problem Statement</vt:lpstr>
      <vt:lpstr>APPLICATIONS OF KEYLOGGER</vt:lpstr>
      <vt:lpstr>Advantages &amp; Disadvantages of KEYLOGGER</vt:lpstr>
      <vt:lpstr>Drawbacks</vt:lpstr>
      <vt:lpstr>Who are END USERS</vt:lpstr>
      <vt:lpstr> CONCLUSION 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vt:lpstr>
      <vt:lpstr>My Project GitHub link is here: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MOOD BHAGYA LAKSHMI BAI</dc:title>
  <dc:creator>Mood Bhagyalakshmibai</dc:creator>
  <cp:lastModifiedBy>Windows User</cp:lastModifiedBy>
  <cp:revision>7</cp:revision>
  <dcterms:created xsi:type="dcterms:W3CDTF">2024-06-14T10:52:19Z</dcterms:created>
  <dcterms:modified xsi:type="dcterms:W3CDTF">2024-06-26T07:26:03Z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