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6" r:id="rId3"/>
    <p:sldId id="264" r:id="rId4"/>
    <p:sldId id="265" r:id="rId5"/>
    <p:sldId id="268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2" autoAdjust="0"/>
    <p:restoredTop sz="88347" autoAdjust="0"/>
  </p:normalViewPr>
  <p:slideViewPr>
    <p:cSldViewPr>
      <p:cViewPr varScale="1">
        <p:scale>
          <a:sx n="74" d="100"/>
          <a:sy n="74" d="100"/>
        </p:scale>
        <p:origin x="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Covariance Models for RNA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Larry, Davis, Shane K. Dooley, Zach Lozier, Colleen </a:t>
            </a:r>
            <a:r>
              <a:rPr lang="en-US" dirty="0" err="1"/>
              <a:t>Yanarella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Bioinformatics &amp;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background </a:t>
            </a:r>
          </a:p>
          <a:p>
            <a:pPr marL="742950" lvl="2" indent="-342900"/>
            <a:r>
              <a:rPr lang="en-US" dirty="0"/>
              <a:t>Function</a:t>
            </a:r>
          </a:p>
          <a:p>
            <a:pPr marL="742950" lvl="2" indent="-342900"/>
            <a:r>
              <a:rPr lang="en-US" dirty="0"/>
              <a:t>Finding RNA families</a:t>
            </a:r>
          </a:p>
          <a:p>
            <a:r>
              <a:rPr lang="en-US" dirty="0"/>
              <a:t>Covariance model</a:t>
            </a:r>
          </a:p>
          <a:p>
            <a:pPr lvl="1"/>
            <a:r>
              <a:rPr lang="en-US" dirty="0"/>
              <a:t>RNA ordered trees</a:t>
            </a:r>
          </a:p>
          <a:p>
            <a:pPr lvl="1"/>
            <a:r>
              <a:rPr lang="en-US" dirty="0"/>
              <a:t>EM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41EC-774D-5243-A6BE-2F1B9C0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00F5-872C-3341-ABF5-36E3B9CD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C9AAE-14A9-C148-856A-84FBF4B9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D6BE2-8643-5C4B-9058-7D548235A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BEDE-5CAE-C54D-BD2F-FC043769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7BC4-4C63-E445-BFC0-37BEE01E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625C-9704-474F-B781-1347D292F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A0017-0BE9-E44E-BC99-64075606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20329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59255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6593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2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 Emission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3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transition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3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9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3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BEDE-5CAE-C54D-BD2F-FC043769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7BC4-4C63-E445-BFC0-37BEE01E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625C-9704-474F-B781-1347D292F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0A0017-0BE9-E44E-BC99-640756065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378"/>
                  </p:ext>
                </p:extLst>
              </p:nvPr>
            </p:nvGraphicFramePr>
            <p:xfrm>
              <a:off x="761999" y="1268186"/>
              <a:ext cx="7620000" cy="357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3815925599"/>
                        </a:ext>
                      </a:extLst>
                    </a:gridCol>
                    <a:gridCol w="3809999">
                      <a:extLst>
                        <a:ext uri="{9D8B030D-6E8A-4147-A177-3AD203B41FA5}">
                          <a16:colId xmlns:a16="http://schemas.microsoft.com/office/drawing/2014/main" val="28659322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623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of symbol at position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of MSA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039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of symbol at position j of MSA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366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Joint frequency of symbol pair at position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and 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33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Mutual information, expected gain in score from assigning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and j to a pairwise state instead of single states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89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890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0A0017-0BE9-E44E-BC99-640756065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378"/>
                  </p:ext>
                </p:extLst>
              </p:nvPr>
            </p:nvGraphicFramePr>
            <p:xfrm>
              <a:off x="761999" y="1268186"/>
              <a:ext cx="7620000" cy="357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3815925599"/>
                        </a:ext>
                      </a:extLst>
                    </a:gridCol>
                    <a:gridCol w="3809999">
                      <a:extLst>
                        <a:ext uri="{9D8B030D-6E8A-4147-A177-3AD203B41FA5}">
                          <a16:colId xmlns:a16="http://schemas.microsoft.com/office/drawing/2014/main" val="28659322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6238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0784" r="-100332" b="-3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of symbol at position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of MSA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0393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0784" r="-10033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of symbol at position j of MSA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3666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66000" r="-100332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Joint frequency of symbol pair at position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and 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33311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50685" r="-100332" b="-39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Mutual information, expected gain in score from assigning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and j to a pairwise state instead of single states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89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890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60330B-F755-AE4D-8032-5DBB20B6404F}"/>
                  </a:ext>
                </a:extLst>
              </p:cNvPr>
              <p:cNvSpPr txBox="1"/>
              <p:nvPr/>
            </p:nvSpPr>
            <p:spPr>
              <a:xfrm>
                <a:off x="2832099" y="4932959"/>
                <a:ext cx="3479799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60330B-F755-AE4D-8032-5DBB20B6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99" y="4932959"/>
                <a:ext cx="3479799" cy="1027333"/>
              </a:xfrm>
              <a:prstGeom prst="rect">
                <a:avLst/>
              </a:prstGeom>
              <a:blipFill>
                <a:blip r:embed="rId3"/>
                <a:stretch>
                  <a:fillRect l="-5455" t="-123171" b="-16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622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262</TotalTime>
  <Words>120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Times</vt:lpstr>
      <vt:lpstr>Univers 65</vt:lpstr>
      <vt:lpstr>Univers 67 CondensedBold</vt:lpstr>
      <vt:lpstr>PowerPoint</vt:lpstr>
      <vt:lpstr>Covariance Models for RNA Analysis</vt:lpstr>
      <vt:lpstr>Outline</vt:lpstr>
      <vt:lpstr>Intro</vt:lpstr>
      <vt:lpstr>Covariance Models</vt:lpstr>
      <vt:lpstr>Covariance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Yanarella, Colleen F [BCB]</cp:lastModifiedBy>
  <cp:revision>23</cp:revision>
  <dcterms:created xsi:type="dcterms:W3CDTF">2016-12-19T18:40:45Z</dcterms:created>
  <dcterms:modified xsi:type="dcterms:W3CDTF">2019-04-29T21:40:37Z</dcterms:modified>
</cp:coreProperties>
</file>