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8" r:id="rId2"/>
    <p:sldId id="264" r:id="rId3"/>
    <p:sldId id="265" r:id="rId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A39A"/>
    <a:srgbClr val="F1BE48"/>
    <a:srgbClr val="6E6259"/>
    <a:srgbClr val="010000"/>
    <a:srgbClr val="C8102E"/>
    <a:srgbClr val="7A6E67"/>
    <a:srgbClr val="F2BF49"/>
    <a:srgbClr val="ADA07A"/>
    <a:srgbClr val="CE11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518" autoAdjust="0"/>
    <p:restoredTop sz="88312" autoAdjust="0"/>
  </p:normalViewPr>
  <p:slideViewPr>
    <p:cSldViewPr>
      <p:cViewPr varScale="1">
        <p:scale>
          <a:sx n="85" d="100"/>
          <a:sy n="85" d="100"/>
        </p:scale>
        <p:origin x="176" y="13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55A0C9-E830-1241-BEA3-6925DA004ECF}" type="datetimeFigureOut">
              <a:rPr lang="en-US" smtClean="0"/>
              <a:pPr/>
              <a:t>4/29/19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84522-76EF-EF4D-8870-07F3436BA4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9024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845082-6AF3-024B-A14D-C5AD8123919E}" type="datetimeFigureOut">
              <a:rPr lang="en-US" smtClean="0"/>
              <a:pPr/>
              <a:t>4/29/19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6D18E-8B09-B24B-9169-4FC527B8D8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92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1828800"/>
          </a:xfrm>
          <a:prstGeom prst="rect">
            <a:avLst/>
          </a:prstGeom>
          <a:solidFill>
            <a:srgbClr val="C8102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33400" y="2514600"/>
            <a:ext cx="6629400" cy="1066800"/>
          </a:xfrm>
        </p:spPr>
        <p:txBody>
          <a:bodyPr anchor="b"/>
          <a:lstStyle>
            <a:lvl1pPr>
              <a:defRPr>
                <a:solidFill>
                  <a:srgbClr val="F1BE48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581400"/>
            <a:ext cx="6248400" cy="1752600"/>
          </a:xfrm>
        </p:spPr>
        <p:txBody>
          <a:bodyPr/>
          <a:lstStyle>
            <a:lvl1pPr marL="0" indent="0">
              <a:buFont typeface="Times" charset="0"/>
              <a:buNone/>
              <a:defRPr sz="2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212725" y="34893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11" descr="ISU LEFT white.eps"/>
          <p:cNvPicPr>
            <a:picLocks noChangeAspect="1"/>
          </p:cNvPicPr>
          <p:nvPr userDrawn="1"/>
        </p:nvPicPr>
        <p:blipFill>
          <a:blip r:embed="rId2"/>
          <a:srcRect b="38235"/>
          <a:stretch>
            <a:fillRect/>
          </a:stretch>
        </p:blipFill>
        <p:spPr bwMode="auto">
          <a:xfrm>
            <a:off x="533400" y="830263"/>
            <a:ext cx="4724400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68313" y="1295400"/>
            <a:ext cx="3657600" cy="457200"/>
          </a:xfrm>
        </p:spPr>
        <p:txBody>
          <a:bodyPr/>
          <a:lstStyle>
            <a:lvl1pPr marL="0" indent="0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 dirty="0"/>
              <a:t>Unit Name Goes Here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6324600"/>
            <a:ext cx="2438400" cy="38100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152400"/>
            <a:ext cx="2000250" cy="5029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5848350" cy="5029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6324600"/>
            <a:ext cx="2438400" cy="38100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6324600"/>
            <a:ext cx="2438400" cy="38100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6324600"/>
            <a:ext cx="2438400" cy="38100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668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0668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6324600"/>
            <a:ext cx="2438400" cy="38100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324600" y="6324600"/>
            <a:ext cx="2438400" cy="38100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6324600"/>
            <a:ext cx="2438400" cy="38100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6324600"/>
            <a:ext cx="2438400" cy="38100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6324600"/>
            <a:ext cx="2438400" cy="38100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6324600"/>
            <a:ext cx="2438400" cy="38100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0" y="6096000"/>
            <a:ext cx="9144000" cy="762000"/>
          </a:xfrm>
          <a:prstGeom prst="rect">
            <a:avLst/>
          </a:prstGeom>
          <a:solidFill>
            <a:srgbClr val="C8102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066800"/>
            <a:ext cx="7620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212725" y="34893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ISU LEFT white.eps"/>
          <p:cNvPicPr>
            <a:picLocks noChangeAspect="1"/>
          </p:cNvPicPr>
          <p:nvPr userDrawn="1"/>
        </p:nvPicPr>
        <p:blipFill>
          <a:blip r:embed="rId13"/>
          <a:srcRect b="38235"/>
          <a:stretch>
            <a:fillRect/>
          </a:stretch>
        </p:blipFill>
        <p:spPr bwMode="auto">
          <a:xfrm>
            <a:off x="533400" y="6365927"/>
            <a:ext cx="3200400" cy="263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5715000" y="631510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i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algn="r"/>
            <a:r>
              <a:rPr lang="en-US" dirty="0"/>
              <a:t>Unit Name Goes Here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500">
          <a:solidFill>
            <a:srgbClr val="C8102E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2pPr>
      <a:lvl3pPr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3pPr>
      <a:lvl4pPr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4pPr>
      <a:lvl5pPr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6E6259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6E6259"/>
          </a:solidFill>
          <a:latin typeface="+mn-lt"/>
          <a:ea typeface="Geneva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6E6259"/>
          </a:solidFill>
          <a:latin typeface="+mn-lt"/>
          <a:ea typeface="Geneva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6E6259"/>
          </a:solidFill>
          <a:latin typeface="+mn-lt"/>
          <a:ea typeface="Geneva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6E6259"/>
          </a:solidFill>
          <a:latin typeface="+mn-lt"/>
          <a:ea typeface="Geneva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Covariance Models for RNA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Larry, Davis, Shane K. Dooley, Zach Lozier, Colleen </a:t>
            </a:r>
            <a:r>
              <a:rPr lang="en-US" dirty="0" err="1"/>
              <a:t>Yanarella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Bioinformatics &amp; Computational Biology</a:t>
            </a:r>
          </a:p>
        </p:txBody>
      </p:sp>
    </p:spTree>
    <p:extLst>
      <p:ext uri="{BB962C8B-B14F-4D97-AF65-F5344CB8AC3E}">
        <p14:creationId xmlns:p14="http://schemas.microsoft.com/office/powerpoint/2010/main" val="873354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841EC-774D-5243-A6BE-2F1B9C012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C00F5-872C-3341-ABF5-36E3B9CDB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4C9AAE-14A9-C148-856A-84FBF4B935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ED6BE2-8643-5C4B-9058-7D548235AD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75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ABEDE-5CAE-C54D-BD2F-FC043769B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Covariance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57BC4-4C63-E445-BFC0-37BEE01E12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22625C-9704-474F-B781-1347D292FD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20A0017-0BE9-E44E-BC99-6407560657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194362"/>
              </p:ext>
            </p:extLst>
          </p:nvPr>
        </p:nvGraphicFramePr>
        <p:xfrm>
          <a:off x="1524000" y="139700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81592559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865932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states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623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 Emission probabilities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03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State transition probabilities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366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333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89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890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4231074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Univers 67 CondensedBold"/>
        <a:ea typeface=""/>
        <a:cs typeface=""/>
      </a:majorFont>
      <a:minorFont>
        <a:latin typeface="Univers 67 Condensed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PowerPoint.pot</Template>
  <TotalTime>210</TotalTime>
  <Words>40</Words>
  <Application>Microsoft Macintosh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Times</vt:lpstr>
      <vt:lpstr>Univers 65</vt:lpstr>
      <vt:lpstr>Univers 67 CondensedBold</vt:lpstr>
      <vt:lpstr>PowerPoint</vt:lpstr>
      <vt:lpstr>Covariance Models for RNA Analysis</vt:lpstr>
      <vt:lpstr>Intro</vt:lpstr>
      <vt:lpstr>Covariance Models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Jill Thomasson</dc:creator>
  <cp:lastModifiedBy>shane dooley</cp:lastModifiedBy>
  <cp:revision>18</cp:revision>
  <dcterms:created xsi:type="dcterms:W3CDTF">2016-12-19T18:40:45Z</dcterms:created>
  <dcterms:modified xsi:type="dcterms:W3CDTF">2019-04-29T19:54:28Z</dcterms:modified>
</cp:coreProperties>
</file>