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90" r:id="rId6"/>
    <p:sldId id="259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04FFE0-EEB9-41E3-8764-C17239E6ECF6}">
          <p14:sldIdLst>
            <p14:sldId id="256"/>
            <p14:sldId id="257"/>
            <p14:sldId id="288"/>
            <p14:sldId id="289"/>
            <p14:sldId id="290"/>
            <p14:sldId id="25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현민" initials="김현" lastIdx="1" clrIdx="0">
    <p:extLst>
      <p:ext uri="{19B8F6BF-5375-455C-9EA6-DF929625EA0E}">
        <p15:presenceInfo xmlns:p15="http://schemas.microsoft.com/office/powerpoint/2012/main" userId="01aa679e51686bbc" providerId="Windows Live"/>
      </p:ext>
    </p:extLst>
  </p:cmAuthor>
  <p:cmAuthor id="2" name="김 다희" initials="김다" lastIdx="1" clrIdx="1">
    <p:extLst>
      <p:ext uri="{19B8F6BF-5375-455C-9EA6-DF929625EA0E}">
        <p15:presenceInfo xmlns:p15="http://schemas.microsoft.com/office/powerpoint/2012/main" userId="977cd86c4628ae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985393" y="1679341"/>
            <a:ext cx="10128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/>
              <a:t>SOUND_DESGIN</a:t>
            </a:r>
            <a:r>
              <a:rPr lang="ko-KR" altLang="ko-KR" sz="9600" b="1" dirty="0"/>
              <a:t> </a:t>
            </a:r>
            <a:endParaRPr lang="ko-KR" altLang="ko-KR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201801730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김다희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246896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Code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08541B2-9ACF-4B0B-92C4-478EED0B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347787"/>
            <a:ext cx="669607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0C2E6-108A-4F95-A349-2C19BFA4C244}"/>
              </a:ext>
            </a:extLst>
          </p:cNvPr>
          <p:cNvSpPr txBox="1"/>
          <p:nvPr/>
        </p:nvSpPr>
        <p:spPr>
          <a:xfrm>
            <a:off x="5534024" y="2932182"/>
            <a:ext cx="6181725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GUI</a:t>
            </a:r>
            <a:r>
              <a:rPr lang="ko-KR" altLang="en-US" sz="2500" dirty="0"/>
              <a:t>에서 </a:t>
            </a:r>
            <a:r>
              <a:rPr lang="en-US" altLang="ko-KR" sz="2500" dirty="0"/>
              <a:t>Original Sound</a:t>
            </a:r>
            <a:r>
              <a:rPr lang="ko-KR" altLang="en-US" sz="2500" dirty="0"/>
              <a:t>버튼을 눌렀을 때</a:t>
            </a:r>
            <a:endParaRPr lang="en-US" altLang="ko-KR" sz="25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사용하고 싶은 소리 부분을 원하는 만큼 잘라낸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소리를 출력하며 </a:t>
            </a:r>
            <a:r>
              <a:rPr lang="en-US" altLang="ko-KR" dirty="0"/>
              <a:t>axes1</a:t>
            </a:r>
            <a:r>
              <a:rPr lang="ko-KR" altLang="en-US" dirty="0"/>
              <a:t>에 그래프를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C6139-63D3-4D90-AD66-03822907D7AC}"/>
              </a:ext>
            </a:extLst>
          </p:cNvPr>
          <p:cNvSpPr/>
          <p:nvPr/>
        </p:nvSpPr>
        <p:spPr>
          <a:xfrm>
            <a:off x="5514975" y="2886423"/>
            <a:ext cx="6191250" cy="164781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246896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Code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8B1ED94-9033-4770-A4A2-78D6D0F8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57917"/>
            <a:ext cx="11572875" cy="290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B1463-A77D-4D20-9C16-9836FFE2DA5C}"/>
              </a:ext>
            </a:extLst>
          </p:cNvPr>
          <p:cNvSpPr txBox="1"/>
          <p:nvPr/>
        </p:nvSpPr>
        <p:spPr>
          <a:xfrm>
            <a:off x="4076699" y="4423193"/>
            <a:ext cx="61817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GUI</a:t>
            </a:r>
            <a:r>
              <a:rPr lang="ko-KR" altLang="en-US" sz="2500" dirty="0"/>
              <a:t>에서 </a:t>
            </a:r>
            <a:r>
              <a:rPr lang="en-US" altLang="ko-KR" sz="2500" dirty="0"/>
              <a:t>Add Sound</a:t>
            </a:r>
            <a:r>
              <a:rPr lang="ko-KR" altLang="en-US" sz="2500" dirty="0"/>
              <a:t>버튼을 눌렀을 때</a:t>
            </a:r>
            <a:endParaRPr lang="en-US" altLang="ko-KR" sz="25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잘라낸 소리를 원하는 만큼 늘려 </a:t>
            </a:r>
            <a:r>
              <a:rPr lang="en-US" altLang="ko-KR" dirty="0"/>
              <a:t>zeros padding</a:t>
            </a:r>
            <a:r>
              <a:rPr lang="ko-KR" altLang="en-US" dirty="0"/>
              <a:t>으로 </a:t>
            </a:r>
            <a:r>
              <a:rPr lang="en-US" altLang="ko-KR" dirty="0"/>
              <a:t>noise</a:t>
            </a:r>
            <a:r>
              <a:rPr lang="ko-KR" altLang="en-US" dirty="0"/>
              <a:t>를 없앤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소리를 출력하며 </a:t>
            </a:r>
            <a:r>
              <a:rPr lang="en-US" altLang="ko-KR" dirty="0"/>
              <a:t>axes1</a:t>
            </a:r>
            <a:r>
              <a:rPr lang="ko-KR" altLang="en-US" dirty="0"/>
              <a:t>에 그래프를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DEFB15-B5D9-4917-99E1-A649928F3D76}"/>
              </a:ext>
            </a:extLst>
          </p:cNvPr>
          <p:cNvSpPr/>
          <p:nvPr/>
        </p:nvSpPr>
        <p:spPr>
          <a:xfrm>
            <a:off x="4057650" y="4377433"/>
            <a:ext cx="6191250" cy="190780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246896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Code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9E2ADD1-902A-406A-A004-FB12808B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414912"/>
            <a:ext cx="7286625" cy="264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FC13CF-53F6-4AD8-AC43-B860DEC9BD59}"/>
              </a:ext>
            </a:extLst>
          </p:cNvPr>
          <p:cNvSpPr txBox="1"/>
          <p:nvPr/>
        </p:nvSpPr>
        <p:spPr>
          <a:xfrm>
            <a:off x="4314824" y="4108621"/>
            <a:ext cx="661987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GUI</a:t>
            </a:r>
            <a:r>
              <a:rPr lang="ko-KR" altLang="en-US" sz="2500" dirty="0"/>
              <a:t>에서 </a:t>
            </a:r>
            <a:r>
              <a:rPr lang="en-US" altLang="ko-KR" sz="2500" dirty="0"/>
              <a:t>Transform Sound</a:t>
            </a:r>
            <a:r>
              <a:rPr lang="ko-KR" altLang="en-US" sz="2500" dirty="0"/>
              <a:t>버튼을 눌렀을 때</a:t>
            </a:r>
            <a:endParaRPr lang="en-US" altLang="ko-KR" sz="25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Simulink</a:t>
            </a:r>
            <a:r>
              <a:rPr lang="ko-KR" altLang="en-US" dirty="0"/>
              <a:t>를 이용하여 고주파 소리와 저주파 소리만 거른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소리를 출력하며 </a:t>
            </a:r>
            <a:r>
              <a:rPr lang="en-US" altLang="ko-KR" dirty="0"/>
              <a:t>axes1</a:t>
            </a:r>
            <a:r>
              <a:rPr lang="ko-KR" altLang="en-US" dirty="0"/>
              <a:t>에 그래프를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BEAFFC-27F2-463C-92FB-E340A2C87BF9}"/>
              </a:ext>
            </a:extLst>
          </p:cNvPr>
          <p:cNvSpPr/>
          <p:nvPr/>
        </p:nvSpPr>
        <p:spPr>
          <a:xfrm>
            <a:off x="4295774" y="4062862"/>
            <a:ext cx="6353175" cy="164781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391948" y="246896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Code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6340D09-E148-4890-A2DD-DFCF7EB1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394513"/>
            <a:ext cx="8029575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6AC31-7815-475B-B9FB-A427CA4A8638}"/>
              </a:ext>
            </a:extLst>
          </p:cNvPr>
          <p:cNvSpPr txBox="1"/>
          <p:nvPr/>
        </p:nvSpPr>
        <p:spPr>
          <a:xfrm>
            <a:off x="4886324" y="4313307"/>
            <a:ext cx="56769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GUI</a:t>
            </a:r>
            <a:r>
              <a:rPr lang="ko-KR" altLang="en-US" sz="2500" dirty="0"/>
              <a:t>에서 </a:t>
            </a:r>
            <a:r>
              <a:rPr lang="en-US" altLang="ko-KR" sz="2500" dirty="0"/>
              <a:t>My Sound</a:t>
            </a:r>
            <a:r>
              <a:rPr lang="ko-KR" altLang="en-US" sz="2500" dirty="0"/>
              <a:t>버튼을 눌렀을 때</a:t>
            </a:r>
            <a:endParaRPr lang="en-US" altLang="ko-KR" sz="25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Simulink</a:t>
            </a:r>
            <a:r>
              <a:rPr lang="ko-KR" altLang="en-US" dirty="0"/>
              <a:t>로 변형한 소리와 </a:t>
            </a:r>
            <a:r>
              <a:rPr lang="en-US" altLang="ko-KR" dirty="0"/>
              <a:t>echo</a:t>
            </a:r>
            <a:r>
              <a:rPr lang="ko-KR" altLang="en-US" dirty="0"/>
              <a:t>한 소리를 합친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소리를 출력하며 </a:t>
            </a:r>
            <a:r>
              <a:rPr lang="en-US" altLang="ko-KR" dirty="0"/>
              <a:t>axes1</a:t>
            </a:r>
            <a:r>
              <a:rPr lang="ko-KR" altLang="en-US" dirty="0"/>
              <a:t>에 그래프를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99AB7-63C0-4946-B2DA-948B8F5D8D60}"/>
              </a:ext>
            </a:extLst>
          </p:cNvPr>
          <p:cNvSpPr/>
          <p:nvPr/>
        </p:nvSpPr>
        <p:spPr>
          <a:xfrm>
            <a:off x="4867275" y="4267548"/>
            <a:ext cx="5438775" cy="164781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1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Simulink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EC082B-110A-4E67-8580-328A2CBD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24" y="1411087"/>
            <a:ext cx="5033963" cy="46150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3BAE4F-524E-4268-82FB-ECA82FEC2484}"/>
              </a:ext>
            </a:extLst>
          </p:cNvPr>
          <p:cNvSpPr txBox="1"/>
          <p:nvPr/>
        </p:nvSpPr>
        <p:spPr>
          <a:xfrm>
            <a:off x="5295899" y="3825982"/>
            <a:ext cx="6181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Simulink</a:t>
            </a:r>
            <a:r>
              <a:rPr lang="ko-KR" altLang="en-US" sz="2500" dirty="0"/>
              <a:t>에서 </a:t>
            </a:r>
            <a:r>
              <a:rPr lang="en-US" altLang="ko-KR" sz="2500" dirty="0"/>
              <a:t>Gain</a:t>
            </a:r>
            <a:r>
              <a:rPr lang="ko-KR" altLang="en-US" sz="2500" dirty="0"/>
              <a:t>으로 값을 설정한 후 고주파와 저주파 소리만 저장</a:t>
            </a:r>
            <a:endParaRPr lang="en-US" altLang="ko-KR" sz="25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Filter</a:t>
            </a:r>
            <a:r>
              <a:rPr lang="ko-KR" altLang="en-US" dirty="0"/>
              <a:t>를 이용하여 </a:t>
            </a:r>
            <a:r>
              <a:rPr lang="en-US" altLang="ko-KR" dirty="0"/>
              <a:t>Low pass Filter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High pass Filter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Band</a:t>
            </a:r>
            <a:r>
              <a:rPr lang="ko-KR" altLang="en-US" dirty="0"/>
              <a:t> </a:t>
            </a:r>
            <a:r>
              <a:rPr lang="en-US" altLang="ko-KR" dirty="0"/>
              <a:t>pass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개를 이용하여 주파수 </a:t>
            </a:r>
            <a:r>
              <a:rPr lang="en-US" altLang="ko-KR" dirty="0"/>
              <a:t>8</a:t>
            </a:r>
            <a:r>
              <a:rPr lang="ko-KR" altLang="en-US" dirty="0"/>
              <a:t>개 별로 나눈 후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yout</a:t>
            </a:r>
            <a:r>
              <a:rPr lang="ko-KR" altLang="en-US" dirty="0"/>
              <a:t>를 이용하여 소리 데이터 저장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6E9855-EF4E-4BE6-8FC0-DCA65397D1BE}"/>
              </a:ext>
            </a:extLst>
          </p:cNvPr>
          <p:cNvSpPr/>
          <p:nvPr/>
        </p:nvSpPr>
        <p:spPr>
          <a:xfrm>
            <a:off x="5276850" y="3780222"/>
            <a:ext cx="6191250" cy="231968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enter frequencies and frequency ranges of octave band에 대한 이미지 검색결과">
            <a:extLst>
              <a:ext uri="{FF2B5EF4-FFF2-40B4-BE49-F238E27FC236}">
                <a16:creationId xmlns:a16="http://schemas.microsoft.com/office/drawing/2014/main" id="{0DB17E13-83F0-48B6-810B-76EC9441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49" y="379269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37716" y="186678"/>
            <a:ext cx="1797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Video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bandicam 2019-12-13 22-48-32-097">
            <a:hlinkClick r:id="" action="ppaction://media"/>
            <a:extLst>
              <a:ext uri="{FF2B5EF4-FFF2-40B4-BE49-F238E27FC236}">
                <a16:creationId xmlns:a16="http://schemas.microsoft.com/office/drawing/2014/main" id="{7DFF1875-4F9E-4F65-9843-7B31DB0542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9919" b="11230"/>
          <a:stretch/>
        </p:blipFill>
        <p:spPr>
          <a:xfrm>
            <a:off x="952425" y="1777149"/>
            <a:ext cx="5689600" cy="354496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8923CF8E-762F-4CE6-8B24-DC01A0044D50}"/>
              </a:ext>
            </a:extLst>
          </p:cNvPr>
          <p:cNvGrpSpPr/>
          <p:nvPr/>
        </p:nvGrpSpPr>
        <p:grpSpPr>
          <a:xfrm>
            <a:off x="812192" y="1704340"/>
            <a:ext cx="5969608" cy="3801110"/>
            <a:chOff x="743926" y="1611292"/>
            <a:chExt cx="7251032" cy="4757973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959547C-9D1E-444C-ABE3-A9DB14A9BF22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3123B4C-6DC6-4CB6-8896-B9D86E5A4561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744AC34-B7DE-4B0E-B0DC-2603D6C77150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35433E6-BEC8-4CF7-9729-6FFB9CAC3F7E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652BFF1-C26A-4868-A8F6-9A5D74D0BC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027E36-BE3A-4E6A-93AE-B20A98660F56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DD6E221-0DDE-4EC7-B6C3-DC3E8DB33CA5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F1898B5-5725-48F9-B9D6-B126DDE27F44}"/>
              </a:ext>
            </a:extLst>
          </p:cNvPr>
          <p:cNvSpPr/>
          <p:nvPr/>
        </p:nvSpPr>
        <p:spPr>
          <a:xfrm rot="10800000">
            <a:off x="7038975" y="2390775"/>
            <a:ext cx="561975" cy="31432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E180574-9564-4634-9A95-8F8FF7E17267}"/>
              </a:ext>
            </a:extLst>
          </p:cNvPr>
          <p:cNvSpPr/>
          <p:nvPr/>
        </p:nvSpPr>
        <p:spPr>
          <a:xfrm rot="10800000">
            <a:off x="7038975" y="3114675"/>
            <a:ext cx="561975" cy="31432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FF34013-BBCA-4FE7-923F-57C937790983}"/>
              </a:ext>
            </a:extLst>
          </p:cNvPr>
          <p:cNvSpPr/>
          <p:nvPr/>
        </p:nvSpPr>
        <p:spPr>
          <a:xfrm rot="10800000">
            <a:off x="7038975" y="3795712"/>
            <a:ext cx="561975" cy="31432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FEF65D9-112F-4C93-BF79-0167235DC049}"/>
              </a:ext>
            </a:extLst>
          </p:cNvPr>
          <p:cNvSpPr/>
          <p:nvPr/>
        </p:nvSpPr>
        <p:spPr>
          <a:xfrm rot="10800000">
            <a:off x="7038974" y="4448175"/>
            <a:ext cx="561975" cy="31432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AA9D2-2D37-4B64-B65F-1017B8C0B638}"/>
              </a:ext>
            </a:extLst>
          </p:cNvPr>
          <p:cNvSpPr txBox="1"/>
          <p:nvPr/>
        </p:nvSpPr>
        <p:spPr>
          <a:xfrm>
            <a:off x="7997900" y="2309410"/>
            <a:ext cx="235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기본 신호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83144-5D08-41C0-80A7-CB46F7B291CF}"/>
              </a:ext>
            </a:extLst>
          </p:cNvPr>
          <p:cNvSpPr txBox="1"/>
          <p:nvPr/>
        </p:nvSpPr>
        <p:spPr>
          <a:xfrm>
            <a:off x="7997899" y="3033310"/>
            <a:ext cx="325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Zero </a:t>
            </a:r>
            <a:r>
              <a:rPr lang="en-US" altLang="ko-KR" sz="2500"/>
              <a:t>padding </a:t>
            </a:r>
            <a:r>
              <a:rPr lang="ko-KR" altLang="en-US" sz="2500" dirty="0"/>
              <a:t>신호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674AC3-80E3-4980-B71E-3539DEB75D40}"/>
              </a:ext>
            </a:extLst>
          </p:cNvPr>
          <p:cNvSpPr txBox="1"/>
          <p:nvPr/>
        </p:nvSpPr>
        <p:spPr>
          <a:xfrm>
            <a:off x="7997899" y="3714347"/>
            <a:ext cx="325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Simulink</a:t>
            </a:r>
            <a:r>
              <a:rPr lang="ko-KR" altLang="en-US" sz="2500" dirty="0"/>
              <a:t> 신호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DECAF2-DB74-49F6-8462-7EE838DFE6B4}"/>
              </a:ext>
            </a:extLst>
          </p:cNvPr>
          <p:cNvSpPr txBox="1"/>
          <p:nvPr/>
        </p:nvSpPr>
        <p:spPr>
          <a:xfrm>
            <a:off x="7985623" y="4366810"/>
            <a:ext cx="3434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Simulink + echo </a:t>
            </a:r>
            <a:r>
              <a:rPr lang="ko-KR" altLang="en-US" sz="2500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27370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1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161</Words>
  <Application>Microsoft Office PowerPoint</Application>
  <PresentationFormat>와이드스크린</PresentationFormat>
  <Paragraphs>38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 UltraLight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김 다희</cp:lastModifiedBy>
  <cp:revision>66</cp:revision>
  <dcterms:created xsi:type="dcterms:W3CDTF">2019-04-01T11:39:14Z</dcterms:created>
  <dcterms:modified xsi:type="dcterms:W3CDTF">2019-12-13T14:29:11Z</dcterms:modified>
</cp:coreProperties>
</file>