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C5DF8-CCE8-419B-A175-03080383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4F9939-8FAC-45B6-AE38-F3EC0D36A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765CC-848E-4EA1-BB7D-56D8147D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EFE3-E698-49D0-9D05-D7AADAB62D3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2D5F7-B498-4607-AF20-D5834E80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DAE1F-B199-493C-92F4-2DC0E4DA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530-98A9-4FE0-9FDB-A59146E6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5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19FA-997B-4CC6-8EDD-8605C131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321D3D-63A0-4EFF-AE46-4227752D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6EBC-848E-45B4-A39F-76A5C014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EFE3-E698-49D0-9D05-D7AADAB62D3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5A80B-A5E8-4B22-AF1C-C9E1112E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A2886-7300-44BA-9C60-E9E8A384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530-98A9-4FE0-9FDB-A59146E6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9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CD5178-3F46-43A3-8CFC-35D66F17E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F3D413-5742-435C-9D31-589E1A936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1FE37-0C47-4FF7-808F-8B8534F9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EFE3-E698-49D0-9D05-D7AADAB62D3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41F56-FE01-4BE4-A86E-E582EF90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32CAB-D72C-45FF-A169-17C7DEAB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530-98A9-4FE0-9FDB-A59146E6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3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9D2B7-39E3-49F5-85DA-2B788D36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6CC69-CF1C-4C2A-8CFC-C8196C1A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69EB1-DCD6-41AF-95B7-091D6E34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EFE3-E698-49D0-9D05-D7AADAB62D3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B1C3C-EEB7-4982-8891-7E335AFB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99EE7-C2C7-4B9E-BEDF-90E667E8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530-98A9-4FE0-9FDB-A59146E6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1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22291-8C2C-4AC7-8CF3-2AAC8506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0CB42-7305-41F8-AB27-EA15760AB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3CD66-8422-4C49-A21D-E0A6B355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EFE3-E698-49D0-9D05-D7AADAB62D3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B56AA-0F8C-482F-9A06-6CE71028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CE24D-66C3-41A9-B95F-D8ED07FF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530-98A9-4FE0-9FDB-A59146E6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7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AF2F5-E75D-4171-B81A-97066183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358A2-F687-4859-B36A-B6BF3E3EA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A647D-DC36-4DF4-9890-92D23215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6EE616-7735-4620-B7A1-A877A767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EFE3-E698-49D0-9D05-D7AADAB62D3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B90AAE-FA28-4BD8-B3CC-25EE8E7D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21575-5503-43CA-AACD-8F90EE60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530-98A9-4FE0-9FDB-A59146E6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7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38D84-B5F4-40FB-8D6B-C8FB31E2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9615A-4EB8-4517-9DD3-1EEB61221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228F59-011B-4744-A1B9-E7DB537A4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414BB1-283F-41FD-B1EE-5B3F5839A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46DF41-EAE6-423F-B10A-C00D0466A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3CADFB-3002-428D-83B8-C0952B1A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EFE3-E698-49D0-9D05-D7AADAB62D3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578437-26C0-4C3F-9E72-A06FDD93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36A081-27F9-4C4F-B853-317A4780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530-98A9-4FE0-9FDB-A59146E6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17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91FFB-4A91-467B-A310-83994CF9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8580C2-6B73-4C9B-8CD5-FBD8154E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EFE3-E698-49D0-9D05-D7AADAB62D3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9B64D7-39C7-4526-B02F-5337135A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93F071-2932-4FBF-998B-D1122B74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530-98A9-4FE0-9FDB-A59146E6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0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3271C-CBE9-42E6-97C3-79998D77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EFE3-E698-49D0-9D05-D7AADAB62D3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B184D3-5265-48AF-BBEE-EBAFCA54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0084B-780F-43AE-9EA8-965E4816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530-98A9-4FE0-9FDB-A59146E6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4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F45FD-972A-4BB5-9262-1012E0FF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0732F-4EF9-4964-A989-D8F69DC9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1D09D8-2EA4-4469-A0AB-33492AFE0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C11679-9769-43C5-A638-49BCD0A5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EFE3-E698-49D0-9D05-D7AADAB62D3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2D8FD-1D27-4A25-A809-7D5D6C59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248DD-DA1F-46AC-94DD-6043752B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530-98A9-4FE0-9FDB-A59146E6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4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EBD76-BFE0-43F6-8F02-D550B2BC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6D7065-B010-4BDD-88BE-00F8B11F9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114FE5-0415-4163-9885-E1A36EFA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D93F28-A996-406F-BE01-10377D9F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EFE3-E698-49D0-9D05-D7AADAB62D3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0F998F-EFDE-4270-B9D5-5D6706BC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E6A77-F5D1-435C-BA6D-2857092C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530-98A9-4FE0-9FDB-A59146E6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43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CFD5C8-045D-4020-B6A2-38AD0F8C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83EF5E-22BF-469A-81BF-07B2B4272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F51C9-6261-4A46-BDFE-1CA26719A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EEFE3-E698-49D0-9D05-D7AADAB62D3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85E41-23E1-40D4-89EF-DB072F52F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655E6-3328-4DDA-A48C-8667FB3E6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33530-98A9-4FE0-9FDB-A59146E6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7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8B155-871F-4540-AAF2-AF374A414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/>
              <a:t>디지털사운드디자인예비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44AC51-241F-4591-82F4-16E5FBB87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7900" y="4297363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201801730 </a:t>
            </a:r>
            <a:r>
              <a:rPr lang="ko-KR" altLang="en-US" dirty="0"/>
              <a:t>김다희</a:t>
            </a:r>
          </a:p>
        </p:txBody>
      </p:sp>
    </p:spTree>
    <p:extLst>
      <p:ext uri="{BB962C8B-B14F-4D97-AF65-F5344CB8AC3E}">
        <p14:creationId xmlns:p14="http://schemas.microsoft.com/office/powerpoint/2010/main" val="377312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ECB8C-AEA3-423D-BF7F-324CA5F9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&lt;Code &amp; Figure&gt;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12728B-C25D-4D52-9F9C-DFDF44FFA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62625" cy="3771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93C687-F154-4839-B89E-A0377D3C6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24" b="9119"/>
          <a:stretch/>
        </p:blipFill>
        <p:spPr>
          <a:xfrm>
            <a:off x="6715125" y="2692400"/>
            <a:ext cx="4800600" cy="3943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20FF0-804A-4466-BCD9-EC3ADFE440C8}"/>
              </a:ext>
            </a:extLst>
          </p:cNvPr>
          <p:cNvSpPr txBox="1"/>
          <p:nvPr/>
        </p:nvSpPr>
        <p:spPr>
          <a:xfrm>
            <a:off x="5695950" y="1633429"/>
            <a:ext cx="467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소리의 길이만큼 자른 후</a:t>
            </a:r>
            <a:r>
              <a:rPr lang="en-US" altLang="ko-KR" dirty="0"/>
              <a:t>, </a:t>
            </a:r>
            <a:r>
              <a:rPr lang="ko-KR" altLang="en-US" dirty="0"/>
              <a:t>배열을 만들어 원하는 소리의 횟수만큼 추가함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2CB9B-BB62-4B86-B07A-11889138EA2C}"/>
              </a:ext>
            </a:extLst>
          </p:cNvPr>
          <p:cNvSpPr txBox="1"/>
          <p:nvPr/>
        </p:nvSpPr>
        <p:spPr>
          <a:xfrm>
            <a:off x="3857625" y="3324225"/>
            <a:ext cx="245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소리 외에 </a:t>
            </a:r>
            <a:r>
              <a:rPr lang="en-US" altLang="ko-KR" dirty="0"/>
              <a:t>noise</a:t>
            </a:r>
            <a:r>
              <a:rPr lang="ko-KR" altLang="en-US" dirty="0"/>
              <a:t>를 지우기 위해 </a:t>
            </a:r>
            <a:r>
              <a:rPr lang="ko-KR" altLang="en-US" dirty="0" err="1"/>
              <a:t>제로패딩을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4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E452A-9434-40F6-921A-459A6134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&lt;Code &amp; Figure&gt;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13169D-7963-442B-ABC6-80738BDDA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2"/>
          <a:stretch/>
        </p:blipFill>
        <p:spPr>
          <a:xfrm>
            <a:off x="838200" y="1343025"/>
            <a:ext cx="6762750" cy="4248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4962D0-D4F9-45ED-89D1-B0479156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2750568"/>
            <a:ext cx="5166360" cy="3934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BB399E-A438-4BB1-A35D-BC80D2D20B37}"/>
              </a:ext>
            </a:extLst>
          </p:cNvPr>
          <p:cNvSpPr txBox="1"/>
          <p:nvPr/>
        </p:nvSpPr>
        <p:spPr>
          <a:xfrm>
            <a:off x="4610100" y="1574296"/>
            <a:ext cx="566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Noverlap</a:t>
            </a:r>
            <a:r>
              <a:rPr lang="ko-KR" altLang="en-US" dirty="0"/>
              <a:t>이 정수여야 </a:t>
            </a:r>
            <a:r>
              <a:rPr lang="en-US" altLang="ko-KR" dirty="0"/>
              <a:t>spectrogram</a:t>
            </a:r>
            <a:r>
              <a:rPr lang="ko-KR" altLang="en-US" dirty="0"/>
              <a:t>의 </a:t>
            </a:r>
            <a:r>
              <a:rPr lang="en-US" altLang="ko-KR" dirty="0"/>
              <a:t>plot</a:t>
            </a:r>
            <a:r>
              <a:rPr lang="ko-KR" altLang="en-US" dirty="0"/>
              <a:t>를 그릴 </a:t>
            </a:r>
            <a:r>
              <a:rPr lang="ko-KR" altLang="en-US" dirty="0" err="1"/>
              <a:t>수있므로</a:t>
            </a:r>
            <a:r>
              <a:rPr lang="ko-KR" altLang="en-US" dirty="0"/>
              <a:t> </a:t>
            </a:r>
            <a:r>
              <a:rPr lang="en-US" altLang="ko-KR" dirty="0"/>
              <a:t>round</a:t>
            </a:r>
            <a:r>
              <a:rPr lang="ko-KR" altLang="en-US" dirty="0"/>
              <a:t>를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5A2C1-6907-4987-9A7E-29F9BA07263D}"/>
              </a:ext>
            </a:extLst>
          </p:cNvPr>
          <p:cNvSpPr txBox="1"/>
          <p:nvPr/>
        </p:nvSpPr>
        <p:spPr>
          <a:xfrm>
            <a:off x="2876550" y="4932816"/>
            <a:ext cx="3486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귀에는 들리지만 녹음으로 들리지 않는 소리들을 </a:t>
            </a:r>
            <a:r>
              <a:rPr lang="en-US" altLang="ko-KR" dirty="0"/>
              <a:t>plot</a:t>
            </a:r>
            <a:r>
              <a:rPr lang="ko-KR" altLang="en-US" dirty="0"/>
              <a:t>를 하기 위해 </a:t>
            </a:r>
            <a:r>
              <a:rPr lang="en-US" altLang="ko-KR" dirty="0"/>
              <a:t>log</a:t>
            </a:r>
            <a:r>
              <a:rPr lang="ko-KR" altLang="en-US" dirty="0"/>
              <a:t>연산을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73017-BE7A-4108-B2B0-D6BC224F0340}"/>
              </a:ext>
            </a:extLst>
          </p:cNvPr>
          <p:cNvSpPr txBox="1"/>
          <p:nvPr/>
        </p:nvSpPr>
        <p:spPr>
          <a:xfrm>
            <a:off x="1362075" y="1250126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상호 전력 스펙트럼 밀도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45E887-5D80-496F-989A-CC5768841193}"/>
              </a:ext>
            </a:extLst>
          </p:cNvPr>
          <p:cNvSpPr txBox="1"/>
          <p:nvPr/>
        </p:nvSpPr>
        <p:spPr>
          <a:xfrm>
            <a:off x="1809750" y="2942420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Power Spectral Density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40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6E139-0A23-4B00-A150-2CD4B2F4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en-US" altLang="ko-KR" dirty="0"/>
              <a:t>&lt;Code &amp; Figure&gt;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C2810F-1DF0-4B57-90A5-617E179A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19850" cy="3400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ED6EBA-7608-45DB-9B6F-973CC02F0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960" y="2441522"/>
            <a:ext cx="5323840" cy="4193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7B6F2C-E67D-43BC-95DE-FFF827FA1E6D}"/>
              </a:ext>
            </a:extLst>
          </p:cNvPr>
          <p:cNvSpPr txBox="1"/>
          <p:nvPr/>
        </p:nvSpPr>
        <p:spPr>
          <a:xfrm>
            <a:off x="2609849" y="4167783"/>
            <a:ext cx="3486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귀에는 들리지만 녹음으로 들리지 않는 소리들을 </a:t>
            </a:r>
            <a:r>
              <a:rPr lang="en-US" altLang="ko-KR" dirty="0"/>
              <a:t>plot</a:t>
            </a:r>
            <a:r>
              <a:rPr lang="ko-KR" altLang="en-US" dirty="0"/>
              <a:t>를 하기 위해 </a:t>
            </a:r>
            <a:r>
              <a:rPr lang="en-US" altLang="ko-KR" dirty="0"/>
              <a:t>log</a:t>
            </a:r>
            <a:r>
              <a:rPr lang="ko-KR" altLang="en-US" dirty="0"/>
              <a:t>연산을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1AE198D-5050-4955-AA6A-1CE2837EA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1" y="1667828"/>
            <a:ext cx="998061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ko-KR" altLang="ko-KR" dirty="0">
                <a:solidFill>
                  <a:srgbClr val="404040"/>
                </a:solidFill>
                <a:cs typeface="Arial" panose="020B0604020202020204" pitchFamily="34" charset="0"/>
              </a:rPr>
              <a:t>PSD 또는 전력 스펙트럼 </a:t>
            </a:r>
            <a:r>
              <a:rPr lang="ko-KR" altLang="ko-KR" dirty="0" err="1">
                <a:solidFill>
                  <a:srgbClr val="404040"/>
                </a:solidFill>
                <a:cs typeface="Arial" panose="020B0604020202020204" pitchFamily="34" charset="0"/>
              </a:rPr>
              <a:t>추정값의</a:t>
            </a:r>
            <a:r>
              <a:rPr lang="ko-KR" altLang="ko-KR" dirty="0">
                <a:solidFill>
                  <a:srgbClr val="404040"/>
                </a:solidFill>
                <a:cs typeface="Arial" panose="020B0604020202020204" pitchFamily="34" charset="0"/>
              </a:rPr>
              <a:t> 에너지 중심에 해당하는 주파수와 시간을 행렬 </a:t>
            </a:r>
            <a:r>
              <a:rPr lang="en-US" altLang="ko-KR" dirty="0">
                <a:solidFill>
                  <a:srgbClr val="404040"/>
                </a:solidFill>
                <a:latin typeface="Arial Unicode MS"/>
                <a:cs typeface="Arial" panose="020B0604020202020204" pitchFamily="34" charset="0"/>
              </a:rPr>
              <a:t>T</a:t>
            </a:r>
            <a:r>
              <a:rPr lang="ko-KR" altLang="ko-KR" dirty="0">
                <a:solidFill>
                  <a:srgbClr val="404040"/>
                </a:solidFill>
                <a:cs typeface="Arial" panose="020B0604020202020204" pitchFamily="34" charset="0"/>
              </a:rPr>
              <a:t>와 </a:t>
            </a:r>
            <a:r>
              <a:rPr lang="en-US" altLang="ko-KR" dirty="0">
                <a:solidFill>
                  <a:srgbClr val="404040"/>
                </a:solidFill>
                <a:cs typeface="Arial" panose="020B0604020202020204" pitchFamily="34" charset="0"/>
              </a:rPr>
              <a:t>P</a:t>
            </a:r>
            <a:r>
              <a:rPr lang="ko-KR" altLang="ko-KR" dirty="0">
                <a:solidFill>
                  <a:srgbClr val="404040"/>
                </a:solidFill>
                <a:cs typeface="Arial" panose="020B0604020202020204" pitchFamily="34" charset="0"/>
              </a:rPr>
              <a:t>로 반환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ko-KR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77621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7D2AF-F316-4A55-9643-FB06158D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음계정리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33BAA-4DC5-45F1-B372-497A8E6EBD13}"/>
              </a:ext>
            </a:extLst>
          </p:cNvPr>
          <p:cNvSpPr txBox="1"/>
          <p:nvPr/>
        </p:nvSpPr>
        <p:spPr>
          <a:xfrm>
            <a:off x="838200" y="1762125"/>
            <a:ext cx="1031557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도</a:t>
            </a:r>
            <a:r>
              <a:rPr lang="en-US" altLang="ko-KR" sz="2500" dirty="0"/>
              <a:t>:</a:t>
            </a:r>
            <a:r>
              <a:rPr lang="ko-KR" altLang="en-US" sz="2500" dirty="0"/>
              <a:t>솔 </a:t>
            </a:r>
            <a:r>
              <a:rPr lang="en-US" altLang="ko-KR" sz="2500" dirty="0"/>
              <a:t>= 2:3</a:t>
            </a:r>
          </a:p>
          <a:p>
            <a:r>
              <a:rPr lang="ko-KR" altLang="en-US" sz="2500" dirty="0"/>
              <a:t>기타줄로 예시를 들자면 비율을 그대로 유지한채 길이를 늘리면 소리가 </a:t>
            </a:r>
            <a:r>
              <a:rPr lang="ko-KR" altLang="en-US" sz="2500" dirty="0" err="1"/>
              <a:t>도레미파솔라시도의</a:t>
            </a:r>
            <a:r>
              <a:rPr lang="ko-KR" altLang="en-US" sz="2500" dirty="0"/>
              <a:t> </a:t>
            </a:r>
            <a:r>
              <a:rPr lang="en-US" altLang="ko-KR" sz="2500" dirty="0"/>
              <a:t>8</a:t>
            </a:r>
            <a:r>
              <a:rPr lang="ko-KR" altLang="en-US" sz="2500" dirty="0"/>
              <a:t>음계가 됨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각 음계에는 정수의 비 유리수가 숨어있음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낮은 도가 </a:t>
            </a:r>
            <a:r>
              <a:rPr lang="en-US" altLang="ko-KR" sz="2500" dirty="0"/>
              <a:t>1</a:t>
            </a:r>
            <a:r>
              <a:rPr lang="ko-KR" altLang="en-US" sz="2500" dirty="0"/>
              <a:t>이라면 솔은 </a:t>
            </a:r>
            <a:r>
              <a:rPr lang="en-US" altLang="ko-KR" sz="2500" dirty="0"/>
              <a:t>2/3 </a:t>
            </a:r>
            <a:r>
              <a:rPr lang="ko-KR" altLang="en-US" sz="2500" dirty="0"/>
              <a:t>높은 도는 </a:t>
            </a:r>
            <a:r>
              <a:rPr lang="en-US" altLang="ko-KR" sz="2500" dirty="0"/>
              <a:t>1/2</a:t>
            </a:r>
          </a:p>
          <a:p>
            <a:endParaRPr lang="en-US" altLang="ko-KR" sz="2500" dirty="0"/>
          </a:p>
          <a:p>
            <a:r>
              <a:rPr lang="ko-KR" altLang="en-US" sz="2500" dirty="0"/>
              <a:t>각 음계의 </a:t>
            </a:r>
            <a:r>
              <a:rPr lang="en-US" altLang="ko-KR" sz="2500" dirty="0"/>
              <a:t>Hz</a:t>
            </a:r>
          </a:p>
          <a:p>
            <a:r>
              <a:rPr lang="en-US" altLang="ko-KR" sz="2500" dirty="0"/>
              <a:t>264 297 330 352 396 440 495 528 (Hz)</a:t>
            </a:r>
          </a:p>
          <a:p>
            <a:r>
              <a:rPr lang="en-US" altLang="ko-KR" sz="2500" dirty="0"/>
              <a:t> </a:t>
            </a:r>
            <a:r>
              <a:rPr lang="ko-KR" altLang="en-US" sz="2500" dirty="0"/>
              <a:t>도</a:t>
            </a:r>
            <a:r>
              <a:rPr lang="en-US" altLang="ko-KR" sz="2500" dirty="0"/>
              <a:t>   </a:t>
            </a:r>
            <a:r>
              <a:rPr lang="ko-KR" altLang="en-US" sz="2500" dirty="0"/>
              <a:t>레   미  파   솔   라   시   도</a:t>
            </a:r>
          </a:p>
        </p:txBody>
      </p:sp>
    </p:spTree>
    <p:extLst>
      <p:ext uri="{BB962C8B-B14F-4D97-AF65-F5344CB8AC3E}">
        <p14:creationId xmlns:p14="http://schemas.microsoft.com/office/powerpoint/2010/main" val="364760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161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 Unicode MS</vt:lpstr>
      <vt:lpstr>맑은 고딕</vt:lpstr>
      <vt:lpstr>Arial</vt:lpstr>
      <vt:lpstr>Office 테마</vt:lpstr>
      <vt:lpstr>디지털사운드디자인예비</vt:lpstr>
      <vt:lpstr>&lt;Code &amp; Figure&gt;</vt:lpstr>
      <vt:lpstr>&lt;Code &amp; Figure&gt;</vt:lpstr>
      <vt:lpstr>&lt;Code &amp; Figure&gt;</vt:lpstr>
      <vt:lpstr>&lt;음계정리&gt;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디지털사운드디자인예비</dc:title>
  <dc:creator>김 다희</dc:creator>
  <cp:lastModifiedBy>김 다희</cp:lastModifiedBy>
  <cp:revision>9</cp:revision>
  <dcterms:created xsi:type="dcterms:W3CDTF">2019-11-27T04:14:59Z</dcterms:created>
  <dcterms:modified xsi:type="dcterms:W3CDTF">2019-11-27T11:54:52Z</dcterms:modified>
</cp:coreProperties>
</file>