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88A6F-A2EC-40D0-90D2-A73BC727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9D2D8-7EA6-40D0-A8EC-E6AA334DD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1B4E3-7CDE-4FCD-BCE2-07D536E4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49DF3-1F43-4AFC-B816-F100986F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A7B63-64AD-4D64-95F4-DDF9CFC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6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78AA-9988-4BFC-ACAC-CCEC292C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EBDF6-37BD-44CC-9C06-F6761D99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BDF3C-4B06-44EB-BB43-7967BF64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E4F8D-4BCB-4CF5-A3B6-BB447798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09A32-ECAF-44D6-96A7-4EC8BE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37CED9-431D-4D54-B2FB-B068114C9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1008D-9309-4E4F-89D7-DC21F197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71EB-61F6-46CE-9B21-8D344D64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59354-845D-401F-9718-77FC6C76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9F64B-6C89-45EE-8C8A-4D1B3FB9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C902-122D-4877-B027-AB33DF13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D43CE-8E0F-4616-B39C-60615411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44E57-934E-42A8-AD05-26A9A2C8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0C576-A40D-4AE3-955F-6C3CCD45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9A483-B446-44D2-BE6C-57136928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6CB2-4F51-4A3E-8FD8-B600AB30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8F7C8-6171-4019-8441-6296CC48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1705C-47C6-48E7-B60D-399AA853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46F33-AFC4-4C85-8112-D10923ED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C6B71-5158-4D80-B00A-A615B56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6D49A-FBBC-4A5F-ACD4-3EC60E6C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7F864-48D7-48EB-A360-AD39383B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5FE7C-00AF-4D2E-804B-4DB7E199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CDED4-DD5E-4347-9D36-0FDF86DA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4B14A-65D2-4070-B0A6-AA1FF710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CACC3-069C-4C0C-8C08-46A83B3E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41CB7-B911-408C-9DC4-C980991C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6D2DE-52A3-404A-8087-298770DA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48FF3-79F1-4486-A793-15F322D8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21385-F27B-4E5C-9E1C-44A99623A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DE880-0DDF-4E5D-A03C-F0A4F0299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DA85AE-08DB-4303-A172-7CD15BD1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5942A-E5E1-4C70-8E34-7C17CE7A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09D41D-756F-403E-94CE-0AB906F6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0D46-59AA-4207-9AC7-3FC94599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087C8-CAA3-4CF1-B846-8DB05FD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47436-5DE9-4CBC-A238-D4DF2889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EE690-80B2-4E06-8F58-E0DACCC2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0052E4-5FEC-466B-AAFD-98BAEEA2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68D1D-D297-49B6-B845-8B2D8730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88D33-EB0A-41B7-A306-61C3E06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64412-BF94-4A3E-B024-AE11C7B3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C1836-3052-42A6-89D3-BA776DF6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AEC583-20A6-46C7-9D1A-E8768CA51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57C8A-8575-4DB1-BA76-00DB9051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29B8-1113-44FE-ABEE-37B6CA0C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6B9A9-C40A-47F1-8BFD-C931FA21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C509A-6651-466B-A561-4EA16870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72C57-E4D4-4164-8959-3CDF3053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D3972-EA4E-45BA-BCF6-B9B7025F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ADEF2-AFA9-4D61-8002-35B7CA3B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E4A25-CC8D-4165-B109-980C117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DDF04-D661-4D2F-B4C1-872562A3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2C8182-D8A7-479B-998A-31033106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5F6D3-5A1B-40EF-A168-88935F15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98102-E0B2-4A59-A8EC-0C6516CB4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453A-0B2C-4AB6-AF41-39AC9C30079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02FF6-D48F-47A5-BBF6-837676C4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C4A47-41ED-4DCA-BA03-AA577F3B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AA93-246B-4E28-93B2-E03EBC39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76A3D1-734E-44E4-8EF3-2E383583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845" y="450229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얼굴인식 </a:t>
            </a:r>
            <a:r>
              <a:rPr lang="en-US" altLang="ko-KR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99F22AF9-739E-4126-9C09-329A4E33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101" y="4695824"/>
            <a:ext cx="3619500" cy="180135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 latinLnBrk="0"/>
            <a:r>
              <a:rPr lang="en-US" altLang="ko-KR" sz="3500" dirty="0"/>
              <a:t>201801730 </a:t>
            </a:r>
            <a:r>
              <a:rPr lang="ko-KR" altLang="en-US" sz="3500" dirty="0"/>
              <a:t>김다희</a:t>
            </a:r>
          </a:p>
        </p:txBody>
      </p:sp>
    </p:spTree>
    <p:extLst>
      <p:ext uri="{BB962C8B-B14F-4D97-AF65-F5344CB8AC3E}">
        <p14:creationId xmlns:p14="http://schemas.microsoft.com/office/powerpoint/2010/main" val="628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2F733-F29E-4883-871C-E6253D88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310" y="201389"/>
            <a:ext cx="14434619" cy="1335685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ko-KR" altLang="en-US" sz="3500" dirty="0">
                <a:solidFill>
                  <a:srgbClr val="FFFFFF"/>
                </a:solidFill>
              </a:rPr>
              <a:t>학습과 입력의 가중치 벡터 간의 거리 계산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D0EA31C-AA64-4B3C-AFA8-D0A023BE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73" y="2426817"/>
            <a:ext cx="5044337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9FDE3D-EC98-4862-893A-64BF00E5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908470"/>
            <a:ext cx="5455917" cy="2659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6A1D2-86D9-49F9-8834-1EEC450135A8}"/>
              </a:ext>
            </a:extLst>
          </p:cNvPr>
          <p:cNvSpPr txBox="1"/>
          <p:nvPr/>
        </p:nvSpPr>
        <p:spPr>
          <a:xfrm>
            <a:off x="396886" y="5733281"/>
            <a:ext cx="545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입력 이미지의 가중치와 학습된 이미지의 가중치 사이의 거리를 뺀 절대값으로 벡터 간의 거리 사이를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57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C5E2C8-A563-4387-90C7-9D7147E5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800">
                <a:solidFill>
                  <a:srgbClr val="FFFFFF"/>
                </a:solidFill>
              </a:rPr>
              <a:t>거리가 최소인 학습 이미지로</a:t>
            </a:r>
            <a:r>
              <a:rPr lang="en-US" altLang="ko-KR" sz="3800">
                <a:solidFill>
                  <a:srgbClr val="FFFFFF"/>
                </a:solidFill>
              </a:rPr>
              <a:t> </a:t>
            </a:r>
            <a:r>
              <a:rPr lang="ko-KR" altLang="en-US" sz="3800">
                <a:solidFill>
                  <a:srgbClr val="FFFFFF"/>
                </a:solidFill>
              </a:rPr>
              <a:t>인식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B1EBDFE-CB58-4439-BE71-B2C91AF6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73" y="2775221"/>
            <a:ext cx="5455917" cy="330082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6FF1A16-5E42-4FAC-8254-521D6CE0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594111"/>
            <a:ext cx="5455917" cy="2741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AEB7B-47D4-4C82-9945-36161F31D7EE}"/>
              </a:ext>
            </a:extLst>
          </p:cNvPr>
          <p:cNvSpPr txBox="1"/>
          <p:nvPr/>
        </p:nvSpPr>
        <p:spPr>
          <a:xfrm>
            <a:off x="396882" y="5607586"/>
            <a:ext cx="5390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거리가 제일 짧은 </a:t>
            </a:r>
            <a:r>
              <a:rPr lang="en-US" altLang="ko-KR" sz="1500" dirty="0"/>
              <a:t>temp</a:t>
            </a:r>
            <a:r>
              <a:rPr lang="ko-KR" altLang="en-US" sz="1500" dirty="0"/>
              <a:t>가 </a:t>
            </a:r>
            <a:r>
              <a:rPr lang="en-US" altLang="ko-KR" sz="1500" dirty="0"/>
              <a:t>7000</a:t>
            </a:r>
            <a:r>
              <a:rPr lang="ko-KR" altLang="en-US" sz="1500" dirty="0"/>
              <a:t>보다 작다면 옆과 같이 가장 가중치 벡터 간의 거리가 짧은 학습 이미지가 출력되고</a:t>
            </a:r>
            <a:r>
              <a:rPr lang="en-US" altLang="ko-KR" sz="1500" dirty="0"/>
              <a:t>, 7000</a:t>
            </a:r>
            <a:r>
              <a:rPr lang="ko-KR" altLang="en-US" sz="1500" dirty="0"/>
              <a:t>보다 크다면 다음장과 같이 출력된다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311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E85530-464A-4F4F-9064-D9BE1519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000">
                <a:solidFill>
                  <a:srgbClr val="FFFFFF"/>
                </a:solidFill>
              </a:rPr>
              <a:t>학습이미지에 없는 사진을 얼굴인식한 경우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BC0D7DF-77B7-452E-8B9C-729095B3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55" y="2722986"/>
            <a:ext cx="1789789" cy="216927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CC89D15-A621-4E4C-AD5C-BF203E1D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292" y="2426818"/>
            <a:ext cx="4981479" cy="3997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D816F5-A147-401A-ACC7-C41ACA61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2" y="5312223"/>
            <a:ext cx="2384293" cy="94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57555-BC82-41B0-8B97-9DD75C8DAC2B}"/>
              </a:ext>
            </a:extLst>
          </p:cNvPr>
          <p:cNvSpPr txBox="1"/>
          <p:nvPr/>
        </p:nvSpPr>
        <p:spPr>
          <a:xfrm>
            <a:off x="2917948" y="2841263"/>
            <a:ext cx="2986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학습 이미지에 없는 사진을 </a:t>
            </a:r>
            <a:r>
              <a:rPr lang="en-US" altLang="ko-KR" dirty="0"/>
              <a:t>test</a:t>
            </a:r>
            <a:r>
              <a:rPr lang="ko-KR" altLang="en-US" dirty="0"/>
              <a:t>했다면 가중치 벡터 간의 거리가 </a:t>
            </a:r>
            <a:r>
              <a:rPr lang="en-US" altLang="ko-KR" dirty="0"/>
              <a:t>7000</a:t>
            </a:r>
            <a:r>
              <a:rPr lang="ko-KR" altLang="en-US" dirty="0"/>
              <a:t>보다 크기 때문에 입력 이미지와 </a:t>
            </a:r>
            <a:r>
              <a:rPr lang="en-US" altLang="ko-KR" dirty="0"/>
              <a:t>“</a:t>
            </a:r>
            <a:r>
              <a:rPr lang="ko-KR" altLang="en-US" dirty="0"/>
              <a:t>인식된 이미지가 없습니다</a:t>
            </a:r>
            <a:r>
              <a:rPr lang="en-US" altLang="ko-KR" dirty="0"/>
              <a:t>.”</a:t>
            </a:r>
            <a:r>
              <a:rPr lang="ko-KR" altLang="en-US" dirty="0"/>
              <a:t>는 문구가</a:t>
            </a:r>
            <a:r>
              <a:rPr lang="en-US" altLang="ko-KR" dirty="0"/>
              <a:t> </a:t>
            </a:r>
            <a:r>
              <a:rPr lang="ko-KR" altLang="en-US" dirty="0"/>
              <a:t>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C450D1-AD4E-4000-95AC-B4D259B678CE}"/>
              </a:ext>
            </a:extLst>
          </p:cNvPr>
          <p:cNvSpPr/>
          <p:nvPr/>
        </p:nvSpPr>
        <p:spPr>
          <a:xfrm>
            <a:off x="6982689" y="4583968"/>
            <a:ext cx="4681082" cy="169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126094-E202-45F2-8655-331CB741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2600" dirty="0" err="1">
                <a:solidFill>
                  <a:srgbClr val="FFFFFF"/>
                </a:solidFill>
              </a:rPr>
              <a:t>학습이미지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F3D92-1DD1-4907-8CF5-395EB541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96640"/>
            <a:ext cx="7188199" cy="4061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95698-1149-4D7A-A31A-6FEB31A01892}"/>
              </a:ext>
            </a:extLst>
          </p:cNvPr>
          <p:cNvSpPr txBox="1"/>
          <p:nvPr/>
        </p:nvSpPr>
        <p:spPr>
          <a:xfrm>
            <a:off x="5741670" y="2162174"/>
            <a:ext cx="581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추가한 </a:t>
            </a:r>
            <a:r>
              <a:rPr lang="en-US" altLang="ko-KR" dirty="0"/>
              <a:t>1,2,3</a:t>
            </a:r>
            <a:r>
              <a:rPr lang="ko-KR" altLang="en-US" dirty="0"/>
              <a:t>번의 사진은 흑백사진이 아니기 때문에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rgb2gray</a:t>
            </a:r>
            <a:r>
              <a:rPr lang="ko-KR" altLang="en-US" dirty="0"/>
              <a:t>를 이용하여 흑백사진으로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64F09-512E-4BB7-ABC5-D33633A8B159}"/>
              </a:ext>
            </a:extLst>
          </p:cNvPr>
          <p:cNvSpPr txBox="1"/>
          <p:nvPr/>
        </p:nvSpPr>
        <p:spPr>
          <a:xfrm>
            <a:off x="4810125" y="5391150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112x92</a:t>
            </a:r>
            <a:r>
              <a:rPr lang="ko-KR" altLang="en-US" dirty="0"/>
              <a:t>인 매트릭스를 </a:t>
            </a:r>
            <a:r>
              <a:rPr lang="en-US" altLang="ko-KR" dirty="0"/>
              <a:t>10304x1</a:t>
            </a:r>
            <a:r>
              <a:rPr lang="ko-KR" altLang="en-US" dirty="0"/>
              <a:t>의 벡터로 변환</a:t>
            </a:r>
            <a:endParaRPr lang="en-US" altLang="ko-KR" dirty="0"/>
          </a:p>
          <a:p>
            <a:r>
              <a:rPr lang="ko-KR" altLang="en-US" dirty="0"/>
              <a:t>데이터타입을 </a:t>
            </a:r>
            <a:r>
              <a:rPr lang="en-US" altLang="ko-KR" dirty="0"/>
              <a:t>uint8</a:t>
            </a:r>
            <a:r>
              <a:rPr lang="ko-KR" altLang="en-US" dirty="0"/>
              <a:t>에서 </a:t>
            </a:r>
            <a:r>
              <a:rPr lang="en-US" altLang="ko-KR" dirty="0"/>
              <a:t>double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38106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31D46E-3252-4E92-8EB7-76295BB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2600" dirty="0">
                <a:solidFill>
                  <a:srgbClr val="FFFFFF"/>
                </a:solidFill>
              </a:rPr>
              <a:t>이미지 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정규화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F21966-8FD6-4752-8C11-529917F9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85017"/>
            <a:ext cx="7188199" cy="2084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92518-2EC2-4114-921A-9EBCE45AB72E}"/>
              </a:ext>
            </a:extLst>
          </p:cNvPr>
          <p:cNvSpPr txBox="1"/>
          <p:nvPr/>
        </p:nvSpPr>
        <p:spPr>
          <a:xfrm>
            <a:off x="4257674" y="4705350"/>
            <a:ext cx="70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25</a:t>
            </a:r>
            <a:r>
              <a:rPr lang="ko-KR" altLang="en-US" dirty="0"/>
              <a:t>개의 열마다 평균과 표준편차를 구하고</a:t>
            </a:r>
            <a:r>
              <a:rPr lang="en-US" altLang="ko-KR" dirty="0"/>
              <a:t>, </a:t>
            </a:r>
            <a:r>
              <a:rPr lang="ko-KR" altLang="en-US" dirty="0"/>
              <a:t>인식의 오류를 줄이기 위해서 평균</a:t>
            </a:r>
            <a:r>
              <a:rPr lang="en-US" altLang="ko-KR" dirty="0"/>
              <a:t> 128, </a:t>
            </a:r>
            <a:r>
              <a:rPr lang="ko-KR" altLang="en-US" dirty="0"/>
              <a:t>표준편차 </a:t>
            </a:r>
            <a:r>
              <a:rPr lang="en-US" altLang="ko-KR" dirty="0"/>
              <a:t>128</a:t>
            </a:r>
            <a:r>
              <a:rPr lang="ko-KR" altLang="en-US" dirty="0"/>
              <a:t>인 정규분포를 따르게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9A89A9-F50F-43FF-80E4-5497E7EE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800" dirty="0">
                <a:solidFill>
                  <a:srgbClr val="FFFFFF"/>
                </a:solidFill>
              </a:rPr>
              <a:t>정규화 이미지 출력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EDF100B-4E9A-4C57-A821-CB4B9010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65" y="2426818"/>
            <a:ext cx="4744970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A39052-554C-46F1-898C-EB332DD1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8" y="3033378"/>
            <a:ext cx="5455917" cy="2211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E86854-E2E6-45C2-B600-D4653EFA123B}"/>
              </a:ext>
            </a:extLst>
          </p:cNvPr>
          <p:cNvSpPr txBox="1"/>
          <p:nvPr/>
        </p:nvSpPr>
        <p:spPr>
          <a:xfrm>
            <a:off x="281523" y="5483783"/>
            <a:ext cx="570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정규화된</a:t>
            </a:r>
            <a:r>
              <a:rPr lang="ko-KR" altLang="en-US" dirty="0"/>
              <a:t> 이미지를 출력하기 위해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ko-KR" altLang="en-US" dirty="0" err="1"/>
              <a:t>복원해야한다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10304x1</a:t>
            </a:r>
            <a:r>
              <a:rPr lang="ko-KR" altLang="en-US" dirty="0"/>
              <a:t>의 벡터를 </a:t>
            </a:r>
            <a:r>
              <a:rPr lang="en-US" altLang="ko-KR" dirty="0"/>
              <a:t>112x92</a:t>
            </a:r>
            <a:r>
              <a:rPr lang="ko-KR" altLang="en-US" dirty="0"/>
              <a:t>인 매트릭스로 변환</a:t>
            </a:r>
            <a:endParaRPr lang="en-US" altLang="ko-KR" dirty="0"/>
          </a:p>
          <a:p>
            <a:r>
              <a:rPr lang="ko-KR" altLang="en-US" dirty="0"/>
              <a:t>데이터타입을 </a:t>
            </a:r>
            <a:r>
              <a:rPr lang="en-US" altLang="ko-KR" dirty="0"/>
              <a:t>double</a:t>
            </a:r>
            <a:r>
              <a:rPr lang="ko-KR" altLang="en-US" dirty="0"/>
              <a:t>에서 </a:t>
            </a:r>
            <a:r>
              <a:rPr lang="en-US" altLang="ko-KR" dirty="0"/>
              <a:t>uint8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34182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7023A6-944B-4DCC-B130-6FDACC4A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>
                <a:solidFill>
                  <a:srgbClr val="FFFFFF"/>
                </a:solidFill>
              </a:rPr>
              <a:t>평균 얼굴 계산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3E4BC2-6838-4603-9AB9-0B73A307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237" y="884442"/>
            <a:ext cx="2009758" cy="2679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848E1-0B14-4F98-B758-9169DCC4F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86"/>
          <a:stretch/>
        </p:blipFill>
        <p:spPr>
          <a:xfrm>
            <a:off x="4193062" y="1714493"/>
            <a:ext cx="4953175" cy="3429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721BD-30D3-43FE-B193-7516C4884191}"/>
              </a:ext>
            </a:extLst>
          </p:cNvPr>
          <p:cNvSpPr txBox="1"/>
          <p:nvPr/>
        </p:nvSpPr>
        <p:spPr>
          <a:xfrm>
            <a:off x="4821711" y="5314258"/>
            <a:ext cx="631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평균얼굴을</a:t>
            </a:r>
            <a:r>
              <a:rPr lang="ko-KR" altLang="en-US" dirty="0"/>
              <a:t> 출력하기 위해</a:t>
            </a:r>
            <a:r>
              <a:rPr lang="en-US" altLang="ko-KR" dirty="0"/>
              <a:t>, </a:t>
            </a:r>
            <a:r>
              <a:rPr lang="ko-KR" altLang="en-US" dirty="0"/>
              <a:t>벡터를 매트릭스로 변환</a:t>
            </a:r>
            <a:endParaRPr lang="en-US" altLang="ko-KR" dirty="0"/>
          </a:p>
          <a:p>
            <a:r>
              <a:rPr lang="ko-KR" altLang="en-US" dirty="0"/>
              <a:t>데이터타입을 </a:t>
            </a:r>
            <a:r>
              <a:rPr lang="en-US" altLang="ko-KR" dirty="0"/>
              <a:t>uint8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ko-KR" altLang="en-US" dirty="0"/>
              <a:t>원점을 중심으로 분포되도록 하기 위해 평균을 </a:t>
            </a:r>
            <a:r>
              <a:rPr lang="ko-KR" altLang="en-US" dirty="0" err="1"/>
              <a:t>빼준다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1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633C-8D46-43DF-BF76-C45AF52B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공분산행렬의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eigenvalues eigenvectors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계산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—(1)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54C0FE6-54B9-4D92-A6CF-76FD2287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0" y="2509911"/>
            <a:ext cx="93512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D481AA2-AEA8-4527-A210-80ADBF78B930}"/>
              </a:ext>
            </a:extLst>
          </p:cNvPr>
          <p:cNvSpPr txBox="1">
            <a:spLocks/>
          </p:cNvSpPr>
          <p:nvPr/>
        </p:nvSpPr>
        <p:spPr>
          <a:xfrm>
            <a:off x="-920984" y="238172"/>
            <a:ext cx="14074524" cy="1336154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3500" dirty="0">
                <a:solidFill>
                  <a:srgbClr val="FFFFFF"/>
                </a:solidFill>
              </a:rPr>
              <a:t>공분산행렬의 </a:t>
            </a:r>
            <a:r>
              <a:rPr lang="en-US" altLang="ko-KR" sz="3500" dirty="0">
                <a:solidFill>
                  <a:srgbClr val="FFFFFF"/>
                </a:solidFill>
              </a:rPr>
              <a:t>eigenvalues eigenvectors </a:t>
            </a:r>
            <a:r>
              <a:rPr lang="ko-KR" altLang="en-US" sz="3500" dirty="0">
                <a:solidFill>
                  <a:srgbClr val="FFFFFF"/>
                </a:solidFill>
              </a:rPr>
              <a:t>계산</a:t>
            </a:r>
            <a:r>
              <a:rPr lang="en-US" altLang="ko-KR" sz="3500" dirty="0">
                <a:solidFill>
                  <a:srgbClr val="FFFFFF"/>
                </a:solidFill>
              </a:rPr>
              <a:t>—(2)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BCA592-FEC4-4303-B161-BFE12ED1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78" y="2426818"/>
            <a:ext cx="4703102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043C820-1A0B-4727-A631-477BA186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9" y="2576247"/>
            <a:ext cx="5455917" cy="36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5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98212-5757-4447-8C49-B03B3368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</a:rPr>
              <a:t>가중치 </a:t>
            </a:r>
            <a:br>
              <a:rPr lang="en-US" altLang="ko-KR" sz="2400" dirty="0">
                <a:solidFill>
                  <a:srgbClr val="FFFFFF"/>
                </a:solidFill>
              </a:rPr>
            </a:br>
            <a:r>
              <a:rPr lang="ko-KR" altLang="en-US" sz="2400" dirty="0">
                <a:solidFill>
                  <a:srgbClr val="FFFFFF"/>
                </a:solidFill>
              </a:rPr>
              <a:t>벡터 및 행렬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90E768-CE1F-452B-AD78-35F943F1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2245692"/>
            <a:ext cx="7188199" cy="2731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59F6A-B41C-4EDD-B80A-D06169324685}"/>
              </a:ext>
            </a:extLst>
          </p:cNvPr>
          <p:cNvSpPr txBox="1"/>
          <p:nvPr/>
        </p:nvSpPr>
        <p:spPr>
          <a:xfrm>
            <a:off x="4597514" y="1234463"/>
            <a:ext cx="662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이미지를 각 </a:t>
            </a:r>
            <a:r>
              <a:rPr lang="en-US" altLang="ko-KR" dirty="0"/>
              <a:t>eigenvector</a:t>
            </a:r>
            <a:r>
              <a:rPr lang="ko-KR" altLang="en-US" dirty="0"/>
              <a:t>로 넣어 가중치 벡터를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Size(A,2)</a:t>
            </a:r>
            <a:r>
              <a:rPr lang="ko-KR" altLang="en-US" dirty="0"/>
              <a:t>는 열의 수를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852646-D7C7-431A-98E2-AD611725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2600" dirty="0">
                <a:solidFill>
                  <a:srgbClr val="FFFFFF"/>
                </a:solidFill>
              </a:rPr>
              <a:t>새로운 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이미지 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불러오기 </a:t>
            </a:r>
            <a:r>
              <a:rPr lang="en-US" altLang="ko-KR" sz="2600" dirty="0">
                <a:solidFill>
                  <a:srgbClr val="FFFFFF"/>
                </a:solidFill>
              </a:rPr>
              <a:t>&amp;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정규화 </a:t>
            </a:r>
            <a:r>
              <a:rPr lang="en-US" altLang="ko-KR" sz="2600" dirty="0">
                <a:solidFill>
                  <a:srgbClr val="FFFFFF"/>
                </a:solidFill>
              </a:rPr>
              <a:t>&amp;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가중치 벡터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03C2-031D-4B63-88C9-C8BC9610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DD771-49D9-4841-943C-A0C85B91A679}"/>
              </a:ext>
            </a:extLst>
          </p:cNvPr>
          <p:cNvSpPr txBox="1"/>
          <p:nvPr/>
        </p:nvSpPr>
        <p:spPr>
          <a:xfrm>
            <a:off x="6600824" y="5341163"/>
            <a:ext cx="489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과정과 같이</a:t>
            </a:r>
            <a:r>
              <a:rPr lang="en-US" altLang="ko-KR" dirty="0"/>
              <a:t> </a:t>
            </a:r>
            <a:r>
              <a:rPr lang="ko-KR" altLang="en-US" dirty="0"/>
              <a:t>새로운 이미지를 불러오고</a:t>
            </a:r>
            <a:r>
              <a:rPr lang="en-US" altLang="ko-KR" dirty="0"/>
              <a:t>, </a:t>
            </a:r>
            <a:r>
              <a:rPr lang="ko-KR" altLang="en-US" dirty="0"/>
              <a:t>정규화 시킨 다음</a:t>
            </a:r>
            <a:r>
              <a:rPr lang="en-US" altLang="ko-KR" dirty="0"/>
              <a:t>, </a:t>
            </a:r>
            <a:r>
              <a:rPr lang="ko-KR" altLang="en-US" dirty="0"/>
              <a:t>가중치 벡터를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82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241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얼굴인식 PCA</vt:lpstr>
      <vt:lpstr>학습이미지 불러오기</vt:lpstr>
      <vt:lpstr>이미지  정규화</vt:lpstr>
      <vt:lpstr>정규화 이미지 출력</vt:lpstr>
      <vt:lpstr>평균 얼굴 계산</vt:lpstr>
      <vt:lpstr>공분산행렬의 eigenvalues eigenvectors 계산—(1)</vt:lpstr>
      <vt:lpstr>PowerPoint 프레젠테이션</vt:lpstr>
      <vt:lpstr>가중치  벡터 및 행렬 계산</vt:lpstr>
      <vt:lpstr>새로운  이미지  불러오기 &amp; 정규화 &amp; 가중치 벡터 계산</vt:lpstr>
      <vt:lpstr>학습과 입력의 가중치 벡터 간의 거리 계산</vt:lpstr>
      <vt:lpstr>거리가 최소인 학습 이미지로 인식</vt:lpstr>
      <vt:lpstr>학습이미지에 없는 사진을 얼굴인식한 경우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얼굴인식 PCA</dc:title>
  <dc:creator>김다희</dc:creator>
  <cp:lastModifiedBy>김다희</cp:lastModifiedBy>
  <cp:revision>4</cp:revision>
  <dcterms:created xsi:type="dcterms:W3CDTF">2019-06-06T17:42:27Z</dcterms:created>
  <dcterms:modified xsi:type="dcterms:W3CDTF">2019-06-07T00:37:44Z</dcterms:modified>
</cp:coreProperties>
</file>