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61713-C677-43EB-8082-C81299306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97D5-6A4C-4543-A858-B6E1A8920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BB609-6335-4142-91C3-F1BC5E88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EC4D-A376-4040-B113-42FD864DD93E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949ED-C3D3-40B7-BEDD-FEBF88FF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D45AD-80E8-4E24-8ABA-E0CFEB85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4BBA-E018-48C4-8E97-2B66F9D35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8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7AC3E-3D1F-4668-BD7A-3508F15F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EF5460-8881-4043-8351-DDD28AE55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94B4B-E0BF-4795-9F18-80A6C415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EC4D-A376-4040-B113-42FD864DD93E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FEEEB-B10B-4D6A-8A2B-FBF8E6E7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DD0E1-4E04-4C38-95AE-0CFFF62E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4BBA-E018-48C4-8E97-2B66F9D35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46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5722AA-79CF-42FF-B7BD-15A92C7F7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604994-25BB-4E9B-9289-F0BC1D8E2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12DCA-A17F-4F8D-8619-44A15AD5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EC4D-A376-4040-B113-42FD864DD93E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91183-6DB6-41B3-B3D5-6ACAE0C8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2EE6F-D76D-4AA6-811E-FD8770E5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4BBA-E018-48C4-8E97-2B66F9D35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47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5C76D-DCE8-4AAC-B5CF-110CE55D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4A2CF-D57C-4DCD-BC77-CFD0C872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6BD58-DE35-4F42-B9B1-2D91FAC6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EC4D-A376-4040-B113-42FD864DD93E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F8131-3BA1-49D8-9DFF-F66436D9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7EDB2-BE05-4D4F-9C97-861633F7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4BBA-E018-48C4-8E97-2B66F9D35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5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98E5A-CD85-476A-8E01-2F657ABC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36362-CBD7-407C-890B-C8C195A18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34D6E-AFB4-4C82-A822-B794BF12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EC4D-A376-4040-B113-42FD864DD93E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F6523-311A-410B-B224-7A1F127C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0910C-8504-45F3-8FE1-1520ADEC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4BBA-E018-48C4-8E97-2B66F9D35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1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66C8A-FFC8-4E17-AD3B-0A479ACE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6CF27-89DA-436F-A54C-D3F980890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4954C-BF00-4064-AD67-8F271B1C0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B643D-E623-40B8-A7B7-A3589F78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EC4D-A376-4040-B113-42FD864DD93E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CAEAF-BB7E-4274-A9F1-27CCDFB0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E0346-6E3A-495D-9CAE-0224F177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4BBA-E018-48C4-8E97-2B66F9D35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0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8C0C0-2522-4B36-8A20-1B80EC76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82CA3-8538-4A9D-8EC4-7BADB3397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37CCDD-7287-4A98-A6A8-9A93A4F99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3B8D2D-7827-4CE8-AD52-901D9AC6E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2B070F-EC8D-4F07-A57F-DD522A8F2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1019FF-4B16-4B62-B390-8D307CDD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EC4D-A376-4040-B113-42FD864DD93E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01F31-BE65-40F5-9646-840DFB94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CDE19E-3A46-487C-B38D-62B91C51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4BBA-E018-48C4-8E97-2B66F9D35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23700-12C3-4DF9-B570-F6EE3D62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E39F61-E16C-4AE9-9F6C-E2CE77AF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EC4D-A376-4040-B113-42FD864DD93E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AE67CD-8720-43BF-8D98-2B371316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53918A-4116-4D57-B991-15559650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4BBA-E018-48C4-8E97-2B66F9D35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2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9D6C0A-3652-4EC6-BDA4-497D947B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EC4D-A376-4040-B113-42FD864DD93E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1EB2B5-CDE0-496D-8304-A354CA9E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78111C-FD56-4C5B-B1DD-7EC32409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4BBA-E018-48C4-8E97-2B66F9D35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2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7A65A-9A9C-4B14-A146-A9CA4FB5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B3328-C59C-4169-8E75-4C59B868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508158-E71C-44F3-9DED-984D56372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CB1677-1F7E-4271-A79B-3803E72F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EC4D-A376-4040-B113-42FD864DD93E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DE2522-A5F9-44C0-A353-4C565CA4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98078-A509-4EE7-BD24-9583DA49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4BBA-E018-48C4-8E97-2B66F9D35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2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B024B-1EEE-45BF-95AD-F540E606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2557DD-462B-445A-984A-006771229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B4ECE6-5F15-4451-BBFC-DA10EAB63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EF5BF-A4C2-4C2A-A612-9210EC66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EC4D-A376-4040-B113-42FD864DD93E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DA4BF-13AE-4A7D-9FF8-50B49365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D4A53E-D335-4669-A70C-A1D669C4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4BBA-E018-48C4-8E97-2B66F9D35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3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8F8F31-6E07-4992-91CA-A0312067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25E05-5CA9-48CF-AF30-D5C808E82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FD96D-51BE-4931-9BCC-EC986F364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3EC4D-A376-4040-B113-42FD864DD93E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E1FAB-53A7-4783-BC8C-AEF53772A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F91E3-91CE-40C4-A6B7-20BAF393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4BBA-E018-48C4-8E97-2B66F9D35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.mp4"/><Relationship Id="rId7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6.png"/><Relationship Id="rId4" Type="http://schemas.openxmlformats.org/officeDocument/2006/relationships/video" Target="../media/media2.mp4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E050EE-E615-4ABA-A31D-3D9BFC43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896279"/>
            <a:ext cx="7315200" cy="4676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2A88D3-5985-49D6-91D6-4E12D5932BF1}"/>
              </a:ext>
            </a:extLst>
          </p:cNvPr>
          <p:cNvSpPr txBox="1"/>
          <p:nvPr/>
        </p:nvSpPr>
        <p:spPr>
          <a:xfrm>
            <a:off x="576580" y="470218"/>
            <a:ext cx="84435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종이 움직임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445F0-1FE4-41FE-8A58-A3BD2E220D2A}"/>
              </a:ext>
            </a:extLst>
          </p:cNvPr>
          <p:cNvSpPr txBox="1"/>
          <p:nvPr/>
        </p:nvSpPr>
        <p:spPr>
          <a:xfrm>
            <a:off x="704850" y="1419225"/>
            <a:ext cx="4638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&lt;</a:t>
            </a:r>
            <a:r>
              <a:rPr lang="ko-KR" altLang="en-US" sz="2500" dirty="0"/>
              <a:t>코드</a:t>
            </a:r>
            <a:r>
              <a:rPr lang="en-US" altLang="ko-KR" sz="2500" dirty="0"/>
              <a:t>&gt;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693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C94FB1E-AB85-418B-8455-91C04092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47" y="400050"/>
            <a:ext cx="8429625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A4308E-B37D-476B-95ED-59EABC95A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239" y="4857750"/>
            <a:ext cx="60102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4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FEBEB-8484-4406-A1BE-E1E1ABD737E4}"/>
              </a:ext>
            </a:extLst>
          </p:cNvPr>
          <p:cNvSpPr txBox="1"/>
          <p:nvPr/>
        </p:nvSpPr>
        <p:spPr>
          <a:xfrm>
            <a:off x="476250" y="409575"/>
            <a:ext cx="4638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&lt;</a:t>
            </a:r>
            <a:r>
              <a:rPr lang="ko-KR" altLang="en-US" sz="2500" dirty="0"/>
              <a:t>동영상</a:t>
            </a:r>
            <a:r>
              <a:rPr lang="en-US" altLang="ko-KR" sz="2500" dirty="0"/>
              <a:t>&gt;</a:t>
            </a:r>
            <a:endParaRPr lang="ko-KR" altLang="en-US" sz="2500" dirty="0"/>
          </a:p>
        </p:txBody>
      </p:sp>
      <p:pic>
        <p:nvPicPr>
          <p:cNvPr id="6" name="KakaoTalk_Video_20190407_1713_04336">
            <a:hlinkClick r:id="" action="ppaction://media"/>
            <a:extLst>
              <a:ext uri="{FF2B5EF4-FFF2-40B4-BE49-F238E27FC236}">
                <a16:creationId xmlns:a16="http://schemas.microsoft.com/office/drawing/2014/main" id="{8AA2CA5A-CDE4-438E-B29D-CC130498F1E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03700" y="2147564"/>
            <a:ext cx="3784600" cy="3048000"/>
          </a:xfrm>
          <a:prstGeom prst="rect">
            <a:avLst/>
          </a:prstGeom>
        </p:spPr>
      </p:pic>
      <p:pic>
        <p:nvPicPr>
          <p:cNvPr id="7" name="KakaoTalk_Video_20190407_1712_17724">
            <a:hlinkClick r:id="" action="ppaction://media"/>
            <a:extLst>
              <a:ext uri="{FF2B5EF4-FFF2-40B4-BE49-F238E27FC236}">
                <a16:creationId xmlns:a16="http://schemas.microsoft.com/office/drawing/2014/main" id="{528EE42E-CF3D-444A-A9AD-BFC378331FC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41374" y="2147564"/>
            <a:ext cx="3784600" cy="3048000"/>
          </a:xfrm>
          <a:prstGeom prst="rect">
            <a:avLst/>
          </a:prstGeom>
        </p:spPr>
      </p:pic>
      <p:pic>
        <p:nvPicPr>
          <p:cNvPr id="8" name="KakaoTalk_Video_20190407_1713_19695">
            <a:hlinkClick r:id="" action="ppaction://media"/>
            <a:extLst>
              <a:ext uri="{FF2B5EF4-FFF2-40B4-BE49-F238E27FC236}">
                <a16:creationId xmlns:a16="http://schemas.microsoft.com/office/drawing/2014/main" id="{CE714DB3-1364-49E0-8318-711C2F9573A1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6026" y="2147564"/>
            <a:ext cx="3784600" cy="304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9666A0-500D-4565-828A-086AFD4681C9}"/>
              </a:ext>
            </a:extLst>
          </p:cNvPr>
          <p:cNvSpPr txBox="1"/>
          <p:nvPr/>
        </p:nvSpPr>
        <p:spPr>
          <a:xfrm>
            <a:off x="1033223" y="52768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바람의 세기 </a:t>
            </a:r>
            <a:r>
              <a:rPr lang="en-US" altLang="ko-KR" dirty="0"/>
              <a:t>: </a:t>
            </a:r>
            <a:r>
              <a:rPr lang="ko-KR" altLang="en-US" dirty="0"/>
              <a:t>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DBA4C-61F8-4DFA-A201-ECAB87668F77}"/>
              </a:ext>
            </a:extLst>
          </p:cNvPr>
          <p:cNvSpPr txBox="1"/>
          <p:nvPr/>
        </p:nvSpPr>
        <p:spPr>
          <a:xfrm>
            <a:off x="4969549" y="52768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바람의 세기 </a:t>
            </a:r>
            <a:r>
              <a:rPr lang="en-US" altLang="ko-KR" dirty="0"/>
              <a:t>: </a:t>
            </a:r>
            <a:r>
              <a:rPr lang="ko-KR" altLang="en-US" dirty="0"/>
              <a:t>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EBE46-7030-4B90-8743-4A6FAFAD9A4B}"/>
              </a:ext>
            </a:extLst>
          </p:cNvPr>
          <p:cNvSpPr txBox="1"/>
          <p:nvPr/>
        </p:nvSpPr>
        <p:spPr>
          <a:xfrm>
            <a:off x="8905875" y="52768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바람의 세기 </a:t>
            </a:r>
            <a:r>
              <a:rPr lang="en-US" altLang="ko-KR" dirty="0"/>
              <a:t>: </a:t>
            </a:r>
            <a:r>
              <a:rPr lang="ko-KR" altLang="en-US" dirty="0"/>
              <a:t>중</a:t>
            </a:r>
          </a:p>
        </p:txBody>
      </p:sp>
    </p:spTree>
    <p:extLst>
      <p:ext uri="{BB962C8B-B14F-4D97-AF65-F5344CB8AC3E}">
        <p14:creationId xmlns:p14="http://schemas.microsoft.com/office/powerpoint/2010/main" val="64226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95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25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</Words>
  <Application>Microsoft Office PowerPoint</Application>
  <PresentationFormat>와이드스크린</PresentationFormat>
  <Paragraphs>6</Paragraphs>
  <Slides>3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다희 김</dc:creator>
  <cp:lastModifiedBy>김다희</cp:lastModifiedBy>
  <cp:revision>4</cp:revision>
  <dcterms:created xsi:type="dcterms:W3CDTF">2019-04-07T07:59:18Z</dcterms:created>
  <dcterms:modified xsi:type="dcterms:W3CDTF">2019-04-07T08:22:48Z</dcterms:modified>
</cp:coreProperties>
</file>