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44135A-AAC8-43E7-9896-5C4D98898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131477-D4F0-4DCF-9FA6-C06843B93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A5508C-AEDD-4C6A-B993-F158E847B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BC4F-F9F1-4EFA-A303-65DD7A21F488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310136-8F63-446F-8C4F-0EC50922F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04C03B-4FFE-4513-8437-56BB3856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274C-0CEB-4A40-B37B-0AE6E52A6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796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4DD74-27CB-4AB2-8792-A8F66819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FA8B6E-29DA-4921-A8B0-D440EEDF8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798B50-98C8-4B4D-A021-24600B34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BC4F-F9F1-4EFA-A303-65DD7A21F488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521069-27FE-4B5B-82D9-322438DC9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7B530E-689F-44F8-B10E-6344B294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274C-0CEB-4A40-B37B-0AE6E52A6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62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18395E-8BE9-4CBA-9F8F-0861810809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AB03DC-3618-4815-B3D8-B62CA00E0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5091D0-2D46-49F4-8526-8B860DAC5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BC4F-F9F1-4EFA-A303-65DD7A21F488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457C3-0F75-4E8B-9E2F-9E3C5B85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FDB56E-3F66-4711-A116-C4D4F9FB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274C-0CEB-4A40-B37B-0AE6E52A6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28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7D6B7-9BC0-4BF1-AE24-B6F05ECEB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42DDF8-BDAE-4BA1-B3AA-5D5BF24CB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681185-44A1-42EE-B9ED-FCDBFE563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BC4F-F9F1-4EFA-A303-65DD7A21F488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84B257-3BD8-41F4-8470-1A8DD5C1A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70B7D-7C2D-4D33-A904-A10C63D9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274C-0CEB-4A40-B37B-0AE6E52A6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692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FB706-5462-4E82-A280-D2480D88A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6B6848-A788-4BC7-B67E-3AE03314A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37F87B-555E-4CB5-8517-63036A06D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BC4F-F9F1-4EFA-A303-65DD7A21F488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A21CD7-1982-45A0-8218-EB2C3D0A7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590BF-ED8E-4DBF-976D-6F1FCED9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274C-0CEB-4A40-B37B-0AE6E52A6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13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56E38-7F06-4ADE-8DA1-C020D301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6786E8-C852-4D72-B469-55B8C704D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0ECA82-CF3D-4901-B142-D9B58DC6E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30FDB6-D453-4326-85A5-95920E292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BC4F-F9F1-4EFA-A303-65DD7A21F488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343C57-DC2E-458A-9348-EB373441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9E5030-7410-4D34-A1DC-6BDE23D0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274C-0CEB-4A40-B37B-0AE6E52A6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321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84AEB-5A73-4988-98C4-5EB7B8771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D5EC0-1964-4AFF-B210-D7FE0B0BE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DF255A-4B28-4BEB-8C95-9E7FDB9D3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325A01-2D23-4DFC-8946-C258459DCD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4C8690-7536-43B9-8D30-9FAEE1583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BF5972-6299-4A04-8EB3-AA0C821E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BC4F-F9F1-4EFA-A303-65DD7A21F488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F96C28-D7D0-4069-BE19-0C43A10F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02C988-10C5-40CC-A8CD-2AEC79B2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274C-0CEB-4A40-B37B-0AE6E52A6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18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1A4C5-7DA4-4B8A-86F9-AEDAB931E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59A024-B03D-4C15-90F3-D583653B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BC4F-F9F1-4EFA-A303-65DD7A21F488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CF2BA2-CAB5-40C2-8B6A-9C79F0BE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DEF167-053C-454C-B286-65AE58114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274C-0CEB-4A40-B37B-0AE6E52A6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55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5C8F99-DB5F-47AE-A6B1-97AE5FEFB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BC4F-F9F1-4EFA-A303-65DD7A21F488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89684F-AA7A-4E5E-B8F9-C1F9BDFEB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CC67E0-9E74-4C52-A972-D81C055D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274C-0CEB-4A40-B37B-0AE6E52A6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20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77B7A-9DF4-4D92-ADEB-E89416595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D9F8D1-A2DC-4C23-8A15-D4EA04C29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BBB4DB-8CA4-43E6-8EF3-821098AD7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1629E0-B818-4606-B4E8-C7D8A50A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BC4F-F9F1-4EFA-A303-65DD7A21F488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EBE427-9FD5-4AE2-B9EC-B58610077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472981-BF9E-4ED2-8561-B35ED3C57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274C-0CEB-4A40-B37B-0AE6E52A6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54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79D8C-12C0-481C-9901-7E56D1D42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E5C064-C24A-43CD-A7E5-88161E4D86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8DD15-58A2-47EB-8B59-228887608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BFE269-805A-40FC-8B51-E8061F92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BC4F-F9F1-4EFA-A303-65DD7A21F488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8470BD-2E73-4781-8BEE-D0E4EB29E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34DB2A-B14C-424C-A1CC-91C5179C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274C-0CEB-4A40-B37B-0AE6E52A6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25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25B0FD-E9E9-442F-B9DE-B917C533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AA9863-A2C0-4BEE-B45E-A233FD8E1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48717F-4220-4231-94DF-5E448CF92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CBC4F-F9F1-4EFA-A303-65DD7A21F488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EB0A10-CD98-41EA-95CB-0D7AB6010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665A89-EDBF-4E21-830B-C64A32DCA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5274C-0CEB-4A40-B37B-0AE6E52A6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97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969F1-0942-4104-BF30-58B9B53253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주차장 </a:t>
            </a:r>
            <a:r>
              <a:rPr lang="ko-KR" altLang="en-US" b="1" dirty="0" err="1"/>
              <a:t>출차</a:t>
            </a:r>
            <a:r>
              <a:rPr lang="ko-KR" altLang="en-US" b="1" dirty="0"/>
              <a:t> 시뮬레이션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5A35F2-2244-48AC-8916-513345A8C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3150" y="4516438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201801730 </a:t>
            </a:r>
            <a:r>
              <a:rPr lang="ko-KR" altLang="en-US" dirty="0"/>
              <a:t>김다희</a:t>
            </a:r>
          </a:p>
        </p:txBody>
      </p:sp>
    </p:spTree>
    <p:extLst>
      <p:ext uri="{BB962C8B-B14F-4D97-AF65-F5344CB8AC3E}">
        <p14:creationId xmlns:p14="http://schemas.microsoft.com/office/powerpoint/2010/main" val="87114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853A7-199B-49BD-B119-1D8E7BEB9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&lt;Code &amp; Figure&gt;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BCC50E0-1FDF-4128-B1D4-0CA128D9C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0883" y="1690688"/>
            <a:ext cx="4837296" cy="38303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A8EEE24-5890-4D68-83A1-7B74A2850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21" y="1764753"/>
            <a:ext cx="5642811" cy="37562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A64C80-4C84-415E-8563-5373D8EC0F8F}"/>
              </a:ext>
            </a:extLst>
          </p:cNvPr>
          <p:cNvSpPr txBox="1"/>
          <p:nvPr/>
        </p:nvSpPr>
        <p:spPr>
          <a:xfrm>
            <a:off x="693821" y="5695950"/>
            <a:ext cx="7038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Line</a:t>
            </a:r>
            <a:r>
              <a:rPr lang="ko-KR" altLang="en-US" dirty="0"/>
              <a:t>을 이용하여 차선을 그림</a:t>
            </a:r>
            <a:endParaRPr lang="en-US" altLang="ko-KR" dirty="0"/>
          </a:p>
          <a:p>
            <a:r>
              <a:rPr lang="ko-KR" altLang="en-US" dirty="0"/>
              <a:t>점 </a:t>
            </a:r>
            <a:r>
              <a:rPr lang="en-US" altLang="ko-KR" dirty="0"/>
              <a:t>5</a:t>
            </a:r>
            <a:r>
              <a:rPr lang="ko-KR" altLang="en-US" dirty="0"/>
              <a:t>개를 이어 차량을 만들고</a:t>
            </a:r>
            <a:r>
              <a:rPr lang="en-US" altLang="ko-KR" dirty="0"/>
              <a:t>,</a:t>
            </a:r>
            <a:r>
              <a:rPr lang="ko-KR" altLang="en-US" dirty="0"/>
              <a:t> 반복문을 이용하여 차량 </a:t>
            </a:r>
            <a:r>
              <a:rPr lang="en-US" altLang="ko-KR" dirty="0"/>
              <a:t>16</a:t>
            </a:r>
            <a:r>
              <a:rPr lang="ko-KR" altLang="en-US" dirty="0"/>
              <a:t>개 생성</a:t>
            </a:r>
          </a:p>
        </p:txBody>
      </p:sp>
    </p:spTree>
    <p:extLst>
      <p:ext uri="{BB962C8B-B14F-4D97-AF65-F5344CB8AC3E}">
        <p14:creationId xmlns:p14="http://schemas.microsoft.com/office/powerpoint/2010/main" val="3266106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B1239-C429-459F-B989-D08D6144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&lt;Code &amp; Figure&gt;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397C3B3-001F-4ABA-9361-FEB42BDE2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647" y="1690688"/>
            <a:ext cx="5252286" cy="26505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5F872B7-C58C-4EDB-92A0-6C8757249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458" y="259133"/>
            <a:ext cx="5414895" cy="31464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8CBF53-8130-431B-8D30-66CEFEC35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561" y="3415151"/>
            <a:ext cx="6024681" cy="33985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B98EDE-C182-4153-8605-5EC0786BE5F5}"/>
              </a:ext>
            </a:extLst>
          </p:cNvPr>
          <p:cNvSpPr txBox="1"/>
          <p:nvPr/>
        </p:nvSpPr>
        <p:spPr>
          <a:xfrm>
            <a:off x="2444165" y="4457343"/>
            <a:ext cx="329565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Cos</a:t>
            </a:r>
            <a:r>
              <a:rPr lang="ko-KR" altLang="en-US" sz="1500" dirty="0"/>
              <a:t>을 이용하여 </a:t>
            </a:r>
            <a:r>
              <a:rPr lang="en-US" altLang="ko-KR" sz="1500" dirty="0"/>
              <a:t>delta</a:t>
            </a:r>
            <a:r>
              <a:rPr lang="ko-KR" altLang="en-US" sz="1500" dirty="0"/>
              <a:t>의 주기를 설정하고 </a:t>
            </a:r>
            <a:r>
              <a:rPr lang="en-US" altLang="ko-KR" sz="1500" dirty="0"/>
              <a:t>delta</a:t>
            </a:r>
            <a:r>
              <a:rPr lang="ko-KR" altLang="en-US" sz="1500" dirty="0"/>
              <a:t>를 이용하여 자동차의 방향과 주기 설정</a:t>
            </a:r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기존의 값에 </a:t>
            </a:r>
            <a:r>
              <a:rPr lang="en-US" altLang="ko-KR" sz="1500" dirty="0"/>
              <a:t>x, y, theta</a:t>
            </a:r>
            <a:r>
              <a:rPr lang="ko-KR" altLang="en-US" sz="1500" dirty="0"/>
              <a:t>의 변화량을 더해주면서 차량 바퀴를 이동시킴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/>
              <a:t>바퀴의 이동에 따라 차량의 중심을 이동시킴</a:t>
            </a:r>
            <a:endParaRPr lang="en-US" altLang="ko-KR" sz="15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210C6B-2B6D-4011-AC32-C5FC488892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888" y="4611166"/>
            <a:ext cx="1417531" cy="195061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C93B137-5D24-470B-83F6-9B5FC7190C77}"/>
              </a:ext>
            </a:extLst>
          </p:cNvPr>
          <p:cNvSpPr/>
          <p:nvPr/>
        </p:nvSpPr>
        <p:spPr>
          <a:xfrm>
            <a:off x="6315075" y="466725"/>
            <a:ext cx="4362450" cy="20669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E0502A-B5B6-4ECA-9E7A-F6EB9E8BCD96}"/>
              </a:ext>
            </a:extLst>
          </p:cNvPr>
          <p:cNvSpPr/>
          <p:nvPr/>
        </p:nvSpPr>
        <p:spPr>
          <a:xfrm>
            <a:off x="6315074" y="2635250"/>
            <a:ext cx="5724525" cy="2755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0CA8F0-9121-4647-9EA0-1A6B1DA7DC25}"/>
              </a:ext>
            </a:extLst>
          </p:cNvPr>
          <p:cNvSpPr/>
          <p:nvPr/>
        </p:nvSpPr>
        <p:spPr>
          <a:xfrm>
            <a:off x="878646" y="3307759"/>
            <a:ext cx="4703003" cy="10334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A9DDDF32-6A37-4FC2-9BDF-B39B8A71D8A5}"/>
              </a:ext>
            </a:extLst>
          </p:cNvPr>
          <p:cNvCxnSpPr>
            <a:stCxn id="11" idx="1"/>
          </p:cNvCxnSpPr>
          <p:nvPr/>
        </p:nvCxnSpPr>
        <p:spPr>
          <a:xfrm rot="10800000" flipH="1" flipV="1">
            <a:off x="878645" y="3824490"/>
            <a:ext cx="1565519" cy="976109"/>
          </a:xfrm>
          <a:prstGeom prst="bentConnector3">
            <a:avLst>
              <a:gd name="adj1" fmla="val -1460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350413E-9613-4DD5-A8AA-6800B6CF14C3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18417" y="1745748"/>
            <a:ext cx="575260" cy="4157484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8FAA3B9C-0E1C-45C0-8C16-A247D201BE0C}"/>
              </a:ext>
            </a:extLst>
          </p:cNvPr>
          <p:cNvCxnSpPr>
            <a:stCxn id="10" idx="2"/>
          </p:cNvCxnSpPr>
          <p:nvPr/>
        </p:nvCxnSpPr>
        <p:spPr>
          <a:xfrm rot="5400000">
            <a:off x="6814400" y="4198847"/>
            <a:ext cx="1170635" cy="355524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27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4D92E-CE51-4541-B961-264A527B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&lt;Video&gt;</a:t>
            </a:r>
            <a:endParaRPr lang="ko-KR" altLang="en-US" dirty="0"/>
          </a:p>
        </p:txBody>
      </p:sp>
      <p:pic>
        <p:nvPicPr>
          <p:cNvPr id="4" name="bandicam 2020-05-24 22-41-37-493">
            <a:hlinkClick r:id="" action="ppaction://media"/>
            <a:extLst>
              <a:ext uri="{FF2B5EF4-FFF2-40B4-BE49-F238E27FC236}">
                <a16:creationId xmlns:a16="http://schemas.microsoft.com/office/drawing/2014/main" id="{B1DA0900-56FE-4A54-AEAC-C9C83F1189E9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60450" y="1690688"/>
            <a:ext cx="5192713" cy="4351338"/>
          </a:xfrm>
        </p:spPr>
      </p:pic>
    </p:spTree>
    <p:extLst>
      <p:ext uri="{BB962C8B-B14F-4D97-AF65-F5344CB8AC3E}">
        <p14:creationId xmlns:p14="http://schemas.microsoft.com/office/powerpoint/2010/main" val="305819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70</Words>
  <Application>Microsoft Office PowerPoint</Application>
  <PresentationFormat>와이드스크린</PresentationFormat>
  <Paragraphs>16</Paragraphs>
  <Slides>4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주차장 출차 시뮬레이션</vt:lpstr>
      <vt:lpstr>&lt;Code &amp; Figure&gt;</vt:lpstr>
      <vt:lpstr>&lt;Code &amp; Figure&gt;</vt:lpstr>
      <vt:lpstr>&lt;Video&gt;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주차장 출차 시뮬레이션</dc:title>
  <dc:creator>김다희</dc:creator>
  <cp:lastModifiedBy>김다희</cp:lastModifiedBy>
  <cp:revision>7</cp:revision>
  <dcterms:created xsi:type="dcterms:W3CDTF">2020-05-24T09:33:53Z</dcterms:created>
  <dcterms:modified xsi:type="dcterms:W3CDTF">2020-05-24T14:27:50Z</dcterms:modified>
</cp:coreProperties>
</file>